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0" r:id="rId11"/>
    <p:sldId id="291" r:id="rId12"/>
    <p:sldId id="292" r:id="rId13"/>
    <p:sldId id="295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10" r:id="rId23"/>
    <p:sldId id="311" r:id="rId24"/>
    <p:sldId id="312" r:id="rId25"/>
    <p:sldId id="313" r:id="rId26"/>
    <p:sldId id="314" r:id="rId27"/>
    <p:sldId id="315" r:id="rId28"/>
    <p:sldId id="281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91228790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Click to edit Master subtitle style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Click to edit Master text styles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>
            <a:picLocks noChangeAspect="1"/>
          </p:cNvPicPr>
          <p:nvPr/>
        </p:nvPicPr>
        <p:blipFill>
          <a:blip r:embed="rId13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1.jpg"/>
          <p:cNvPicPr>
            <a:picLocks noChangeAspect="1"/>
          </p:cNvPicPr>
          <p:nvPr/>
        </p:nvPicPr>
        <p:blipFill>
          <a:blip r:embed="rId13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Python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dirty="0" smtClean="0"/>
              <a:t>Object Oriented Programming</a:t>
            </a:r>
            <a:endParaRPr sz="54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Giving default </a:t>
            </a:r>
            <a:r>
              <a:rPr lang="en-US" b="1" dirty="0" smtClean="0"/>
              <a:t>values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class point: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def  __init__( self , a=0 , b=0):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self.x</a:t>
            </a:r>
            <a:r>
              <a:rPr lang="en-US" dirty="0" smtClean="0"/>
              <a:t>=a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self.y</a:t>
            </a:r>
            <a:r>
              <a:rPr lang="en-US" dirty="0" smtClean="0"/>
              <a:t>=b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p=point( 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p.x,p.y</a:t>
            </a:r>
            <a:r>
              <a:rPr lang="en-US" dirty="0" smtClean="0"/>
              <a:t>)   	# displays 0,0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Adding a method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class point: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def  __init__( self , a=0 , b=0):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self.x</a:t>
            </a:r>
            <a:r>
              <a:rPr lang="en-US" dirty="0" smtClean="0"/>
              <a:t>=a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self.y</a:t>
            </a:r>
            <a:r>
              <a:rPr lang="en-US" dirty="0" smtClean="0"/>
              <a:t>=b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   def  display( self ):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 print( </a:t>
            </a:r>
            <a:r>
              <a:rPr lang="en-US" dirty="0" err="1" smtClean="0"/>
              <a:t>self.x</a:t>
            </a:r>
            <a:r>
              <a:rPr lang="en-US" dirty="0" smtClean="0"/>
              <a:t>, </a:t>
            </a:r>
            <a:r>
              <a:rPr lang="en-US" dirty="0" err="1" smtClean="0"/>
              <a:t>self.y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Our class usage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p=point(10,20)     # instantiates p with 10,20  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p.display</a:t>
            </a:r>
            <a:r>
              <a:rPr lang="en-US" dirty="0" smtClean="0"/>
              <a:t>( )           # displays value of x and 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Destructor function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def __del__(self):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The destructor function of a class is automatically called when an instantiated object of that class is deleted from memory by a del statement or due to end of scope region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Operator Overloading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Allows the class objects to behave similar to standard python objects.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Almost all operators can be overloaded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Operator Overloading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def __add__( self, n ):  # overloading +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b="1" dirty="0" smtClean="0"/>
              <a:t>p + x 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For object p, the __add__ method is called and value of x is sent as parameter, similar to saying 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p.__add</a:t>
            </a:r>
            <a:r>
              <a:rPr lang="en-US" dirty="0" smtClean="0"/>
              <a:t>__(x)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 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Operator Overloading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b="1" dirty="0" smtClean="0"/>
              <a:t>q = p + x 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Now completing the expression, we need the result on LHS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so this expression is same as saying: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q= </a:t>
            </a:r>
            <a:r>
              <a:rPr lang="en-US" dirty="0" err="1" smtClean="0"/>
              <a:t>p.__add</a:t>
            </a:r>
            <a:r>
              <a:rPr lang="en-US" dirty="0" smtClean="0"/>
              <a:t>__(x)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Hence the __add__( ) method should return an appropriate value as is required by your application on the LHS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Methods related to +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b="1" dirty="0" smtClean="0"/>
              <a:t>__add__      #  p + x</a:t>
            </a:r>
          </a:p>
          <a:p>
            <a:pPr marL="0" indent="0">
              <a:buSzTx/>
              <a:buFontTx/>
              <a:buNone/>
            </a:pPr>
            <a:r>
              <a:rPr lang="en-US" b="1" dirty="0" smtClean="0"/>
              <a:t>__</a:t>
            </a:r>
            <a:r>
              <a:rPr lang="en-US" b="1" dirty="0" err="1" smtClean="0"/>
              <a:t>iadd</a:t>
            </a:r>
            <a:r>
              <a:rPr lang="en-US" b="1" dirty="0" smtClean="0"/>
              <a:t>__     #  +=   ( in place add 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Where p is the object for whom the above functions are called.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Methods related to -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__sub__      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__</a:t>
            </a:r>
            <a:r>
              <a:rPr lang="en-US" dirty="0" err="1" smtClean="0"/>
              <a:t>isub</a:t>
            </a:r>
            <a:r>
              <a:rPr lang="en-US" dirty="0" smtClean="0"/>
              <a:t>__     #  -=   ( in place add 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Overloading Logical operators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def __</a:t>
            </a:r>
            <a:r>
              <a:rPr lang="en-US" dirty="0" err="1" smtClean="0"/>
              <a:t>lt</a:t>
            </a:r>
            <a:r>
              <a:rPr lang="en-US" dirty="0" smtClean="0"/>
              <a:t>__( self, n ):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if p &lt; q 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( where p and q are objects 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The __</a:t>
            </a:r>
            <a:r>
              <a:rPr lang="en-US" dirty="0" err="1" smtClean="0"/>
              <a:t>lt</a:t>
            </a:r>
            <a:r>
              <a:rPr lang="en-US" dirty="0" smtClean="0"/>
              <a:t>__ function of p is called and q is sent as parameter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The expression is equivalent to </a:t>
            </a:r>
            <a:r>
              <a:rPr lang="en-US" dirty="0" err="1" smtClean="0"/>
              <a:t>p.__lt</a:t>
            </a:r>
            <a:r>
              <a:rPr lang="en-US" dirty="0" smtClean="0"/>
              <a:t>__(q)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So whatever is the result of the function that will be used for the condition.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b="1" smtClean="0"/>
              <a:t>Objectives</a:t>
            </a:r>
            <a:r>
              <a:rPr lang="en-US" b="1" dirty="0" smtClean="0"/>
              <a:t> 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dirty="0"/>
              <a:t>By the end of </a:t>
            </a:r>
            <a:r>
              <a:rPr/>
              <a:t>this </a:t>
            </a:r>
            <a:r>
              <a:rPr lang="en-US" dirty="0" smtClean="0"/>
              <a:t>module</a:t>
            </a:r>
            <a:r>
              <a:rPr smtClean="0"/>
              <a:t>, </a:t>
            </a:r>
            <a:r>
              <a:rPr dirty="0"/>
              <a:t>you should be </a:t>
            </a:r>
            <a:r>
              <a:rPr/>
              <a:t>able </a:t>
            </a:r>
            <a:r>
              <a:rPr smtClean="0"/>
              <a:t>to</a:t>
            </a:r>
            <a:r>
              <a:rPr lang="en-US" dirty="0" smtClean="0"/>
              <a:t> understand</a:t>
            </a:r>
            <a:r>
              <a:rPr smtClean="0"/>
              <a:t>:</a:t>
            </a:r>
            <a:endParaRPr dirty="0"/>
          </a:p>
          <a:p>
            <a:r>
              <a:rPr lang="en-US" dirty="0" smtClean="0"/>
              <a:t>Classes &amp; Objects</a:t>
            </a:r>
          </a:p>
          <a:p>
            <a:r>
              <a:rPr lang="en-US" dirty="0" smtClean="0"/>
              <a:t>Encapsulation of data and methods</a:t>
            </a:r>
          </a:p>
          <a:p>
            <a:r>
              <a:rPr lang="en-US" dirty="0" smtClean="0"/>
              <a:t>Constructors, Destructors</a:t>
            </a:r>
          </a:p>
          <a:p>
            <a:r>
              <a:rPr lang="en-US" dirty="0" smtClean="0"/>
              <a:t>Operator Overloading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Overloading Logical operators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fr-FR" dirty="0" err="1" smtClean="0"/>
              <a:t>__lt__</a:t>
            </a:r>
            <a:r>
              <a:rPr lang="fr-FR" dirty="0" smtClean="0"/>
              <a:t>    , </a:t>
            </a:r>
            <a:r>
              <a:rPr lang="fr-FR" dirty="0" err="1" smtClean="0"/>
              <a:t>__gt__</a:t>
            </a:r>
            <a:r>
              <a:rPr lang="fr-FR" dirty="0" smtClean="0"/>
              <a:t>  , </a:t>
            </a:r>
            <a:r>
              <a:rPr lang="fr-FR" dirty="0" err="1" smtClean="0"/>
              <a:t>__le__</a:t>
            </a:r>
            <a:r>
              <a:rPr lang="fr-FR" dirty="0" smtClean="0"/>
              <a:t> ,   </a:t>
            </a:r>
            <a:r>
              <a:rPr lang="fr-FR" dirty="0" err="1" smtClean="0"/>
              <a:t>__ge__</a:t>
            </a:r>
            <a:endParaRPr lang="fr-FR" dirty="0" smtClean="0"/>
          </a:p>
          <a:p>
            <a:pPr marL="0" indent="0">
              <a:buSzTx/>
              <a:buFontTx/>
              <a:buNone/>
            </a:pPr>
            <a:r>
              <a:rPr lang="fr-FR" dirty="0" err="1" smtClean="0"/>
              <a:t>__eq__</a:t>
            </a:r>
            <a:r>
              <a:rPr lang="fr-FR" dirty="0" smtClean="0"/>
              <a:t> , __ </a:t>
            </a:r>
            <a:r>
              <a:rPr lang="fr-FR" dirty="0" err="1" smtClean="0"/>
              <a:t>ne__</a:t>
            </a:r>
            <a:endParaRPr lang="fr-FR" dirty="0" smtClean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Example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Create a class called Line.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A Line object should have 2 points.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Each point is a Cartesian coordinate ( so use class point 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Implement a method called length( ) to get the length of line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implement if L1 &lt; L2  # where L1 and L2 are line objects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import math </a:t>
            </a:r>
            <a:br>
              <a:rPr lang="en-US" dirty="0" smtClean="0"/>
            </a:br>
            <a:r>
              <a:rPr lang="en-US" dirty="0" err="1" smtClean="0"/>
              <a:t>math.sqrt</a:t>
            </a:r>
            <a:r>
              <a:rPr lang="en-US" dirty="0" smtClean="0"/>
              <a:t> ( math.pow((x2-x1),2) + math.pow ((y2-y1),2) )</a:t>
            </a:r>
            <a:endParaRPr lang="fr-FR" dirty="0" smtClean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Documenting classes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If a string is the very first line of a class, then it populates an attribute __doc__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The value of this attribute can be viewed 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In Interactive interface : help(</a:t>
            </a:r>
            <a:r>
              <a:rPr lang="en-US" dirty="0" err="1" smtClean="0"/>
              <a:t>classname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In programming : using __doc__ attribute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Documenting classes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class test: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“This is what this class is about”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def __init__(self):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    # code for the constructor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test.__doc</a:t>
            </a:r>
            <a:r>
              <a:rPr lang="en-US" dirty="0" smtClean="0"/>
              <a:t>__)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Further reading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Inheritance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Data Hiding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Indexable</a:t>
            </a:r>
            <a:r>
              <a:rPr lang="en-US" dirty="0" smtClean="0"/>
              <a:t> classes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Iterable</a:t>
            </a:r>
            <a:r>
              <a:rPr lang="en-US" dirty="0" smtClean="0"/>
              <a:t> classes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The above are also available in Python, and can be explored as per interest of the student.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Lab Questions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SzTx/>
              <a:buFontTx/>
              <a:buAutoNum type="arabicParenR"/>
            </a:pPr>
            <a:r>
              <a:rPr lang="en-US" dirty="0" smtClean="0"/>
              <a:t>Develop a class called </a:t>
            </a:r>
            <a:r>
              <a:rPr lang="en-US" dirty="0" err="1" smtClean="0"/>
              <a:t>TextReader</a:t>
            </a:r>
            <a:r>
              <a:rPr lang="en-US" dirty="0" smtClean="0"/>
              <a:t> which works as follows:</a:t>
            </a:r>
          </a:p>
          <a:p>
            <a:pPr marL="514350" indent="-514350">
              <a:buSzTx/>
              <a:buNone/>
            </a:pPr>
            <a:r>
              <a:rPr lang="en-US" dirty="0" smtClean="0"/>
              <a:t>t=</a:t>
            </a:r>
            <a:r>
              <a:rPr lang="en-US" dirty="0" err="1" smtClean="0"/>
              <a:t>TextReader</a:t>
            </a:r>
            <a:r>
              <a:rPr lang="en-US" dirty="0" smtClean="0"/>
              <a:t>(“article.txt”)	# loads text from this file</a:t>
            </a:r>
          </a:p>
          <a:p>
            <a:pPr marL="514350" indent="-514350">
              <a:buSzTx/>
              <a:buNone/>
            </a:pPr>
            <a:r>
              <a:rPr lang="en-US" dirty="0" err="1" smtClean="0"/>
              <a:t>t.text</a:t>
            </a:r>
            <a:r>
              <a:rPr lang="en-US" dirty="0" smtClean="0"/>
              <a:t>					# contains the entire text as string</a:t>
            </a:r>
            <a:endParaRPr lang="en-US" dirty="0" smtClean="0"/>
          </a:p>
          <a:p>
            <a:pPr marL="514350" indent="-514350">
              <a:buSzTx/>
              <a:buNone/>
            </a:pPr>
            <a:r>
              <a:rPr lang="en-US" dirty="0" err="1" smtClean="0"/>
              <a:t>t.lines</a:t>
            </a:r>
            <a:r>
              <a:rPr lang="en-US" dirty="0" smtClean="0"/>
              <a:t>					# contains the total no of lines in the file</a:t>
            </a:r>
          </a:p>
          <a:p>
            <a:pPr marL="514350" indent="-514350">
              <a:buSzTx/>
              <a:buNone/>
            </a:pPr>
            <a:r>
              <a:rPr lang="en-US" dirty="0" err="1" smtClean="0"/>
              <a:t>t.wordcount</a:t>
            </a:r>
            <a:r>
              <a:rPr lang="en-US" dirty="0" smtClean="0"/>
              <a:t>				# contains total no of words in file</a:t>
            </a:r>
          </a:p>
          <a:p>
            <a:pPr marL="514350" indent="-514350">
              <a:buSzTx/>
              <a:buNone/>
            </a:pPr>
            <a:r>
              <a:rPr lang="en-US" dirty="0" err="1" smtClean="0"/>
              <a:t>t.display</a:t>
            </a:r>
            <a:r>
              <a:rPr lang="en-US" dirty="0" smtClean="0"/>
              <a:t>()				# displays the entire text</a:t>
            </a:r>
          </a:p>
          <a:p>
            <a:pPr marL="514350" indent="-514350">
              <a:buSzTx/>
              <a:buNone/>
            </a:pPr>
            <a:r>
              <a:rPr lang="en-US" dirty="0" err="1" smtClean="0"/>
              <a:t>t.wordlist</a:t>
            </a:r>
            <a:r>
              <a:rPr lang="en-US" dirty="0" smtClean="0"/>
              <a:t>()				# returns a list of words ( no duplicates )</a:t>
            </a:r>
          </a:p>
          <a:p>
            <a:pPr marL="514350" indent="-514350">
              <a:buSzTx/>
              <a:buNone/>
            </a:pPr>
            <a:endParaRPr lang="en-US" dirty="0" smtClean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Lab Questions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SzTx/>
              <a:buNone/>
            </a:pPr>
            <a:r>
              <a:rPr lang="en-US" dirty="0" smtClean="0"/>
              <a:t>2) In the class created in question 1, add a function </a:t>
            </a:r>
            <a:r>
              <a:rPr lang="en-US" dirty="0" err="1" smtClean="0"/>
              <a:t>getWC</a:t>
            </a:r>
            <a:r>
              <a:rPr lang="en-US" dirty="0" smtClean="0"/>
              <a:t>() to get the count of some words which can be provided through a list sent as parameter. The usage of this function would be as follows:</a:t>
            </a:r>
          </a:p>
          <a:p>
            <a:pPr marL="514350" indent="-514350">
              <a:buSzTx/>
              <a:buNone/>
            </a:pPr>
            <a:endParaRPr lang="en-US" dirty="0" smtClean="0"/>
          </a:p>
          <a:p>
            <a:pPr marL="514350" indent="-514350">
              <a:buSzTx/>
              <a:buNone/>
            </a:pPr>
            <a:r>
              <a:rPr lang="en-US" dirty="0" smtClean="0"/>
              <a:t>d=</a:t>
            </a:r>
            <a:r>
              <a:rPr lang="en-US" dirty="0" err="1" smtClean="0"/>
              <a:t>t.getWC</a:t>
            </a:r>
            <a:r>
              <a:rPr lang="en-US" dirty="0" smtClean="0"/>
              <a:t>(</a:t>
            </a:r>
            <a:r>
              <a:rPr lang="en-US" dirty="0" err="1" smtClean="0"/>
              <a:t>wordList</a:t>
            </a:r>
            <a:r>
              <a:rPr lang="en-US" dirty="0" smtClean="0"/>
              <a:t>)	# </a:t>
            </a:r>
            <a:r>
              <a:rPr lang="en-US" dirty="0" err="1" smtClean="0"/>
              <a:t>wordList</a:t>
            </a:r>
            <a:r>
              <a:rPr lang="en-US" dirty="0" smtClean="0"/>
              <a:t> is a ‘list’ of words</a:t>
            </a:r>
          </a:p>
          <a:p>
            <a:pPr marL="514350" indent="-514350">
              <a:buSzTx/>
              <a:buNone/>
            </a:pPr>
            <a:r>
              <a:rPr lang="en-US" dirty="0" smtClean="0"/>
              <a:t>	</a:t>
            </a:r>
            <a:r>
              <a:rPr lang="en-US" dirty="0" smtClean="0"/>
              <a:t>				# return a dictionary { </a:t>
            </a:r>
            <a:r>
              <a:rPr lang="en-US" dirty="0" err="1" smtClean="0"/>
              <a:t>word:count</a:t>
            </a:r>
            <a:r>
              <a:rPr lang="en-US" dirty="0" smtClean="0"/>
              <a:t> } using</a:t>
            </a:r>
          </a:p>
          <a:p>
            <a:pPr marL="514350" indent="-514350">
              <a:buSzTx/>
              <a:buNone/>
            </a:pPr>
            <a:r>
              <a:rPr lang="en-US" dirty="0" smtClean="0"/>
              <a:t>	</a:t>
            </a:r>
            <a:r>
              <a:rPr lang="en-US" dirty="0" smtClean="0"/>
              <a:t>				# the words from the </a:t>
            </a:r>
            <a:r>
              <a:rPr lang="en-US" dirty="0" err="1" smtClean="0"/>
              <a:t>wordList</a:t>
            </a:r>
            <a:endParaRPr lang="en-US" dirty="0" smtClean="0"/>
          </a:p>
          <a:p>
            <a:pPr marL="514350" indent="-514350">
              <a:buSzTx/>
              <a:buNone/>
            </a:pPr>
            <a:endParaRPr lang="en-US" dirty="0" smtClean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Lab Questions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SzTx/>
              <a:buNone/>
            </a:pPr>
            <a:r>
              <a:rPr lang="en-US" dirty="0" smtClean="0"/>
              <a:t>3) In the class created in question 1, add the following functionality</a:t>
            </a:r>
          </a:p>
          <a:p>
            <a:pPr marL="514350" indent="-514350">
              <a:buSzTx/>
              <a:buNone/>
            </a:pPr>
            <a:endParaRPr lang="en-US" dirty="0" smtClean="0"/>
          </a:p>
          <a:p>
            <a:pPr marL="514350" indent="-514350">
              <a:buSzTx/>
              <a:buNone/>
            </a:pPr>
            <a:r>
              <a:rPr lang="en-US" dirty="0" err="1" smtClean="0"/>
              <a:t>t.save</a:t>
            </a:r>
            <a:r>
              <a:rPr lang="en-US" dirty="0" smtClean="0"/>
              <a:t>(“abc.txt”)		# writes the text into this file</a:t>
            </a:r>
          </a:p>
          <a:p>
            <a:pPr marL="514350" indent="-514350">
              <a:buSzTx/>
              <a:buNone/>
            </a:pPr>
            <a:r>
              <a:rPr lang="en-US" dirty="0" err="1" smtClean="0"/>
              <a:t>t.replace</a:t>
            </a:r>
            <a:r>
              <a:rPr lang="en-US" dirty="0" smtClean="0"/>
              <a:t>(“</a:t>
            </a:r>
            <a:r>
              <a:rPr lang="en-US" dirty="0" err="1" smtClean="0"/>
              <a:t>this”,”that</a:t>
            </a:r>
            <a:r>
              <a:rPr lang="en-US" dirty="0" smtClean="0"/>
              <a:t>”)	# replaces word ‘this’ with ‘that’</a:t>
            </a:r>
          </a:p>
          <a:p>
            <a:pPr marL="514350" indent="-514350">
              <a:buSzTx/>
              <a:buNone/>
            </a:pPr>
            <a:r>
              <a:rPr lang="en-US" dirty="0" smtClean="0"/>
              <a:t>t+=“hello”			# adds word “hello” to content of t</a:t>
            </a:r>
          </a:p>
          <a:p>
            <a:pPr marL="514350" indent="-514350">
              <a:buSzTx/>
              <a:buNone/>
            </a:pPr>
            <a:endParaRPr lang="en-US" dirty="0" smtClean="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0" y="2630657"/>
            <a:ext cx="121920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 you</a:t>
            </a:r>
            <a:endParaRPr sz="6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Object Oriented Basics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class – Is a template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object – An instance of a class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Class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A class as well as its instance are namespaces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class simplest: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	pass		# do nothing statement in python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s=simplest( )		# create an instance of simplest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Class as a Namespace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class simplest: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	pass		# do nothing statement in python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s=simplest( )		# create an instance of simplest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s.rate</a:t>
            </a:r>
            <a:r>
              <a:rPr lang="en-US" dirty="0" smtClean="0"/>
              <a:t>=10		# attaches an attribute rate to the object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			# makes a variable rate in the namespace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Class as a Namespace - Demo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class point: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pass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p=point()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p.x</a:t>
            </a:r>
            <a:r>
              <a:rPr lang="en-US" dirty="0" smtClean="0"/>
              <a:t>=10			# makes a variable x in p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p.y</a:t>
            </a:r>
            <a:r>
              <a:rPr lang="en-US" dirty="0" smtClean="0"/>
              <a:t>=20			# makes a variable y in p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p.x,p.y</a:t>
            </a:r>
            <a:r>
              <a:rPr lang="en-US" dirty="0" smtClean="0"/>
              <a:t>)		# accesses these variables from p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Constructor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A special function that is called at time of instantiation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Usually used to setup the attributes of the object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Constructor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class point: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def  __init__( self , a , b):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self.x</a:t>
            </a:r>
            <a:r>
              <a:rPr lang="en-US" dirty="0" smtClean="0"/>
              <a:t>=a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self.y</a:t>
            </a:r>
            <a:r>
              <a:rPr lang="en-US" dirty="0" smtClean="0"/>
              <a:t>=b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p=point(10,30)   </a:t>
            </a:r>
            <a:r>
              <a:rPr lang="en-US" b="1" dirty="0" smtClean="0"/>
              <a:t># reference to p is sent as first argument 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p.x,p.y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Methods of a class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Methods are functions defined in the class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A reference to the namespace is passed as first parameter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The method accesses the attributes through this namespace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769</Words>
  <Application>Microsoft Office PowerPoint</Application>
  <PresentationFormat>Custom</PresentationFormat>
  <Paragraphs>160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Python</vt:lpstr>
      <vt:lpstr>Objectives </vt:lpstr>
      <vt:lpstr>Object Oriented Basics</vt:lpstr>
      <vt:lpstr>Class</vt:lpstr>
      <vt:lpstr>Class as a Namespace</vt:lpstr>
      <vt:lpstr>Class as a Namespace - Demo</vt:lpstr>
      <vt:lpstr>Constructor</vt:lpstr>
      <vt:lpstr>Constructor</vt:lpstr>
      <vt:lpstr>Methods of a class</vt:lpstr>
      <vt:lpstr>Giving default values</vt:lpstr>
      <vt:lpstr>Adding a method</vt:lpstr>
      <vt:lpstr>Our class usage</vt:lpstr>
      <vt:lpstr>Destructor function</vt:lpstr>
      <vt:lpstr>Operator Overloading</vt:lpstr>
      <vt:lpstr>Operator Overloading</vt:lpstr>
      <vt:lpstr>Operator Overloading</vt:lpstr>
      <vt:lpstr>Methods related to +</vt:lpstr>
      <vt:lpstr>Methods related to -</vt:lpstr>
      <vt:lpstr>Overloading Logical operators</vt:lpstr>
      <vt:lpstr>Overloading Logical operators</vt:lpstr>
      <vt:lpstr>Example</vt:lpstr>
      <vt:lpstr>Documenting classes</vt:lpstr>
      <vt:lpstr>Documenting classes</vt:lpstr>
      <vt:lpstr>Further reading</vt:lpstr>
      <vt:lpstr>Lab Questions</vt:lpstr>
      <vt:lpstr>Lab Questions</vt:lpstr>
      <vt:lpstr>Lab Questions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David Singh</dc:creator>
  <cp:lastModifiedBy>admin</cp:lastModifiedBy>
  <cp:revision>47</cp:revision>
  <dcterms:modified xsi:type="dcterms:W3CDTF">2017-03-09T14:56:09Z</dcterms:modified>
</cp:coreProperties>
</file>