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Sathyamoorthi</a:t>
            </a:r>
            <a:r>
              <a:rPr lang="en-US" sz="1100" dirty="0">
                <a:solidFill>
                  <a:schemeClr val="dk1"/>
                </a:solidFill>
              </a:rPr>
              <a:t> V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:AU712221205033</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a:solidFill>
                  <a:srgbClr val="223366"/>
                </a:solidFill>
              </a:rPr>
              <a:t>   </a:t>
            </a:r>
            <a:r>
              <a:rPr lang="en-US" sz="900" b="1">
                <a:solidFill>
                  <a:srgbClr val="223366"/>
                </a:solidFill>
              </a:rPr>
              <a:t>https://github.com/Sathyamoorthiv/Notes-Sharing-Web-application-using-Django-Framework-Sathyamoorthi.V-5033-PCET-.git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1065</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https://github.com/Sathyamoorthiv/Notes-Sharing-Web-application-using-Django-Framework-Sathyamoorthi.V-5033-PCET-.git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Dinesh kumar</cp:lastModifiedBy>
  <cp:revision>15</cp:revision>
  <dcterms:modified xsi:type="dcterms:W3CDTF">2024-04-10T18:32:49Z</dcterms:modified>
</cp:coreProperties>
</file>