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2EE70-3285-3FF0-A185-04F6FA0C3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C2BC5B-37F1-7B2D-291F-BAE0021FE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4A5FC-1515-2F30-4F08-B99150988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C3E7D-4DF3-4D4E-8756-301A2931BD48}" type="datetimeFigureOut">
              <a:rPr lang="en-US" smtClean="0"/>
              <a:t>08/18/2023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B331E-B822-B542-F284-B7BF898AD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80955-BB2A-9A2F-A90A-301B2CF23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8E5F-2C9E-4797-8972-4DDAFEEAD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02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CD4F2-3A1D-8797-7C3A-9D030634D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3D90A4-3722-2CD9-9789-61D31FBF7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2FC7C-4610-F4EB-B015-C59B9A490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C3E7D-4DF3-4D4E-8756-301A2931BD48}" type="datetimeFigureOut">
              <a:rPr lang="en-US" smtClean="0"/>
              <a:t>08/18/2023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3C3AA-426E-8DBB-5F8D-46A1BD2BD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29D99-2351-1FED-D845-EFDA0716D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8E5F-2C9E-4797-8972-4DDAFEEAD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85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408514-2962-1B06-1B52-A46620618A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C8A18-EFD0-91C0-BE9F-48AFAE102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21E01-A0D6-2F75-D781-3797C5EAE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C3E7D-4DF3-4D4E-8756-301A2931BD48}" type="datetimeFigureOut">
              <a:rPr lang="en-US" smtClean="0"/>
              <a:t>08/18/2023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26FAC-E6FC-8F9A-973F-225765733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D0A8B-FA38-877F-D053-3FE7E8EA5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8E5F-2C9E-4797-8972-4DDAFEEAD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83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7256C-2F7B-BB2F-B5B8-872D5D47C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32292-A603-8C80-F0BE-2C283BFED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60932-D281-4026-D981-74E822727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C3E7D-4DF3-4D4E-8756-301A2931BD48}" type="datetimeFigureOut">
              <a:rPr lang="en-US" smtClean="0"/>
              <a:t>08/18/2023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4FC24-D33E-8D58-9161-595712F6B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F834C-42BB-36BD-76EC-C79588F21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8E5F-2C9E-4797-8972-4DDAFEEAD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1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2701B-ADB0-B074-5201-734015A38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1BE71-5264-C1D5-9812-3FCE77B8A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46252-8F77-7A1A-0A72-0C59C4C9D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C3E7D-4DF3-4D4E-8756-301A2931BD48}" type="datetimeFigureOut">
              <a:rPr lang="en-US" smtClean="0"/>
              <a:t>08/18/2023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68E05-A045-647E-0EE3-77BDA8781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BFA1A-FBF8-0E6E-1E2A-96E483F67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8E5F-2C9E-4797-8972-4DDAFEEAD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078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34DAA-7EF4-7FB4-C879-CA6B0F216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95AB2-24B7-7916-29BC-9C21710E2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7AEE01-0297-CD8B-E961-BFA826768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8A671-5F61-755B-6B22-F06F657A5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C3E7D-4DF3-4D4E-8756-301A2931BD48}" type="datetimeFigureOut">
              <a:rPr lang="en-US" smtClean="0"/>
              <a:t>08/18/2023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F5676-B729-AA0A-C85C-1F131403F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F1D0B-CB02-E32E-C6FE-B18D4CC8F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8E5F-2C9E-4797-8972-4DDAFEEAD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24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F8437-7365-81E2-C5F2-47C69FD4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78678-4C76-5C44-20AB-2D5F26BCF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D0B85-D758-06BD-B135-D228DBEBB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D4344C-8D0B-FB32-1DA0-6596C2293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09E038-DD00-F307-8A54-37BDEAE86A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851CF-411C-E58E-85B2-89E5A9DA9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C3E7D-4DF3-4D4E-8756-301A2931BD48}" type="datetimeFigureOut">
              <a:rPr lang="en-US" smtClean="0"/>
              <a:t>08/18/2023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3BA904-034C-338F-D85F-948E60120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7AE5E4-48B9-9D92-954C-46B630FB1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8E5F-2C9E-4797-8972-4DDAFEEAD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5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FBBBC-0C90-C6D5-CAEA-B472DECCC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450890-39F2-D0C5-5212-FA7D0B173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C3E7D-4DF3-4D4E-8756-301A2931BD48}" type="datetimeFigureOut">
              <a:rPr lang="en-US" smtClean="0"/>
              <a:t>08/18/2023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1DB0A5-C4D6-365A-7FBF-3899AB3CB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7912E5-8D7A-DD67-DD03-798A35943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8E5F-2C9E-4797-8972-4DDAFEEAD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1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848730-489D-F63C-D282-91E10D3DB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C3E7D-4DF3-4D4E-8756-301A2931BD48}" type="datetimeFigureOut">
              <a:rPr lang="en-US" smtClean="0"/>
              <a:t>08/18/2023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C68494-AB9C-857D-353B-E717951DB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965980-46FE-30C2-C1FB-ABBC17CA7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8E5F-2C9E-4797-8972-4DDAFEEAD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50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F4ABA-E70D-253B-AC86-792C12D13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226B8-446E-C648-2DDC-21358E2EA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433B15-441F-F37E-C978-6FBBC5854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B31C3-D7B5-3C54-62C2-9F7220364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C3E7D-4DF3-4D4E-8756-301A2931BD48}" type="datetimeFigureOut">
              <a:rPr lang="en-US" smtClean="0"/>
              <a:t>08/18/2023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464B4-EFF8-F287-91E9-EA53AA306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F9289-CD2C-E230-2D8C-E0DEF9D6A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8E5F-2C9E-4797-8972-4DDAFEEAD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62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34572-D31A-F02E-CD13-17FCD2759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62E060-81F2-8CCA-D84C-6AAD5124E0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588E44-8CEC-7F2C-FF9B-6D038BF20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64186-A93C-16F8-85ED-581D0F43F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C3E7D-4DF3-4D4E-8756-301A2931BD48}" type="datetimeFigureOut">
              <a:rPr lang="en-US" smtClean="0"/>
              <a:t>08/18/2023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7060E-E159-963B-F710-FA0E8393E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FF338-928D-6FAF-361B-161323F3D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8E5F-2C9E-4797-8972-4DDAFEEAD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30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719CF7-F8A0-A93E-47B6-F836965E2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BE93A-F73F-5D57-BFAE-9D9C6E239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C5919-7578-6FB1-AAAD-EEC9AB9759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C3E7D-4DF3-4D4E-8756-301A2931BD48}" type="datetimeFigureOut">
              <a:rPr lang="en-US" smtClean="0"/>
              <a:t>08/18/2023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92917-1A69-21B3-273B-89E34032B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AC6DB-B7DD-1046-C0A2-B22058CB3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C8E5F-2C9E-4797-8972-4DDAFEEAD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3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7" name="Arc 7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2CB16-A7CB-6649-2BE5-17F12D2A9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4962" y="479493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0" name="Graphic 55" descr="Head with Gears">
            <a:extLst>
              <a:ext uri="{FF2B5EF4-FFF2-40B4-BE49-F238E27FC236}">
                <a16:creationId xmlns:a16="http://schemas.microsoft.com/office/drawing/2014/main" id="{14EEB165-1DFB-CE3E-7191-C1BC11D6F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A289FD5-FD3B-BC12-0241-1243426AA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b="0" i="0" u="none" strike="noStrike" baseline="0" dirty="0"/>
              <a:t> </a:t>
            </a:r>
          </a:p>
          <a:p>
            <a:pPr algn="l"/>
            <a:r>
              <a:rPr lang="en-US" b="0" i="1" u="none" strike="noStrike" baseline="0" dirty="0"/>
              <a:t>A man wants to open a Wada Pav Shop near Shivaji Nagar in Pune </a:t>
            </a:r>
            <a:r>
              <a:rPr lang="en-US" i="1" dirty="0"/>
              <a:t>He has got a location where there are other 4 more </a:t>
            </a:r>
            <a:r>
              <a:rPr lang="en-US" i="1" dirty="0" err="1"/>
              <a:t>wada</a:t>
            </a:r>
            <a:r>
              <a:rPr lang="en-US" i="1" dirty="0"/>
              <a:t> pav shops. He is not able to understand what will be the strategy to take over his clients</a:t>
            </a:r>
          </a:p>
          <a:p>
            <a:pPr algn="l"/>
            <a:endParaRPr lang="en-US" b="0" i="0" u="none" strike="noStrike" baseline="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57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4DF55BE-B4AB-4BA1-BDE1-E9F7FB3F1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5BE6CD-70A2-C57B-7859-CB316F6EA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39578"/>
            <a:ext cx="5981278" cy="1684638"/>
          </a:xfrm>
        </p:spPr>
        <p:txBody>
          <a:bodyPr>
            <a:normAutofit/>
          </a:bodyPr>
          <a:lstStyle/>
          <a:p>
            <a:r>
              <a:rPr lang="en-US" sz="4000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2C25-C677-A932-EE3F-0AFA7F1C0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409568"/>
            <a:ext cx="5981278" cy="3690551"/>
          </a:xfrm>
        </p:spPr>
        <p:txBody>
          <a:bodyPr>
            <a:normAutofit fontScale="92500" lnSpcReduction="10000"/>
          </a:bodyPr>
          <a:lstStyle/>
          <a:p>
            <a:endParaRPr lang="en-US" sz="2000" b="0" i="0" u="none" strike="noStrike" baseline="0" dirty="0">
              <a:latin typeface="Calibri" panose="020F0502020204030204" pitchFamily="34" charset="0"/>
            </a:endParaRPr>
          </a:p>
          <a:p>
            <a:r>
              <a:rPr lang="en-US" sz="2000" b="0" i="0" u="none" strike="noStrike" baseline="0" dirty="0">
                <a:latin typeface="Calibri" panose="020F0502020204030204" pitchFamily="34" charset="0"/>
              </a:rPr>
              <a:t> What will be the price of each Wada Pav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</a:rPr>
              <a:t> How will he differentiate from the other competitors</a:t>
            </a:r>
          </a:p>
          <a:p>
            <a:r>
              <a:rPr lang="en-US" sz="2000" dirty="0">
                <a:latin typeface="Calibri" panose="020F0502020204030204" pitchFamily="34" charset="0"/>
              </a:rPr>
              <a:t>How will you bring insights when he has no data of his shop</a:t>
            </a:r>
          </a:p>
          <a:p>
            <a:r>
              <a:rPr lang="en-US" sz="2000" dirty="0">
                <a:latin typeface="Calibri" panose="020F0502020204030204" pitchFamily="34" charset="0"/>
              </a:rPr>
              <a:t>Why will be the Customer comes to your shop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</a:endParaRPr>
          </a:p>
          <a:p>
            <a:endParaRPr lang="en-US" sz="2000" b="0" i="0" u="none" strike="noStrike" baseline="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He need to keep price in between 45-60 and maintain good quality.</a:t>
            </a:r>
          </a:p>
        </p:txBody>
      </p:sp>
      <p:pic>
        <p:nvPicPr>
          <p:cNvPr id="7" name="Graphic 6" descr="Lightbulb">
            <a:extLst>
              <a:ext uri="{FF2B5EF4-FFF2-40B4-BE49-F238E27FC236}">
                <a16:creationId xmlns:a16="http://schemas.microsoft.com/office/drawing/2014/main" id="{BADC796A-AFE9-CA19-7F9D-F4EA6746E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6966" y="168876"/>
            <a:ext cx="2631989" cy="2631989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98809EC-116C-3B29-7912-A2137B2CF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127386"/>
              </p:ext>
            </p:extLst>
          </p:nvPr>
        </p:nvGraphicFramePr>
        <p:xfrm>
          <a:off x="7650871" y="2961503"/>
          <a:ext cx="3884169" cy="3138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0286">
                  <a:extLst>
                    <a:ext uri="{9D8B030D-6E8A-4147-A177-3AD203B41FA5}">
                      <a16:colId xmlns:a16="http://schemas.microsoft.com/office/drawing/2014/main" val="3455307048"/>
                    </a:ext>
                  </a:extLst>
                </a:gridCol>
                <a:gridCol w="1933883">
                  <a:extLst>
                    <a:ext uri="{9D8B030D-6E8A-4147-A177-3AD203B41FA5}">
                      <a16:colId xmlns:a16="http://schemas.microsoft.com/office/drawing/2014/main" val="914640919"/>
                    </a:ext>
                  </a:extLst>
                </a:gridCol>
              </a:tblGrid>
              <a:tr h="627724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Shop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330" marR="24330" marT="243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Price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330" marR="24330" marT="24330" marB="0" anchor="b"/>
                </a:tc>
                <a:extLst>
                  <a:ext uri="{0D108BD9-81ED-4DB2-BD59-A6C34878D82A}">
                    <a16:rowId xmlns:a16="http://schemas.microsoft.com/office/drawing/2014/main" val="937811765"/>
                  </a:ext>
                </a:extLst>
              </a:tr>
              <a:tr h="627724"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330" marR="24330" marT="243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>
                          <a:effectLst/>
                        </a:rPr>
                        <a:t>60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330" marR="24330" marT="24330" marB="0" anchor="b"/>
                </a:tc>
                <a:extLst>
                  <a:ext uri="{0D108BD9-81ED-4DB2-BD59-A6C34878D82A}">
                    <a16:rowId xmlns:a16="http://schemas.microsoft.com/office/drawing/2014/main" val="801876684"/>
                  </a:ext>
                </a:extLst>
              </a:tr>
              <a:tr h="627724"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>
                          <a:effectLst/>
                        </a:rPr>
                        <a:t>2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330" marR="24330" marT="243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>
                          <a:effectLst/>
                        </a:rPr>
                        <a:t>40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330" marR="24330" marT="24330" marB="0" anchor="b"/>
                </a:tc>
                <a:extLst>
                  <a:ext uri="{0D108BD9-81ED-4DB2-BD59-A6C34878D82A}">
                    <a16:rowId xmlns:a16="http://schemas.microsoft.com/office/drawing/2014/main" val="3031933594"/>
                  </a:ext>
                </a:extLst>
              </a:tr>
              <a:tr h="627724"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>
                          <a:effectLst/>
                        </a:rPr>
                        <a:t>3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330" marR="24330" marT="243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>
                          <a:effectLst/>
                        </a:rPr>
                        <a:t>50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330" marR="24330" marT="24330" marB="0" anchor="b"/>
                </a:tc>
                <a:extLst>
                  <a:ext uri="{0D108BD9-81ED-4DB2-BD59-A6C34878D82A}">
                    <a16:rowId xmlns:a16="http://schemas.microsoft.com/office/drawing/2014/main" val="14813945"/>
                  </a:ext>
                </a:extLst>
              </a:tr>
              <a:tr h="627724"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>
                          <a:effectLst/>
                        </a:rPr>
                        <a:t>4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330" marR="24330" marT="243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>
                          <a:effectLst/>
                        </a:rPr>
                        <a:t>70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330" marR="24330" marT="24330" marB="0" anchor="b"/>
                </a:tc>
                <a:extLst>
                  <a:ext uri="{0D108BD9-81ED-4DB2-BD59-A6C34878D82A}">
                    <a16:rowId xmlns:a16="http://schemas.microsoft.com/office/drawing/2014/main" val="2171387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928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0025C4-EBE5-A3ED-2805-B3D1A88D7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Solutions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1062D-EFE3-420C-FFF5-8A251F576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Compare to other 4 shops we need to give Quality of Vada Pav and Hygiene and best price.</a:t>
            </a:r>
          </a:p>
          <a:p>
            <a:r>
              <a:rPr lang="en-US" sz="2200" dirty="0"/>
              <a:t>Other 4 shops are not providing good seating capacity and not maintaining properly. This new shop if we maintain more seating capacity and maintain properly customer will come automatically</a:t>
            </a:r>
          </a:p>
          <a:p>
            <a:r>
              <a:rPr lang="en-US" sz="2200" dirty="0"/>
              <a:t>He need to serve in online also</a:t>
            </a:r>
          </a:p>
          <a:p>
            <a:r>
              <a:rPr lang="en-US" sz="2200" dirty="0"/>
              <a:t>He need to provide extra facilities like</a:t>
            </a:r>
          </a:p>
          <a:p>
            <a:pPr lvl="1"/>
            <a:r>
              <a:rPr lang="en-US" sz="1800" dirty="0"/>
              <a:t>Mineral Water</a:t>
            </a:r>
          </a:p>
          <a:p>
            <a:pPr lvl="1"/>
            <a:r>
              <a:rPr lang="en-US" sz="1800" dirty="0"/>
              <a:t>If required  WIFI for free</a:t>
            </a:r>
          </a:p>
          <a:p>
            <a:pPr lvl="1"/>
            <a:r>
              <a:rPr lang="en-US" sz="1800" dirty="0"/>
              <a:t>TV</a:t>
            </a:r>
          </a:p>
          <a:p>
            <a:pPr lvl="1"/>
            <a:r>
              <a:rPr lang="en-US" sz="1800" dirty="0"/>
              <a:t>If he provide extra facilities compare to others, customers will attract more, and he need server quality product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01670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205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Problem Statement</vt:lpstr>
      <vt:lpstr>Analysis</vt:lpstr>
      <vt:lpstr>Solutions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Psatyanarayan Reddy</dc:creator>
  <cp:lastModifiedBy>Psatyanarayan Reddy</cp:lastModifiedBy>
  <cp:revision>2</cp:revision>
  <dcterms:created xsi:type="dcterms:W3CDTF">2023-08-18T10:37:09Z</dcterms:created>
  <dcterms:modified xsi:type="dcterms:W3CDTF">2023-08-18T11:02:58Z</dcterms:modified>
</cp:coreProperties>
</file>