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Masters/slideMaster64.xml" ContentType="application/vnd.openxmlformats-officedocument.presentationml.slideMaster+xml"/>
  <Override PartName="/ppt/slideMasters/slideMaster65.xml" ContentType="application/vnd.openxmlformats-officedocument.presentationml.slideMaster+xml"/>
  <Override PartName="/ppt/slideMasters/slideMaster66.xml" ContentType="application/vnd.openxmlformats-officedocument.presentationml.slideMaster+xml"/>
  <Override PartName="/ppt/slideMasters/slideMaster67.xml" ContentType="application/vnd.openxmlformats-officedocument.presentationml.slideMaster+xml"/>
  <Override PartName="/ppt/slideMasters/slideMaster68.xml" ContentType="application/vnd.openxmlformats-officedocument.presentationml.slideMaster+xml"/>
  <Override PartName="/ppt/slideMasters/slideMaster69.xml" ContentType="application/vnd.openxmlformats-officedocument.presentationml.slideMaster+xml"/>
  <Override PartName="/ppt/slideMasters/slideMaster70.xml" ContentType="application/vnd.openxmlformats-officedocument.presentationml.slideMaster+xml"/>
  <Override PartName="/ppt/slideMasters/slideMaster71.xml" ContentType="application/vnd.openxmlformats-officedocument.presentationml.slideMaster+xml"/>
  <Override PartName="/ppt/slideMasters/slideMaster72.xml" ContentType="application/vnd.openxmlformats-officedocument.presentationml.slideMaster+xml"/>
  <Override PartName="/ppt/slideMasters/slideMaster73.xml" ContentType="application/vnd.openxmlformats-officedocument.presentationml.slideMaster+xml"/>
  <Override PartName="/ppt/slideMasters/slideMaster74.xml" ContentType="application/vnd.openxmlformats-officedocument.presentationml.slideMaster+xml"/>
  <Override PartName="/ppt/slideMasters/slideMaster75.xml" ContentType="application/vnd.openxmlformats-officedocument.presentationml.slideMaster+xml"/>
  <Override PartName="/ppt/slideMasters/slideMaster76.xml" ContentType="application/vnd.openxmlformats-officedocument.presentationml.slideMaster+xml"/>
  <Override PartName="/ppt/slideMasters/slideMaster77.xml" ContentType="application/vnd.openxmlformats-officedocument.presentationml.slideMaster+xml"/>
  <Override PartName="/ppt/slideMasters/slideMaster78.xml" ContentType="application/vnd.openxmlformats-officedocument.presentationml.slideMaster+xml"/>
  <Override PartName="/ppt/slideMasters/slideMaster79.xml" ContentType="application/vnd.openxmlformats-officedocument.presentationml.slideMaster+xml"/>
  <Override PartName="/ppt/slideMasters/slideMaster80.xml" ContentType="application/vnd.openxmlformats-officedocument.presentationml.slideMaster+xml"/>
  <Override PartName="/ppt/slideMasters/slideMaster81.xml" ContentType="application/vnd.openxmlformats-officedocument.presentationml.slideMaster+xml"/>
  <Override PartName="/ppt/slideMasters/slideMaster82.xml" ContentType="application/vnd.openxmlformats-officedocument.presentationml.slideMaster+xml"/>
  <Override PartName="/ppt/slideMasters/slideMaster83.xml" ContentType="application/vnd.openxmlformats-officedocument.presentationml.slideMaster+xml"/>
  <Override PartName="/ppt/slideMasters/slideMaster84.xml" ContentType="application/vnd.openxmlformats-officedocument.presentationml.slideMaster+xml"/>
  <Override PartName="/ppt/slideMasters/slideMaster85.xml" ContentType="application/vnd.openxmlformats-officedocument.presentationml.slideMaster+xml"/>
  <Override PartName="/ppt/slideMasters/slideMaster86.xml" ContentType="application/vnd.openxmlformats-officedocument.presentationml.slideMaster+xml"/>
  <Override PartName="/ppt/slideMasters/slideMaster87.xml" ContentType="application/vnd.openxmlformats-officedocument.presentationml.slideMaster+xml"/>
  <Override PartName="/ppt/slideMasters/slideMaster88.xml" ContentType="application/vnd.openxmlformats-officedocument.presentationml.slideMaster+xml"/>
  <Override PartName="/ppt/slideMasters/slideMaster89.xml" ContentType="application/vnd.openxmlformats-officedocument.presentationml.slideMaster+xml"/>
  <Override PartName="/ppt/slideMasters/slideMaster90.xml" ContentType="application/vnd.openxmlformats-officedocument.presentationml.slideMaster+xml"/>
  <Override PartName="/ppt/slideMasters/slideMaster91.xml" ContentType="application/vnd.openxmlformats-officedocument.presentationml.slideMaster+xml"/>
  <Override PartName="/ppt/slideMasters/slideMaster92.xml" ContentType="application/vnd.openxmlformats-officedocument.presentationml.slideMaster+xml"/>
  <Override PartName="/ppt/slideMasters/slideMaster93.xml" ContentType="application/vnd.openxmlformats-officedocument.presentationml.slideMaster+xml"/>
  <Override PartName="/ppt/slideMasters/slideMaster94.xml" ContentType="application/vnd.openxmlformats-officedocument.presentationml.slideMaster+xml"/>
  <Override PartName="/ppt/slideMasters/slideMaster9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5.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6.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7.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8.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9.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10.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11.xml" ContentType="application/vnd.openxmlformats-officedocument.theme+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theme/theme12.xml" ContentType="application/vnd.openxmlformats-officedocument.theme+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13.xml" ContentType="application/vnd.openxmlformats-officedocument.theme+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theme/theme14.xml" ContentType="application/vnd.openxmlformats-officedocument.theme+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theme/theme15.xml" ContentType="application/vnd.openxmlformats-officedocument.theme+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theme/theme16.xml" ContentType="application/vnd.openxmlformats-officedocument.theme+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theme/theme17.xml" ContentType="application/vnd.openxmlformats-officedocument.theme+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theme/theme18.xml" ContentType="application/vnd.openxmlformats-officedocument.theme+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theme/theme19.xml" ContentType="application/vnd.openxmlformats-officedocument.theme+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theme/theme20.xml" ContentType="application/vnd.openxmlformats-officedocument.theme+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theme/theme21.xml" ContentType="application/vnd.openxmlformats-officedocument.theme+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theme/theme22.xml" ContentType="application/vnd.openxmlformats-officedocument.theme+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theme/theme23.xml" ContentType="application/vnd.openxmlformats-officedocument.theme+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theme/theme24.xml" ContentType="application/vnd.openxmlformats-officedocument.theme+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theme/theme25.xml" ContentType="application/vnd.openxmlformats-officedocument.theme+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theme/theme26.xml" ContentType="application/vnd.openxmlformats-officedocument.theme+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theme/theme27.xml" ContentType="application/vnd.openxmlformats-officedocument.theme+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theme/theme28.xml" ContentType="application/vnd.openxmlformats-officedocument.theme+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theme/theme29.xml" ContentType="application/vnd.openxmlformats-officedocument.theme+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theme/theme30.xml" ContentType="application/vnd.openxmlformats-officedocument.theme+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theme/theme31.xml" ContentType="application/vnd.openxmlformats-officedocument.theme+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theme/theme32.xml" ContentType="application/vnd.openxmlformats-officedocument.theme+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theme/theme33.xml" ContentType="application/vnd.openxmlformats-officedocument.theme+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theme/theme34.xml" ContentType="application/vnd.openxmlformats-officedocument.theme+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theme/theme35.xml" ContentType="application/vnd.openxmlformats-officedocument.theme+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theme/theme36.xml" ContentType="application/vnd.openxmlformats-officedocument.theme+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theme/theme37.xml" ContentType="application/vnd.openxmlformats-officedocument.theme+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theme/theme38.xml" ContentType="application/vnd.openxmlformats-officedocument.theme+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theme/theme39.xml" ContentType="application/vnd.openxmlformats-officedocument.theme+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theme/theme40.xml" ContentType="application/vnd.openxmlformats-officedocument.theme+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slideLayouts/slideLayout507.xml" ContentType="application/vnd.openxmlformats-officedocument.presentationml.slideLayout+xml"/>
  <Override PartName="/ppt/theme/theme41.xml" ContentType="application/vnd.openxmlformats-officedocument.theme+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theme/theme42.xml" ContentType="application/vnd.openxmlformats-officedocument.theme+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slideLayouts/slideLayout529.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theme/theme43.xml" ContentType="application/vnd.openxmlformats-officedocument.theme+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slideLayouts/slideLayout540.xml" ContentType="application/vnd.openxmlformats-officedocument.presentationml.slideLayout+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theme/theme44.xml" ContentType="application/vnd.openxmlformats-officedocument.theme+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0.xml" ContentType="application/vnd.openxmlformats-officedocument.presentationml.slideLayout+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55.xml" ContentType="application/vnd.openxmlformats-officedocument.presentationml.slideLayout+xml"/>
  <Override PartName="/ppt/theme/theme45.xml" ContentType="application/vnd.openxmlformats-officedocument.theme+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slideLayouts/slideLayout562.xml" ContentType="application/vnd.openxmlformats-officedocument.presentationml.slideLayout+xml"/>
  <Override PartName="/ppt/slideLayouts/slideLayout563.xml" ContentType="application/vnd.openxmlformats-officedocument.presentationml.slideLayout+xml"/>
  <Override PartName="/ppt/slideLayouts/slideLayout564.xml" ContentType="application/vnd.openxmlformats-officedocument.presentationml.slideLayout+xml"/>
  <Override PartName="/ppt/slideLayouts/slideLayout565.xml" ContentType="application/vnd.openxmlformats-officedocument.presentationml.slideLayout+xml"/>
  <Override PartName="/ppt/slideLayouts/slideLayout566.xml" ContentType="application/vnd.openxmlformats-officedocument.presentationml.slideLayout+xml"/>
  <Override PartName="/ppt/slideLayouts/slideLayout567.xml" ContentType="application/vnd.openxmlformats-officedocument.presentationml.slideLayout+xml"/>
  <Override PartName="/ppt/theme/theme46.xml" ContentType="application/vnd.openxmlformats-officedocument.theme+xml"/>
  <Override PartName="/ppt/slideLayouts/slideLayout568.xml" ContentType="application/vnd.openxmlformats-officedocument.presentationml.slideLayout+xml"/>
  <Override PartName="/ppt/slideLayouts/slideLayout569.xml" ContentType="application/vnd.openxmlformats-officedocument.presentationml.slideLayout+xml"/>
  <Override PartName="/ppt/slideLayouts/slideLayout570.xml" ContentType="application/vnd.openxmlformats-officedocument.presentationml.slideLayout+xml"/>
  <Override PartName="/ppt/slideLayouts/slideLayout571.xml" ContentType="application/vnd.openxmlformats-officedocument.presentationml.slideLayout+xml"/>
  <Override PartName="/ppt/slideLayouts/slideLayout572.xml" ContentType="application/vnd.openxmlformats-officedocument.presentationml.slideLayout+xml"/>
  <Override PartName="/ppt/slideLayouts/slideLayout573.xml" ContentType="application/vnd.openxmlformats-officedocument.presentationml.slideLayout+xml"/>
  <Override PartName="/ppt/slideLayouts/slideLayout574.xml" ContentType="application/vnd.openxmlformats-officedocument.presentationml.slideLayout+xml"/>
  <Override PartName="/ppt/slideLayouts/slideLayout575.xml" ContentType="application/vnd.openxmlformats-officedocument.presentationml.slideLayout+xml"/>
  <Override PartName="/ppt/slideLayouts/slideLayout576.xml" ContentType="application/vnd.openxmlformats-officedocument.presentationml.slideLayout+xml"/>
  <Override PartName="/ppt/slideLayouts/slideLayout577.xml" ContentType="application/vnd.openxmlformats-officedocument.presentationml.slideLayout+xml"/>
  <Override PartName="/ppt/slideLayouts/slideLayout578.xml" ContentType="application/vnd.openxmlformats-officedocument.presentationml.slideLayout+xml"/>
  <Override PartName="/ppt/slideLayouts/slideLayout579.xml" ContentType="application/vnd.openxmlformats-officedocument.presentationml.slideLayout+xml"/>
  <Override PartName="/ppt/theme/theme47.xml" ContentType="application/vnd.openxmlformats-officedocument.theme+xml"/>
  <Override PartName="/ppt/slideLayouts/slideLayout580.xml" ContentType="application/vnd.openxmlformats-officedocument.presentationml.slideLayout+xml"/>
  <Override PartName="/ppt/slideLayouts/slideLayout581.xml" ContentType="application/vnd.openxmlformats-officedocument.presentationml.slideLayout+xml"/>
  <Override PartName="/ppt/slideLayouts/slideLayout582.xml" ContentType="application/vnd.openxmlformats-officedocument.presentationml.slideLayout+xml"/>
  <Override PartName="/ppt/slideLayouts/slideLayout583.xml" ContentType="application/vnd.openxmlformats-officedocument.presentationml.slideLayout+xml"/>
  <Override PartName="/ppt/slideLayouts/slideLayout584.xml" ContentType="application/vnd.openxmlformats-officedocument.presentationml.slideLayout+xml"/>
  <Override PartName="/ppt/slideLayouts/slideLayout585.xml" ContentType="application/vnd.openxmlformats-officedocument.presentationml.slideLayout+xml"/>
  <Override PartName="/ppt/slideLayouts/slideLayout586.xml" ContentType="application/vnd.openxmlformats-officedocument.presentationml.slideLayout+xml"/>
  <Override PartName="/ppt/slideLayouts/slideLayout587.xml" ContentType="application/vnd.openxmlformats-officedocument.presentationml.slideLayout+xml"/>
  <Override PartName="/ppt/slideLayouts/slideLayout588.xml" ContentType="application/vnd.openxmlformats-officedocument.presentationml.slideLayout+xml"/>
  <Override PartName="/ppt/slideLayouts/slideLayout589.xml" ContentType="application/vnd.openxmlformats-officedocument.presentationml.slideLayout+xml"/>
  <Override PartName="/ppt/slideLayouts/slideLayout590.xml" ContentType="application/vnd.openxmlformats-officedocument.presentationml.slideLayout+xml"/>
  <Override PartName="/ppt/slideLayouts/slideLayout591.xml" ContentType="application/vnd.openxmlformats-officedocument.presentationml.slideLayout+xml"/>
  <Override PartName="/ppt/theme/theme48.xml" ContentType="application/vnd.openxmlformats-officedocument.theme+xml"/>
  <Override PartName="/ppt/slideLayouts/slideLayout592.xml" ContentType="application/vnd.openxmlformats-officedocument.presentationml.slideLayout+xml"/>
  <Override PartName="/ppt/slideLayouts/slideLayout593.xml" ContentType="application/vnd.openxmlformats-officedocument.presentationml.slideLayout+xml"/>
  <Override PartName="/ppt/slideLayouts/slideLayout594.xml" ContentType="application/vnd.openxmlformats-officedocument.presentationml.slideLayout+xml"/>
  <Override PartName="/ppt/slideLayouts/slideLayout595.xml" ContentType="application/vnd.openxmlformats-officedocument.presentationml.slideLayout+xml"/>
  <Override PartName="/ppt/slideLayouts/slideLayout596.xml" ContentType="application/vnd.openxmlformats-officedocument.presentationml.slideLayout+xml"/>
  <Override PartName="/ppt/slideLayouts/slideLayout597.xml" ContentType="application/vnd.openxmlformats-officedocument.presentationml.slideLayout+xml"/>
  <Override PartName="/ppt/slideLayouts/slideLayout598.xml" ContentType="application/vnd.openxmlformats-officedocument.presentationml.slideLayout+xml"/>
  <Override PartName="/ppt/slideLayouts/slideLayout599.xml" ContentType="application/vnd.openxmlformats-officedocument.presentationml.slideLayout+xml"/>
  <Override PartName="/ppt/slideLayouts/slideLayout600.xml" ContentType="application/vnd.openxmlformats-officedocument.presentationml.slideLayout+xml"/>
  <Override PartName="/ppt/slideLayouts/slideLayout601.xml" ContentType="application/vnd.openxmlformats-officedocument.presentationml.slideLayout+xml"/>
  <Override PartName="/ppt/slideLayouts/slideLayout602.xml" ContentType="application/vnd.openxmlformats-officedocument.presentationml.slideLayout+xml"/>
  <Override PartName="/ppt/slideLayouts/slideLayout603.xml" ContentType="application/vnd.openxmlformats-officedocument.presentationml.slideLayout+xml"/>
  <Override PartName="/ppt/theme/theme49.xml" ContentType="application/vnd.openxmlformats-officedocument.theme+xml"/>
  <Override PartName="/ppt/slideLayouts/slideLayout604.xml" ContentType="application/vnd.openxmlformats-officedocument.presentationml.slideLayout+xml"/>
  <Override PartName="/ppt/slideLayouts/slideLayout605.xml" ContentType="application/vnd.openxmlformats-officedocument.presentationml.slideLayout+xml"/>
  <Override PartName="/ppt/slideLayouts/slideLayout606.xml" ContentType="application/vnd.openxmlformats-officedocument.presentationml.slideLayout+xml"/>
  <Override PartName="/ppt/slideLayouts/slideLayout607.xml" ContentType="application/vnd.openxmlformats-officedocument.presentationml.slideLayout+xml"/>
  <Override PartName="/ppt/slideLayouts/slideLayout608.xml" ContentType="application/vnd.openxmlformats-officedocument.presentationml.slideLayout+xml"/>
  <Override PartName="/ppt/slideLayouts/slideLayout609.xml" ContentType="application/vnd.openxmlformats-officedocument.presentationml.slideLayout+xml"/>
  <Override PartName="/ppt/slideLayouts/slideLayout610.xml" ContentType="application/vnd.openxmlformats-officedocument.presentationml.slideLayout+xml"/>
  <Override PartName="/ppt/slideLayouts/slideLayout611.xml" ContentType="application/vnd.openxmlformats-officedocument.presentationml.slideLayout+xml"/>
  <Override PartName="/ppt/slideLayouts/slideLayout612.xml" ContentType="application/vnd.openxmlformats-officedocument.presentationml.slideLayout+xml"/>
  <Override PartName="/ppt/slideLayouts/slideLayout613.xml" ContentType="application/vnd.openxmlformats-officedocument.presentationml.slideLayout+xml"/>
  <Override PartName="/ppt/slideLayouts/slideLayout614.xml" ContentType="application/vnd.openxmlformats-officedocument.presentationml.slideLayout+xml"/>
  <Override PartName="/ppt/slideLayouts/slideLayout615.xml" ContentType="application/vnd.openxmlformats-officedocument.presentationml.slideLayout+xml"/>
  <Override PartName="/ppt/theme/theme50.xml" ContentType="application/vnd.openxmlformats-officedocument.theme+xml"/>
  <Override PartName="/ppt/slideLayouts/slideLayout616.xml" ContentType="application/vnd.openxmlformats-officedocument.presentationml.slideLayout+xml"/>
  <Override PartName="/ppt/slideLayouts/slideLayout617.xml" ContentType="application/vnd.openxmlformats-officedocument.presentationml.slideLayout+xml"/>
  <Override PartName="/ppt/slideLayouts/slideLayout618.xml" ContentType="application/vnd.openxmlformats-officedocument.presentationml.slideLayout+xml"/>
  <Override PartName="/ppt/slideLayouts/slideLayout619.xml" ContentType="application/vnd.openxmlformats-officedocument.presentationml.slideLayout+xml"/>
  <Override PartName="/ppt/slideLayouts/slideLayout620.xml" ContentType="application/vnd.openxmlformats-officedocument.presentationml.slideLayout+xml"/>
  <Override PartName="/ppt/slideLayouts/slideLayout621.xml" ContentType="application/vnd.openxmlformats-officedocument.presentationml.slideLayout+xml"/>
  <Override PartName="/ppt/slideLayouts/slideLayout622.xml" ContentType="application/vnd.openxmlformats-officedocument.presentationml.slideLayout+xml"/>
  <Override PartName="/ppt/slideLayouts/slideLayout623.xml" ContentType="application/vnd.openxmlformats-officedocument.presentationml.slideLayout+xml"/>
  <Override PartName="/ppt/slideLayouts/slideLayout624.xml" ContentType="application/vnd.openxmlformats-officedocument.presentationml.slideLayout+xml"/>
  <Override PartName="/ppt/slideLayouts/slideLayout625.xml" ContentType="application/vnd.openxmlformats-officedocument.presentationml.slideLayout+xml"/>
  <Override PartName="/ppt/slideLayouts/slideLayout626.xml" ContentType="application/vnd.openxmlformats-officedocument.presentationml.slideLayout+xml"/>
  <Override PartName="/ppt/slideLayouts/slideLayout627.xml" ContentType="application/vnd.openxmlformats-officedocument.presentationml.slideLayout+xml"/>
  <Override PartName="/ppt/theme/theme51.xml" ContentType="application/vnd.openxmlformats-officedocument.theme+xml"/>
  <Override PartName="/ppt/slideLayouts/slideLayout628.xml" ContentType="application/vnd.openxmlformats-officedocument.presentationml.slideLayout+xml"/>
  <Override PartName="/ppt/slideLayouts/slideLayout629.xml" ContentType="application/vnd.openxmlformats-officedocument.presentationml.slideLayout+xml"/>
  <Override PartName="/ppt/slideLayouts/slideLayout630.xml" ContentType="application/vnd.openxmlformats-officedocument.presentationml.slideLayout+xml"/>
  <Override PartName="/ppt/slideLayouts/slideLayout631.xml" ContentType="application/vnd.openxmlformats-officedocument.presentationml.slideLayout+xml"/>
  <Override PartName="/ppt/slideLayouts/slideLayout632.xml" ContentType="application/vnd.openxmlformats-officedocument.presentationml.slideLayout+xml"/>
  <Override PartName="/ppt/slideLayouts/slideLayout633.xml" ContentType="application/vnd.openxmlformats-officedocument.presentationml.slideLayout+xml"/>
  <Override PartName="/ppt/slideLayouts/slideLayout634.xml" ContentType="application/vnd.openxmlformats-officedocument.presentationml.slideLayout+xml"/>
  <Override PartName="/ppt/slideLayouts/slideLayout635.xml" ContentType="application/vnd.openxmlformats-officedocument.presentationml.slideLayout+xml"/>
  <Override PartName="/ppt/slideLayouts/slideLayout636.xml" ContentType="application/vnd.openxmlformats-officedocument.presentationml.slideLayout+xml"/>
  <Override PartName="/ppt/slideLayouts/slideLayout637.xml" ContentType="application/vnd.openxmlformats-officedocument.presentationml.slideLayout+xml"/>
  <Override PartName="/ppt/slideLayouts/slideLayout638.xml" ContentType="application/vnd.openxmlformats-officedocument.presentationml.slideLayout+xml"/>
  <Override PartName="/ppt/slideLayouts/slideLayout639.xml" ContentType="application/vnd.openxmlformats-officedocument.presentationml.slideLayout+xml"/>
  <Override PartName="/ppt/theme/theme52.xml" ContentType="application/vnd.openxmlformats-officedocument.theme+xml"/>
  <Override PartName="/ppt/slideLayouts/slideLayout640.xml" ContentType="application/vnd.openxmlformats-officedocument.presentationml.slideLayout+xml"/>
  <Override PartName="/ppt/slideLayouts/slideLayout641.xml" ContentType="application/vnd.openxmlformats-officedocument.presentationml.slideLayout+xml"/>
  <Override PartName="/ppt/slideLayouts/slideLayout642.xml" ContentType="application/vnd.openxmlformats-officedocument.presentationml.slideLayout+xml"/>
  <Override PartName="/ppt/slideLayouts/slideLayout643.xml" ContentType="application/vnd.openxmlformats-officedocument.presentationml.slideLayout+xml"/>
  <Override PartName="/ppt/slideLayouts/slideLayout644.xml" ContentType="application/vnd.openxmlformats-officedocument.presentationml.slideLayout+xml"/>
  <Override PartName="/ppt/slideLayouts/slideLayout645.xml" ContentType="application/vnd.openxmlformats-officedocument.presentationml.slideLayout+xml"/>
  <Override PartName="/ppt/slideLayouts/slideLayout646.xml" ContentType="application/vnd.openxmlformats-officedocument.presentationml.slideLayout+xml"/>
  <Override PartName="/ppt/slideLayouts/slideLayout647.xml" ContentType="application/vnd.openxmlformats-officedocument.presentationml.slideLayout+xml"/>
  <Override PartName="/ppt/slideLayouts/slideLayout648.xml" ContentType="application/vnd.openxmlformats-officedocument.presentationml.slideLayout+xml"/>
  <Override PartName="/ppt/slideLayouts/slideLayout649.xml" ContentType="application/vnd.openxmlformats-officedocument.presentationml.slideLayout+xml"/>
  <Override PartName="/ppt/slideLayouts/slideLayout650.xml" ContentType="application/vnd.openxmlformats-officedocument.presentationml.slideLayout+xml"/>
  <Override PartName="/ppt/slideLayouts/slideLayout651.xml" ContentType="application/vnd.openxmlformats-officedocument.presentationml.slideLayout+xml"/>
  <Override PartName="/ppt/theme/theme53.xml" ContentType="application/vnd.openxmlformats-officedocument.theme+xml"/>
  <Override PartName="/ppt/slideLayouts/slideLayout652.xml" ContentType="application/vnd.openxmlformats-officedocument.presentationml.slideLayout+xml"/>
  <Override PartName="/ppt/slideLayouts/slideLayout653.xml" ContentType="application/vnd.openxmlformats-officedocument.presentationml.slideLayout+xml"/>
  <Override PartName="/ppt/slideLayouts/slideLayout654.xml" ContentType="application/vnd.openxmlformats-officedocument.presentationml.slideLayout+xml"/>
  <Override PartName="/ppt/slideLayouts/slideLayout655.xml" ContentType="application/vnd.openxmlformats-officedocument.presentationml.slideLayout+xml"/>
  <Override PartName="/ppt/slideLayouts/slideLayout656.xml" ContentType="application/vnd.openxmlformats-officedocument.presentationml.slideLayout+xml"/>
  <Override PartName="/ppt/slideLayouts/slideLayout657.xml" ContentType="application/vnd.openxmlformats-officedocument.presentationml.slideLayout+xml"/>
  <Override PartName="/ppt/slideLayouts/slideLayout658.xml" ContentType="application/vnd.openxmlformats-officedocument.presentationml.slideLayout+xml"/>
  <Override PartName="/ppt/slideLayouts/slideLayout659.xml" ContentType="application/vnd.openxmlformats-officedocument.presentationml.slideLayout+xml"/>
  <Override PartName="/ppt/slideLayouts/slideLayout660.xml" ContentType="application/vnd.openxmlformats-officedocument.presentationml.slideLayout+xml"/>
  <Override PartName="/ppt/slideLayouts/slideLayout661.xml" ContentType="application/vnd.openxmlformats-officedocument.presentationml.slideLayout+xml"/>
  <Override PartName="/ppt/slideLayouts/slideLayout662.xml" ContentType="application/vnd.openxmlformats-officedocument.presentationml.slideLayout+xml"/>
  <Override PartName="/ppt/slideLayouts/slideLayout663.xml" ContentType="application/vnd.openxmlformats-officedocument.presentationml.slideLayout+xml"/>
  <Override PartName="/ppt/theme/theme54.xml" ContentType="application/vnd.openxmlformats-officedocument.theme+xml"/>
  <Override PartName="/ppt/slideLayouts/slideLayout664.xml" ContentType="application/vnd.openxmlformats-officedocument.presentationml.slideLayout+xml"/>
  <Override PartName="/ppt/slideLayouts/slideLayout665.xml" ContentType="application/vnd.openxmlformats-officedocument.presentationml.slideLayout+xml"/>
  <Override PartName="/ppt/slideLayouts/slideLayout666.xml" ContentType="application/vnd.openxmlformats-officedocument.presentationml.slideLayout+xml"/>
  <Override PartName="/ppt/slideLayouts/slideLayout667.xml" ContentType="application/vnd.openxmlformats-officedocument.presentationml.slideLayout+xml"/>
  <Override PartName="/ppt/slideLayouts/slideLayout668.xml" ContentType="application/vnd.openxmlformats-officedocument.presentationml.slideLayout+xml"/>
  <Override PartName="/ppt/slideLayouts/slideLayout669.xml" ContentType="application/vnd.openxmlformats-officedocument.presentationml.slideLayout+xml"/>
  <Override PartName="/ppt/slideLayouts/slideLayout670.xml" ContentType="application/vnd.openxmlformats-officedocument.presentationml.slideLayout+xml"/>
  <Override PartName="/ppt/slideLayouts/slideLayout671.xml" ContentType="application/vnd.openxmlformats-officedocument.presentationml.slideLayout+xml"/>
  <Override PartName="/ppt/slideLayouts/slideLayout672.xml" ContentType="application/vnd.openxmlformats-officedocument.presentationml.slideLayout+xml"/>
  <Override PartName="/ppt/slideLayouts/slideLayout673.xml" ContentType="application/vnd.openxmlformats-officedocument.presentationml.slideLayout+xml"/>
  <Override PartName="/ppt/slideLayouts/slideLayout674.xml" ContentType="application/vnd.openxmlformats-officedocument.presentationml.slideLayout+xml"/>
  <Override PartName="/ppt/slideLayouts/slideLayout675.xml" ContentType="application/vnd.openxmlformats-officedocument.presentationml.slideLayout+xml"/>
  <Override PartName="/ppt/theme/theme55.xml" ContentType="application/vnd.openxmlformats-officedocument.theme+xml"/>
  <Override PartName="/ppt/slideLayouts/slideLayout676.xml" ContentType="application/vnd.openxmlformats-officedocument.presentationml.slideLayout+xml"/>
  <Override PartName="/ppt/slideLayouts/slideLayout677.xml" ContentType="application/vnd.openxmlformats-officedocument.presentationml.slideLayout+xml"/>
  <Override PartName="/ppt/slideLayouts/slideLayout678.xml" ContentType="application/vnd.openxmlformats-officedocument.presentationml.slideLayout+xml"/>
  <Override PartName="/ppt/slideLayouts/slideLayout679.xml" ContentType="application/vnd.openxmlformats-officedocument.presentationml.slideLayout+xml"/>
  <Override PartName="/ppt/slideLayouts/slideLayout680.xml" ContentType="application/vnd.openxmlformats-officedocument.presentationml.slideLayout+xml"/>
  <Override PartName="/ppt/slideLayouts/slideLayout681.xml" ContentType="application/vnd.openxmlformats-officedocument.presentationml.slideLayout+xml"/>
  <Override PartName="/ppt/slideLayouts/slideLayout682.xml" ContentType="application/vnd.openxmlformats-officedocument.presentationml.slideLayout+xml"/>
  <Override PartName="/ppt/slideLayouts/slideLayout683.xml" ContentType="application/vnd.openxmlformats-officedocument.presentationml.slideLayout+xml"/>
  <Override PartName="/ppt/slideLayouts/slideLayout684.xml" ContentType="application/vnd.openxmlformats-officedocument.presentationml.slideLayout+xml"/>
  <Override PartName="/ppt/slideLayouts/slideLayout685.xml" ContentType="application/vnd.openxmlformats-officedocument.presentationml.slideLayout+xml"/>
  <Override PartName="/ppt/slideLayouts/slideLayout686.xml" ContentType="application/vnd.openxmlformats-officedocument.presentationml.slideLayout+xml"/>
  <Override PartName="/ppt/slideLayouts/slideLayout687.xml" ContentType="application/vnd.openxmlformats-officedocument.presentationml.slideLayout+xml"/>
  <Override PartName="/ppt/theme/theme56.xml" ContentType="application/vnd.openxmlformats-officedocument.theme+xml"/>
  <Override PartName="/ppt/slideLayouts/slideLayout688.xml" ContentType="application/vnd.openxmlformats-officedocument.presentationml.slideLayout+xml"/>
  <Override PartName="/ppt/slideLayouts/slideLayout689.xml" ContentType="application/vnd.openxmlformats-officedocument.presentationml.slideLayout+xml"/>
  <Override PartName="/ppt/slideLayouts/slideLayout690.xml" ContentType="application/vnd.openxmlformats-officedocument.presentationml.slideLayout+xml"/>
  <Override PartName="/ppt/slideLayouts/slideLayout691.xml" ContentType="application/vnd.openxmlformats-officedocument.presentationml.slideLayout+xml"/>
  <Override PartName="/ppt/slideLayouts/slideLayout692.xml" ContentType="application/vnd.openxmlformats-officedocument.presentationml.slideLayout+xml"/>
  <Override PartName="/ppt/slideLayouts/slideLayout693.xml" ContentType="application/vnd.openxmlformats-officedocument.presentationml.slideLayout+xml"/>
  <Override PartName="/ppt/slideLayouts/slideLayout694.xml" ContentType="application/vnd.openxmlformats-officedocument.presentationml.slideLayout+xml"/>
  <Override PartName="/ppt/slideLayouts/slideLayout695.xml" ContentType="application/vnd.openxmlformats-officedocument.presentationml.slideLayout+xml"/>
  <Override PartName="/ppt/slideLayouts/slideLayout696.xml" ContentType="application/vnd.openxmlformats-officedocument.presentationml.slideLayout+xml"/>
  <Override PartName="/ppt/slideLayouts/slideLayout697.xml" ContentType="application/vnd.openxmlformats-officedocument.presentationml.slideLayout+xml"/>
  <Override PartName="/ppt/slideLayouts/slideLayout698.xml" ContentType="application/vnd.openxmlformats-officedocument.presentationml.slideLayout+xml"/>
  <Override PartName="/ppt/slideLayouts/slideLayout699.xml" ContentType="application/vnd.openxmlformats-officedocument.presentationml.slideLayout+xml"/>
  <Override PartName="/ppt/theme/theme57.xml" ContentType="application/vnd.openxmlformats-officedocument.theme+xml"/>
  <Override PartName="/ppt/slideLayouts/slideLayout700.xml" ContentType="application/vnd.openxmlformats-officedocument.presentationml.slideLayout+xml"/>
  <Override PartName="/ppt/slideLayouts/slideLayout701.xml" ContentType="application/vnd.openxmlformats-officedocument.presentationml.slideLayout+xml"/>
  <Override PartName="/ppt/slideLayouts/slideLayout702.xml" ContentType="application/vnd.openxmlformats-officedocument.presentationml.slideLayout+xml"/>
  <Override PartName="/ppt/slideLayouts/slideLayout703.xml" ContentType="application/vnd.openxmlformats-officedocument.presentationml.slideLayout+xml"/>
  <Override PartName="/ppt/slideLayouts/slideLayout704.xml" ContentType="application/vnd.openxmlformats-officedocument.presentationml.slideLayout+xml"/>
  <Override PartName="/ppt/slideLayouts/slideLayout705.xml" ContentType="application/vnd.openxmlformats-officedocument.presentationml.slideLayout+xml"/>
  <Override PartName="/ppt/slideLayouts/slideLayout706.xml" ContentType="application/vnd.openxmlformats-officedocument.presentationml.slideLayout+xml"/>
  <Override PartName="/ppt/slideLayouts/slideLayout707.xml" ContentType="application/vnd.openxmlformats-officedocument.presentationml.slideLayout+xml"/>
  <Override PartName="/ppt/slideLayouts/slideLayout708.xml" ContentType="application/vnd.openxmlformats-officedocument.presentationml.slideLayout+xml"/>
  <Override PartName="/ppt/slideLayouts/slideLayout709.xml" ContentType="application/vnd.openxmlformats-officedocument.presentationml.slideLayout+xml"/>
  <Override PartName="/ppt/slideLayouts/slideLayout710.xml" ContentType="application/vnd.openxmlformats-officedocument.presentationml.slideLayout+xml"/>
  <Override PartName="/ppt/slideLayouts/slideLayout711.xml" ContentType="application/vnd.openxmlformats-officedocument.presentationml.slideLayout+xml"/>
  <Override PartName="/ppt/theme/theme58.xml" ContentType="application/vnd.openxmlformats-officedocument.theme+xml"/>
  <Override PartName="/ppt/slideLayouts/slideLayout712.xml" ContentType="application/vnd.openxmlformats-officedocument.presentationml.slideLayout+xml"/>
  <Override PartName="/ppt/slideLayouts/slideLayout713.xml" ContentType="application/vnd.openxmlformats-officedocument.presentationml.slideLayout+xml"/>
  <Override PartName="/ppt/slideLayouts/slideLayout714.xml" ContentType="application/vnd.openxmlformats-officedocument.presentationml.slideLayout+xml"/>
  <Override PartName="/ppt/slideLayouts/slideLayout715.xml" ContentType="application/vnd.openxmlformats-officedocument.presentationml.slideLayout+xml"/>
  <Override PartName="/ppt/slideLayouts/slideLayout716.xml" ContentType="application/vnd.openxmlformats-officedocument.presentationml.slideLayout+xml"/>
  <Override PartName="/ppt/slideLayouts/slideLayout717.xml" ContentType="application/vnd.openxmlformats-officedocument.presentationml.slideLayout+xml"/>
  <Override PartName="/ppt/slideLayouts/slideLayout718.xml" ContentType="application/vnd.openxmlformats-officedocument.presentationml.slideLayout+xml"/>
  <Override PartName="/ppt/slideLayouts/slideLayout719.xml" ContentType="application/vnd.openxmlformats-officedocument.presentationml.slideLayout+xml"/>
  <Override PartName="/ppt/slideLayouts/slideLayout720.xml" ContentType="application/vnd.openxmlformats-officedocument.presentationml.slideLayout+xml"/>
  <Override PartName="/ppt/slideLayouts/slideLayout721.xml" ContentType="application/vnd.openxmlformats-officedocument.presentationml.slideLayout+xml"/>
  <Override PartName="/ppt/slideLayouts/slideLayout722.xml" ContentType="application/vnd.openxmlformats-officedocument.presentationml.slideLayout+xml"/>
  <Override PartName="/ppt/slideLayouts/slideLayout723.xml" ContentType="application/vnd.openxmlformats-officedocument.presentationml.slideLayout+xml"/>
  <Override PartName="/ppt/theme/theme59.xml" ContentType="application/vnd.openxmlformats-officedocument.theme+xml"/>
  <Override PartName="/ppt/slideLayouts/slideLayout724.xml" ContentType="application/vnd.openxmlformats-officedocument.presentationml.slideLayout+xml"/>
  <Override PartName="/ppt/slideLayouts/slideLayout725.xml" ContentType="application/vnd.openxmlformats-officedocument.presentationml.slideLayout+xml"/>
  <Override PartName="/ppt/slideLayouts/slideLayout726.xml" ContentType="application/vnd.openxmlformats-officedocument.presentationml.slideLayout+xml"/>
  <Override PartName="/ppt/slideLayouts/slideLayout727.xml" ContentType="application/vnd.openxmlformats-officedocument.presentationml.slideLayout+xml"/>
  <Override PartName="/ppt/slideLayouts/slideLayout728.xml" ContentType="application/vnd.openxmlformats-officedocument.presentationml.slideLayout+xml"/>
  <Override PartName="/ppt/slideLayouts/slideLayout729.xml" ContentType="application/vnd.openxmlformats-officedocument.presentationml.slideLayout+xml"/>
  <Override PartName="/ppt/slideLayouts/slideLayout730.xml" ContentType="application/vnd.openxmlformats-officedocument.presentationml.slideLayout+xml"/>
  <Override PartName="/ppt/slideLayouts/slideLayout731.xml" ContentType="application/vnd.openxmlformats-officedocument.presentationml.slideLayout+xml"/>
  <Override PartName="/ppt/slideLayouts/slideLayout732.xml" ContentType="application/vnd.openxmlformats-officedocument.presentationml.slideLayout+xml"/>
  <Override PartName="/ppt/slideLayouts/slideLayout733.xml" ContentType="application/vnd.openxmlformats-officedocument.presentationml.slideLayout+xml"/>
  <Override PartName="/ppt/slideLayouts/slideLayout734.xml" ContentType="application/vnd.openxmlformats-officedocument.presentationml.slideLayout+xml"/>
  <Override PartName="/ppt/slideLayouts/slideLayout735.xml" ContentType="application/vnd.openxmlformats-officedocument.presentationml.slideLayout+xml"/>
  <Override PartName="/ppt/theme/theme60.xml" ContentType="application/vnd.openxmlformats-officedocument.theme+xml"/>
  <Override PartName="/ppt/slideLayouts/slideLayout736.xml" ContentType="application/vnd.openxmlformats-officedocument.presentationml.slideLayout+xml"/>
  <Override PartName="/ppt/slideLayouts/slideLayout737.xml" ContentType="application/vnd.openxmlformats-officedocument.presentationml.slideLayout+xml"/>
  <Override PartName="/ppt/slideLayouts/slideLayout738.xml" ContentType="application/vnd.openxmlformats-officedocument.presentationml.slideLayout+xml"/>
  <Override PartName="/ppt/slideLayouts/slideLayout739.xml" ContentType="application/vnd.openxmlformats-officedocument.presentationml.slideLayout+xml"/>
  <Override PartName="/ppt/slideLayouts/slideLayout740.xml" ContentType="application/vnd.openxmlformats-officedocument.presentationml.slideLayout+xml"/>
  <Override PartName="/ppt/slideLayouts/slideLayout741.xml" ContentType="application/vnd.openxmlformats-officedocument.presentationml.slideLayout+xml"/>
  <Override PartName="/ppt/slideLayouts/slideLayout742.xml" ContentType="application/vnd.openxmlformats-officedocument.presentationml.slideLayout+xml"/>
  <Override PartName="/ppt/slideLayouts/slideLayout743.xml" ContentType="application/vnd.openxmlformats-officedocument.presentationml.slideLayout+xml"/>
  <Override PartName="/ppt/slideLayouts/slideLayout744.xml" ContentType="application/vnd.openxmlformats-officedocument.presentationml.slideLayout+xml"/>
  <Override PartName="/ppt/slideLayouts/slideLayout745.xml" ContentType="application/vnd.openxmlformats-officedocument.presentationml.slideLayout+xml"/>
  <Override PartName="/ppt/slideLayouts/slideLayout746.xml" ContentType="application/vnd.openxmlformats-officedocument.presentationml.slideLayout+xml"/>
  <Override PartName="/ppt/slideLayouts/slideLayout747.xml" ContentType="application/vnd.openxmlformats-officedocument.presentationml.slideLayout+xml"/>
  <Override PartName="/ppt/theme/theme61.xml" ContentType="application/vnd.openxmlformats-officedocument.theme+xml"/>
  <Override PartName="/ppt/slideLayouts/slideLayout748.xml" ContentType="application/vnd.openxmlformats-officedocument.presentationml.slideLayout+xml"/>
  <Override PartName="/ppt/slideLayouts/slideLayout749.xml" ContentType="application/vnd.openxmlformats-officedocument.presentationml.slideLayout+xml"/>
  <Override PartName="/ppt/slideLayouts/slideLayout750.xml" ContentType="application/vnd.openxmlformats-officedocument.presentationml.slideLayout+xml"/>
  <Override PartName="/ppt/slideLayouts/slideLayout751.xml" ContentType="application/vnd.openxmlformats-officedocument.presentationml.slideLayout+xml"/>
  <Override PartName="/ppt/slideLayouts/slideLayout752.xml" ContentType="application/vnd.openxmlformats-officedocument.presentationml.slideLayout+xml"/>
  <Override PartName="/ppt/slideLayouts/slideLayout753.xml" ContentType="application/vnd.openxmlformats-officedocument.presentationml.slideLayout+xml"/>
  <Override PartName="/ppt/slideLayouts/slideLayout754.xml" ContentType="application/vnd.openxmlformats-officedocument.presentationml.slideLayout+xml"/>
  <Override PartName="/ppt/slideLayouts/slideLayout755.xml" ContentType="application/vnd.openxmlformats-officedocument.presentationml.slideLayout+xml"/>
  <Override PartName="/ppt/slideLayouts/slideLayout756.xml" ContentType="application/vnd.openxmlformats-officedocument.presentationml.slideLayout+xml"/>
  <Override PartName="/ppt/slideLayouts/slideLayout757.xml" ContentType="application/vnd.openxmlformats-officedocument.presentationml.slideLayout+xml"/>
  <Override PartName="/ppt/slideLayouts/slideLayout758.xml" ContentType="application/vnd.openxmlformats-officedocument.presentationml.slideLayout+xml"/>
  <Override PartName="/ppt/slideLayouts/slideLayout759.xml" ContentType="application/vnd.openxmlformats-officedocument.presentationml.slideLayout+xml"/>
  <Override PartName="/ppt/slideLayouts/slideLayout760.xml" ContentType="application/vnd.openxmlformats-officedocument.presentationml.slideLayout+xml"/>
  <Override PartName="/ppt/theme/theme62.xml" ContentType="application/vnd.openxmlformats-officedocument.theme+xml"/>
  <Override PartName="/ppt/theme/themeOverride28.xml" ContentType="application/vnd.openxmlformats-officedocument.themeOverride+xml"/>
  <Override PartName="/ppt/slideLayouts/slideLayout761.xml" ContentType="application/vnd.openxmlformats-officedocument.presentationml.slideLayout+xml"/>
  <Override PartName="/ppt/slideLayouts/slideLayout762.xml" ContentType="application/vnd.openxmlformats-officedocument.presentationml.slideLayout+xml"/>
  <Override PartName="/ppt/slideLayouts/slideLayout763.xml" ContentType="application/vnd.openxmlformats-officedocument.presentationml.slideLayout+xml"/>
  <Override PartName="/ppt/slideLayouts/slideLayout764.xml" ContentType="application/vnd.openxmlformats-officedocument.presentationml.slideLayout+xml"/>
  <Override PartName="/ppt/slideLayouts/slideLayout765.xml" ContentType="application/vnd.openxmlformats-officedocument.presentationml.slideLayout+xml"/>
  <Override PartName="/ppt/slideLayouts/slideLayout766.xml" ContentType="application/vnd.openxmlformats-officedocument.presentationml.slideLayout+xml"/>
  <Override PartName="/ppt/slideLayouts/slideLayout767.xml" ContentType="application/vnd.openxmlformats-officedocument.presentationml.slideLayout+xml"/>
  <Override PartName="/ppt/slideLayouts/slideLayout768.xml" ContentType="application/vnd.openxmlformats-officedocument.presentationml.slideLayout+xml"/>
  <Override PartName="/ppt/slideLayouts/slideLayout769.xml" ContentType="application/vnd.openxmlformats-officedocument.presentationml.slideLayout+xml"/>
  <Override PartName="/ppt/slideLayouts/slideLayout770.xml" ContentType="application/vnd.openxmlformats-officedocument.presentationml.slideLayout+xml"/>
  <Override PartName="/ppt/slideLayouts/slideLayout771.xml" ContentType="application/vnd.openxmlformats-officedocument.presentationml.slideLayout+xml"/>
  <Override PartName="/ppt/slideLayouts/slideLayout772.xml" ContentType="application/vnd.openxmlformats-officedocument.presentationml.slideLayout+xml"/>
  <Override PartName="/ppt/theme/theme63.xml" ContentType="application/vnd.openxmlformats-officedocument.theme+xml"/>
  <Override PartName="/ppt/slideLayouts/slideLayout773.xml" ContentType="application/vnd.openxmlformats-officedocument.presentationml.slideLayout+xml"/>
  <Override PartName="/ppt/slideLayouts/slideLayout774.xml" ContentType="application/vnd.openxmlformats-officedocument.presentationml.slideLayout+xml"/>
  <Override PartName="/ppt/slideLayouts/slideLayout775.xml" ContentType="application/vnd.openxmlformats-officedocument.presentationml.slideLayout+xml"/>
  <Override PartName="/ppt/slideLayouts/slideLayout776.xml" ContentType="application/vnd.openxmlformats-officedocument.presentationml.slideLayout+xml"/>
  <Override PartName="/ppt/slideLayouts/slideLayout777.xml" ContentType="application/vnd.openxmlformats-officedocument.presentationml.slideLayout+xml"/>
  <Override PartName="/ppt/slideLayouts/slideLayout778.xml" ContentType="application/vnd.openxmlformats-officedocument.presentationml.slideLayout+xml"/>
  <Override PartName="/ppt/slideLayouts/slideLayout779.xml" ContentType="application/vnd.openxmlformats-officedocument.presentationml.slideLayout+xml"/>
  <Override PartName="/ppt/slideLayouts/slideLayout780.xml" ContentType="application/vnd.openxmlformats-officedocument.presentationml.slideLayout+xml"/>
  <Override PartName="/ppt/slideLayouts/slideLayout781.xml" ContentType="application/vnd.openxmlformats-officedocument.presentationml.slideLayout+xml"/>
  <Override PartName="/ppt/slideLayouts/slideLayout782.xml" ContentType="application/vnd.openxmlformats-officedocument.presentationml.slideLayout+xml"/>
  <Override PartName="/ppt/slideLayouts/slideLayout783.xml" ContentType="application/vnd.openxmlformats-officedocument.presentationml.slideLayout+xml"/>
  <Override PartName="/ppt/slideLayouts/slideLayout784.xml" ContentType="application/vnd.openxmlformats-officedocument.presentationml.slideLayout+xml"/>
  <Override PartName="/ppt/theme/theme64.xml" ContentType="application/vnd.openxmlformats-officedocument.theme+xml"/>
  <Override PartName="/ppt/slideLayouts/slideLayout785.xml" ContentType="application/vnd.openxmlformats-officedocument.presentationml.slideLayout+xml"/>
  <Override PartName="/ppt/slideLayouts/slideLayout786.xml" ContentType="application/vnd.openxmlformats-officedocument.presentationml.slideLayout+xml"/>
  <Override PartName="/ppt/slideLayouts/slideLayout787.xml" ContentType="application/vnd.openxmlformats-officedocument.presentationml.slideLayout+xml"/>
  <Override PartName="/ppt/slideLayouts/slideLayout788.xml" ContentType="application/vnd.openxmlformats-officedocument.presentationml.slideLayout+xml"/>
  <Override PartName="/ppt/slideLayouts/slideLayout789.xml" ContentType="application/vnd.openxmlformats-officedocument.presentationml.slideLayout+xml"/>
  <Override PartName="/ppt/slideLayouts/slideLayout790.xml" ContentType="application/vnd.openxmlformats-officedocument.presentationml.slideLayout+xml"/>
  <Override PartName="/ppt/slideLayouts/slideLayout791.xml" ContentType="application/vnd.openxmlformats-officedocument.presentationml.slideLayout+xml"/>
  <Override PartName="/ppt/slideLayouts/slideLayout792.xml" ContentType="application/vnd.openxmlformats-officedocument.presentationml.slideLayout+xml"/>
  <Override PartName="/ppt/slideLayouts/slideLayout793.xml" ContentType="application/vnd.openxmlformats-officedocument.presentationml.slideLayout+xml"/>
  <Override PartName="/ppt/slideLayouts/slideLayout794.xml" ContentType="application/vnd.openxmlformats-officedocument.presentationml.slideLayout+xml"/>
  <Override PartName="/ppt/slideLayouts/slideLayout795.xml" ContentType="application/vnd.openxmlformats-officedocument.presentationml.slideLayout+xml"/>
  <Override PartName="/ppt/slideLayouts/slideLayout796.xml" ContentType="application/vnd.openxmlformats-officedocument.presentationml.slideLayout+xml"/>
  <Override PartName="/ppt/theme/theme65.xml" ContentType="application/vnd.openxmlformats-officedocument.theme+xml"/>
  <Override PartName="/ppt/slideLayouts/slideLayout797.xml" ContentType="application/vnd.openxmlformats-officedocument.presentationml.slideLayout+xml"/>
  <Override PartName="/ppt/slideLayouts/slideLayout798.xml" ContentType="application/vnd.openxmlformats-officedocument.presentationml.slideLayout+xml"/>
  <Override PartName="/ppt/slideLayouts/slideLayout799.xml" ContentType="application/vnd.openxmlformats-officedocument.presentationml.slideLayout+xml"/>
  <Override PartName="/ppt/slideLayouts/slideLayout800.xml" ContentType="application/vnd.openxmlformats-officedocument.presentationml.slideLayout+xml"/>
  <Override PartName="/ppt/slideLayouts/slideLayout801.xml" ContentType="application/vnd.openxmlformats-officedocument.presentationml.slideLayout+xml"/>
  <Override PartName="/ppt/slideLayouts/slideLayout802.xml" ContentType="application/vnd.openxmlformats-officedocument.presentationml.slideLayout+xml"/>
  <Override PartName="/ppt/slideLayouts/slideLayout803.xml" ContentType="application/vnd.openxmlformats-officedocument.presentationml.slideLayout+xml"/>
  <Override PartName="/ppt/slideLayouts/slideLayout804.xml" ContentType="application/vnd.openxmlformats-officedocument.presentationml.slideLayout+xml"/>
  <Override PartName="/ppt/slideLayouts/slideLayout805.xml" ContentType="application/vnd.openxmlformats-officedocument.presentationml.slideLayout+xml"/>
  <Override PartName="/ppt/slideLayouts/slideLayout806.xml" ContentType="application/vnd.openxmlformats-officedocument.presentationml.slideLayout+xml"/>
  <Override PartName="/ppt/slideLayouts/slideLayout807.xml" ContentType="application/vnd.openxmlformats-officedocument.presentationml.slideLayout+xml"/>
  <Override PartName="/ppt/slideLayouts/slideLayout808.xml" ContentType="application/vnd.openxmlformats-officedocument.presentationml.slideLayout+xml"/>
  <Override PartName="/ppt/theme/theme66.xml" ContentType="application/vnd.openxmlformats-officedocument.theme+xml"/>
  <Override PartName="/ppt/slideLayouts/slideLayout809.xml" ContentType="application/vnd.openxmlformats-officedocument.presentationml.slideLayout+xml"/>
  <Override PartName="/ppt/slideLayouts/slideLayout810.xml" ContentType="application/vnd.openxmlformats-officedocument.presentationml.slideLayout+xml"/>
  <Override PartName="/ppt/slideLayouts/slideLayout811.xml" ContentType="application/vnd.openxmlformats-officedocument.presentationml.slideLayout+xml"/>
  <Override PartName="/ppt/slideLayouts/slideLayout812.xml" ContentType="application/vnd.openxmlformats-officedocument.presentationml.slideLayout+xml"/>
  <Override PartName="/ppt/slideLayouts/slideLayout813.xml" ContentType="application/vnd.openxmlformats-officedocument.presentationml.slideLayout+xml"/>
  <Override PartName="/ppt/slideLayouts/slideLayout814.xml" ContentType="application/vnd.openxmlformats-officedocument.presentationml.slideLayout+xml"/>
  <Override PartName="/ppt/slideLayouts/slideLayout815.xml" ContentType="application/vnd.openxmlformats-officedocument.presentationml.slideLayout+xml"/>
  <Override PartName="/ppt/slideLayouts/slideLayout816.xml" ContentType="application/vnd.openxmlformats-officedocument.presentationml.slideLayout+xml"/>
  <Override PartName="/ppt/slideLayouts/slideLayout817.xml" ContentType="application/vnd.openxmlformats-officedocument.presentationml.slideLayout+xml"/>
  <Override PartName="/ppt/slideLayouts/slideLayout818.xml" ContentType="application/vnd.openxmlformats-officedocument.presentationml.slideLayout+xml"/>
  <Override PartName="/ppt/slideLayouts/slideLayout819.xml" ContentType="application/vnd.openxmlformats-officedocument.presentationml.slideLayout+xml"/>
  <Override PartName="/ppt/slideLayouts/slideLayout820.xml" ContentType="application/vnd.openxmlformats-officedocument.presentationml.slideLayout+xml"/>
  <Override PartName="/ppt/theme/theme67.xml" ContentType="application/vnd.openxmlformats-officedocument.theme+xml"/>
  <Override PartName="/ppt/slideLayouts/slideLayout821.xml" ContentType="application/vnd.openxmlformats-officedocument.presentationml.slideLayout+xml"/>
  <Override PartName="/ppt/slideLayouts/slideLayout822.xml" ContentType="application/vnd.openxmlformats-officedocument.presentationml.slideLayout+xml"/>
  <Override PartName="/ppt/slideLayouts/slideLayout823.xml" ContentType="application/vnd.openxmlformats-officedocument.presentationml.slideLayout+xml"/>
  <Override PartName="/ppt/slideLayouts/slideLayout824.xml" ContentType="application/vnd.openxmlformats-officedocument.presentationml.slideLayout+xml"/>
  <Override PartName="/ppt/slideLayouts/slideLayout825.xml" ContentType="application/vnd.openxmlformats-officedocument.presentationml.slideLayout+xml"/>
  <Override PartName="/ppt/slideLayouts/slideLayout826.xml" ContentType="application/vnd.openxmlformats-officedocument.presentationml.slideLayout+xml"/>
  <Override PartName="/ppt/slideLayouts/slideLayout827.xml" ContentType="application/vnd.openxmlformats-officedocument.presentationml.slideLayout+xml"/>
  <Override PartName="/ppt/slideLayouts/slideLayout828.xml" ContentType="application/vnd.openxmlformats-officedocument.presentationml.slideLayout+xml"/>
  <Override PartName="/ppt/slideLayouts/slideLayout829.xml" ContentType="application/vnd.openxmlformats-officedocument.presentationml.slideLayout+xml"/>
  <Override PartName="/ppt/slideLayouts/slideLayout830.xml" ContentType="application/vnd.openxmlformats-officedocument.presentationml.slideLayout+xml"/>
  <Override PartName="/ppt/slideLayouts/slideLayout831.xml" ContentType="application/vnd.openxmlformats-officedocument.presentationml.slideLayout+xml"/>
  <Override PartName="/ppt/slideLayouts/slideLayout832.xml" ContentType="application/vnd.openxmlformats-officedocument.presentationml.slideLayout+xml"/>
  <Override PartName="/ppt/theme/theme68.xml" ContentType="application/vnd.openxmlformats-officedocument.theme+xml"/>
  <Override PartName="/ppt/slideLayouts/slideLayout833.xml" ContentType="application/vnd.openxmlformats-officedocument.presentationml.slideLayout+xml"/>
  <Override PartName="/ppt/slideLayouts/slideLayout834.xml" ContentType="application/vnd.openxmlformats-officedocument.presentationml.slideLayout+xml"/>
  <Override PartName="/ppt/slideLayouts/slideLayout835.xml" ContentType="application/vnd.openxmlformats-officedocument.presentationml.slideLayout+xml"/>
  <Override PartName="/ppt/slideLayouts/slideLayout836.xml" ContentType="application/vnd.openxmlformats-officedocument.presentationml.slideLayout+xml"/>
  <Override PartName="/ppt/slideLayouts/slideLayout837.xml" ContentType="application/vnd.openxmlformats-officedocument.presentationml.slideLayout+xml"/>
  <Override PartName="/ppt/slideLayouts/slideLayout838.xml" ContentType="application/vnd.openxmlformats-officedocument.presentationml.slideLayout+xml"/>
  <Override PartName="/ppt/slideLayouts/slideLayout839.xml" ContentType="application/vnd.openxmlformats-officedocument.presentationml.slideLayout+xml"/>
  <Override PartName="/ppt/slideLayouts/slideLayout840.xml" ContentType="application/vnd.openxmlformats-officedocument.presentationml.slideLayout+xml"/>
  <Override PartName="/ppt/slideLayouts/slideLayout841.xml" ContentType="application/vnd.openxmlformats-officedocument.presentationml.slideLayout+xml"/>
  <Override PartName="/ppt/slideLayouts/slideLayout842.xml" ContentType="application/vnd.openxmlformats-officedocument.presentationml.slideLayout+xml"/>
  <Override PartName="/ppt/slideLayouts/slideLayout843.xml" ContentType="application/vnd.openxmlformats-officedocument.presentationml.slideLayout+xml"/>
  <Override PartName="/ppt/slideLayouts/slideLayout844.xml" ContentType="application/vnd.openxmlformats-officedocument.presentationml.slideLayout+xml"/>
  <Override PartName="/ppt/theme/theme69.xml" ContentType="application/vnd.openxmlformats-officedocument.theme+xml"/>
  <Override PartName="/ppt/slideLayouts/slideLayout845.xml" ContentType="application/vnd.openxmlformats-officedocument.presentationml.slideLayout+xml"/>
  <Override PartName="/ppt/slideLayouts/slideLayout846.xml" ContentType="application/vnd.openxmlformats-officedocument.presentationml.slideLayout+xml"/>
  <Override PartName="/ppt/slideLayouts/slideLayout847.xml" ContentType="application/vnd.openxmlformats-officedocument.presentationml.slideLayout+xml"/>
  <Override PartName="/ppt/slideLayouts/slideLayout848.xml" ContentType="application/vnd.openxmlformats-officedocument.presentationml.slideLayout+xml"/>
  <Override PartName="/ppt/slideLayouts/slideLayout849.xml" ContentType="application/vnd.openxmlformats-officedocument.presentationml.slideLayout+xml"/>
  <Override PartName="/ppt/slideLayouts/slideLayout850.xml" ContentType="application/vnd.openxmlformats-officedocument.presentationml.slideLayout+xml"/>
  <Override PartName="/ppt/slideLayouts/slideLayout851.xml" ContentType="application/vnd.openxmlformats-officedocument.presentationml.slideLayout+xml"/>
  <Override PartName="/ppt/slideLayouts/slideLayout852.xml" ContentType="application/vnd.openxmlformats-officedocument.presentationml.slideLayout+xml"/>
  <Override PartName="/ppt/slideLayouts/slideLayout853.xml" ContentType="application/vnd.openxmlformats-officedocument.presentationml.slideLayout+xml"/>
  <Override PartName="/ppt/slideLayouts/slideLayout854.xml" ContentType="application/vnd.openxmlformats-officedocument.presentationml.slideLayout+xml"/>
  <Override PartName="/ppt/slideLayouts/slideLayout855.xml" ContentType="application/vnd.openxmlformats-officedocument.presentationml.slideLayout+xml"/>
  <Override PartName="/ppt/slideLayouts/slideLayout856.xml" ContentType="application/vnd.openxmlformats-officedocument.presentationml.slideLayout+xml"/>
  <Override PartName="/ppt/theme/theme70.xml" ContentType="application/vnd.openxmlformats-officedocument.theme+xml"/>
  <Override PartName="/ppt/slideLayouts/slideLayout857.xml" ContentType="application/vnd.openxmlformats-officedocument.presentationml.slideLayout+xml"/>
  <Override PartName="/ppt/slideLayouts/slideLayout858.xml" ContentType="application/vnd.openxmlformats-officedocument.presentationml.slideLayout+xml"/>
  <Override PartName="/ppt/slideLayouts/slideLayout859.xml" ContentType="application/vnd.openxmlformats-officedocument.presentationml.slideLayout+xml"/>
  <Override PartName="/ppt/slideLayouts/slideLayout860.xml" ContentType="application/vnd.openxmlformats-officedocument.presentationml.slideLayout+xml"/>
  <Override PartName="/ppt/slideLayouts/slideLayout861.xml" ContentType="application/vnd.openxmlformats-officedocument.presentationml.slideLayout+xml"/>
  <Override PartName="/ppt/slideLayouts/slideLayout862.xml" ContentType="application/vnd.openxmlformats-officedocument.presentationml.slideLayout+xml"/>
  <Override PartName="/ppt/slideLayouts/slideLayout863.xml" ContentType="application/vnd.openxmlformats-officedocument.presentationml.slideLayout+xml"/>
  <Override PartName="/ppt/slideLayouts/slideLayout864.xml" ContentType="application/vnd.openxmlformats-officedocument.presentationml.slideLayout+xml"/>
  <Override PartName="/ppt/slideLayouts/slideLayout865.xml" ContentType="application/vnd.openxmlformats-officedocument.presentationml.slideLayout+xml"/>
  <Override PartName="/ppt/slideLayouts/slideLayout866.xml" ContentType="application/vnd.openxmlformats-officedocument.presentationml.slideLayout+xml"/>
  <Override PartName="/ppt/slideLayouts/slideLayout867.xml" ContentType="application/vnd.openxmlformats-officedocument.presentationml.slideLayout+xml"/>
  <Override PartName="/ppt/slideLayouts/slideLayout868.xml" ContentType="application/vnd.openxmlformats-officedocument.presentationml.slideLayout+xml"/>
  <Override PartName="/ppt/theme/theme71.xml" ContentType="application/vnd.openxmlformats-officedocument.theme+xml"/>
  <Override PartName="/ppt/slideLayouts/slideLayout869.xml" ContentType="application/vnd.openxmlformats-officedocument.presentationml.slideLayout+xml"/>
  <Override PartName="/ppt/slideLayouts/slideLayout870.xml" ContentType="application/vnd.openxmlformats-officedocument.presentationml.slideLayout+xml"/>
  <Override PartName="/ppt/slideLayouts/slideLayout871.xml" ContentType="application/vnd.openxmlformats-officedocument.presentationml.slideLayout+xml"/>
  <Override PartName="/ppt/slideLayouts/slideLayout872.xml" ContentType="application/vnd.openxmlformats-officedocument.presentationml.slideLayout+xml"/>
  <Override PartName="/ppt/slideLayouts/slideLayout873.xml" ContentType="application/vnd.openxmlformats-officedocument.presentationml.slideLayout+xml"/>
  <Override PartName="/ppt/slideLayouts/slideLayout874.xml" ContentType="application/vnd.openxmlformats-officedocument.presentationml.slideLayout+xml"/>
  <Override PartName="/ppt/slideLayouts/slideLayout875.xml" ContentType="application/vnd.openxmlformats-officedocument.presentationml.slideLayout+xml"/>
  <Override PartName="/ppt/slideLayouts/slideLayout876.xml" ContentType="application/vnd.openxmlformats-officedocument.presentationml.slideLayout+xml"/>
  <Override PartName="/ppt/slideLayouts/slideLayout877.xml" ContentType="application/vnd.openxmlformats-officedocument.presentationml.slideLayout+xml"/>
  <Override PartName="/ppt/slideLayouts/slideLayout878.xml" ContentType="application/vnd.openxmlformats-officedocument.presentationml.slideLayout+xml"/>
  <Override PartName="/ppt/slideLayouts/slideLayout879.xml" ContentType="application/vnd.openxmlformats-officedocument.presentationml.slideLayout+xml"/>
  <Override PartName="/ppt/slideLayouts/slideLayout880.xml" ContentType="application/vnd.openxmlformats-officedocument.presentationml.slideLayout+xml"/>
  <Override PartName="/ppt/theme/theme72.xml" ContentType="application/vnd.openxmlformats-officedocument.theme+xml"/>
  <Override PartName="/ppt/slideLayouts/slideLayout881.xml" ContentType="application/vnd.openxmlformats-officedocument.presentationml.slideLayout+xml"/>
  <Override PartName="/ppt/slideLayouts/slideLayout882.xml" ContentType="application/vnd.openxmlformats-officedocument.presentationml.slideLayout+xml"/>
  <Override PartName="/ppt/slideLayouts/slideLayout883.xml" ContentType="application/vnd.openxmlformats-officedocument.presentationml.slideLayout+xml"/>
  <Override PartName="/ppt/slideLayouts/slideLayout884.xml" ContentType="application/vnd.openxmlformats-officedocument.presentationml.slideLayout+xml"/>
  <Override PartName="/ppt/slideLayouts/slideLayout885.xml" ContentType="application/vnd.openxmlformats-officedocument.presentationml.slideLayout+xml"/>
  <Override PartName="/ppt/slideLayouts/slideLayout886.xml" ContentType="application/vnd.openxmlformats-officedocument.presentationml.slideLayout+xml"/>
  <Override PartName="/ppt/slideLayouts/slideLayout887.xml" ContentType="application/vnd.openxmlformats-officedocument.presentationml.slideLayout+xml"/>
  <Override PartName="/ppt/slideLayouts/slideLayout888.xml" ContentType="application/vnd.openxmlformats-officedocument.presentationml.slideLayout+xml"/>
  <Override PartName="/ppt/slideLayouts/slideLayout889.xml" ContentType="application/vnd.openxmlformats-officedocument.presentationml.slideLayout+xml"/>
  <Override PartName="/ppt/slideLayouts/slideLayout890.xml" ContentType="application/vnd.openxmlformats-officedocument.presentationml.slideLayout+xml"/>
  <Override PartName="/ppt/slideLayouts/slideLayout891.xml" ContentType="application/vnd.openxmlformats-officedocument.presentationml.slideLayout+xml"/>
  <Override PartName="/ppt/slideLayouts/slideLayout892.xml" ContentType="application/vnd.openxmlformats-officedocument.presentationml.slideLayout+xml"/>
  <Override PartName="/ppt/theme/theme73.xml" ContentType="application/vnd.openxmlformats-officedocument.theme+xml"/>
  <Override PartName="/ppt/slideLayouts/slideLayout893.xml" ContentType="application/vnd.openxmlformats-officedocument.presentationml.slideLayout+xml"/>
  <Override PartName="/ppt/slideLayouts/slideLayout894.xml" ContentType="application/vnd.openxmlformats-officedocument.presentationml.slideLayout+xml"/>
  <Override PartName="/ppt/slideLayouts/slideLayout895.xml" ContentType="application/vnd.openxmlformats-officedocument.presentationml.slideLayout+xml"/>
  <Override PartName="/ppt/slideLayouts/slideLayout896.xml" ContentType="application/vnd.openxmlformats-officedocument.presentationml.slideLayout+xml"/>
  <Override PartName="/ppt/slideLayouts/slideLayout897.xml" ContentType="application/vnd.openxmlformats-officedocument.presentationml.slideLayout+xml"/>
  <Override PartName="/ppt/slideLayouts/slideLayout898.xml" ContentType="application/vnd.openxmlformats-officedocument.presentationml.slideLayout+xml"/>
  <Override PartName="/ppt/slideLayouts/slideLayout899.xml" ContentType="application/vnd.openxmlformats-officedocument.presentationml.slideLayout+xml"/>
  <Override PartName="/ppt/slideLayouts/slideLayout900.xml" ContentType="application/vnd.openxmlformats-officedocument.presentationml.slideLayout+xml"/>
  <Override PartName="/ppt/slideLayouts/slideLayout901.xml" ContentType="application/vnd.openxmlformats-officedocument.presentationml.slideLayout+xml"/>
  <Override PartName="/ppt/slideLayouts/slideLayout902.xml" ContentType="application/vnd.openxmlformats-officedocument.presentationml.slideLayout+xml"/>
  <Override PartName="/ppt/slideLayouts/slideLayout903.xml" ContentType="application/vnd.openxmlformats-officedocument.presentationml.slideLayout+xml"/>
  <Override PartName="/ppt/slideLayouts/slideLayout904.xml" ContentType="application/vnd.openxmlformats-officedocument.presentationml.slideLayout+xml"/>
  <Override PartName="/ppt/theme/theme74.xml" ContentType="application/vnd.openxmlformats-officedocument.theme+xml"/>
  <Override PartName="/ppt/slideLayouts/slideLayout905.xml" ContentType="application/vnd.openxmlformats-officedocument.presentationml.slideLayout+xml"/>
  <Override PartName="/ppt/slideLayouts/slideLayout906.xml" ContentType="application/vnd.openxmlformats-officedocument.presentationml.slideLayout+xml"/>
  <Override PartName="/ppt/slideLayouts/slideLayout907.xml" ContentType="application/vnd.openxmlformats-officedocument.presentationml.slideLayout+xml"/>
  <Override PartName="/ppt/slideLayouts/slideLayout908.xml" ContentType="application/vnd.openxmlformats-officedocument.presentationml.slideLayout+xml"/>
  <Override PartName="/ppt/slideLayouts/slideLayout909.xml" ContentType="application/vnd.openxmlformats-officedocument.presentationml.slideLayout+xml"/>
  <Override PartName="/ppt/slideLayouts/slideLayout910.xml" ContentType="application/vnd.openxmlformats-officedocument.presentationml.slideLayout+xml"/>
  <Override PartName="/ppt/slideLayouts/slideLayout911.xml" ContentType="application/vnd.openxmlformats-officedocument.presentationml.slideLayout+xml"/>
  <Override PartName="/ppt/slideLayouts/slideLayout912.xml" ContentType="application/vnd.openxmlformats-officedocument.presentationml.slideLayout+xml"/>
  <Override PartName="/ppt/slideLayouts/slideLayout913.xml" ContentType="application/vnd.openxmlformats-officedocument.presentationml.slideLayout+xml"/>
  <Override PartName="/ppt/slideLayouts/slideLayout914.xml" ContentType="application/vnd.openxmlformats-officedocument.presentationml.slideLayout+xml"/>
  <Override PartName="/ppt/slideLayouts/slideLayout915.xml" ContentType="application/vnd.openxmlformats-officedocument.presentationml.slideLayout+xml"/>
  <Override PartName="/ppt/slideLayouts/slideLayout916.xml" ContentType="application/vnd.openxmlformats-officedocument.presentationml.slideLayout+xml"/>
  <Override PartName="/ppt/theme/theme75.xml" ContentType="application/vnd.openxmlformats-officedocument.theme+xml"/>
  <Override PartName="/ppt/slideLayouts/slideLayout917.xml" ContentType="application/vnd.openxmlformats-officedocument.presentationml.slideLayout+xml"/>
  <Override PartName="/ppt/slideLayouts/slideLayout918.xml" ContentType="application/vnd.openxmlformats-officedocument.presentationml.slideLayout+xml"/>
  <Override PartName="/ppt/slideLayouts/slideLayout919.xml" ContentType="application/vnd.openxmlformats-officedocument.presentationml.slideLayout+xml"/>
  <Override PartName="/ppt/slideLayouts/slideLayout920.xml" ContentType="application/vnd.openxmlformats-officedocument.presentationml.slideLayout+xml"/>
  <Override PartName="/ppt/slideLayouts/slideLayout921.xml" ContentType="application/vnd.openxmlformats-officedocument.presentationml.slideLayout+xml"/>
  <Override PartName="/ppt/slideLayouts/slideLayout922.xml" ContentType="application/vnd.openxmlformats-officedocument.presentationml.slideLayout+xml"/>
  <Override PartName="/ppt/slideLayouts/slideLayout923.xml" ContentType="application/vnd.openxmlformats-officedocument.presentationml.slideLayout+xml"/>
  <Override PartName="/ppt/slideLayouts/slideLayout924.xml" ContentType="application/vnd.openxmlformats-officedocument.presentationml.slideLayout+xml"/>
  <Override PartName="/ppt/slideLayouts/slideLayout925.xml" ContentType="application/vnd.openxmlformats-officedocument.presentationml.slideLayout+xml"/>
  <Override PartName="/ppt/slideLayouts/slideLayout926.xml" ContentType="application/vnd.openxmlformats-officedocument.presentationml.slideLayout+xml"/>
  <Override PartName="/ppt/slideLayouts/slideLayout927.xml" ContentType="application/vnd.openxmlformats-officedocument.presentationml.slideLayout+xml"/>
  <Override PartName="/ppt/slideLayouts/slideLayout928.xml" ContentType="application/vnd.openxmlformats-officedocument.presentationml.slideLayout+xml"/>
  <Override PartName="/ppt/theme/theme76.xml" ContentType="application/vnd.openxmlformats-officedocument.theme+xml"/>
  <Override PartName="/ppt/slideLayouts/slideLayout929.xml" ContentType="application/vnd.openxmlformats-officedocument.presentationml.slideLayout+xml"/>
  <Override PartName="/ppt/slideLayouts/slideLayout930.xml" ContentType="application/vnd.openxmlformats-officedocument.presentationml.slideLayout+xml"/>
  <Override PartName="/ppt/slideLayouts/slideLayout931.xml" ContentType="application/vnd.openxmlformats-officedocument.presentationml.slideLayout+xml"/>
  <Override PartName="/ppt/slideLayouts/slideLayout932.xml" ContentType="application/vnd.openxmlformats-officedocument.presentationml.slideLayout+xml"/>
  <Override PartName="/ppt/slideLayouts/slideLayout933.xml" ContentType="application/vnd.openxmlformats-officedocument.presentationml.slideLayout+xml"/>
  <Override PartName="/ppt/slideLayouts/slideLayout934.xml" ContentType="application/vnd.openxmlformats-officedocument.presentationml.slideLayout+xml"/>
  <Override PartName="/ppt/slideLayouts/slideLayout935.xml" ContentType="application/vnd.openxmlformats-officedocument.presentationml.slideLayout+xml"/>
  <Override PartName="/ppt/slideLayouts/slideLayout936.xml" ContentType="application/vnd.openxmlformats-officedocument.presentationml.slideLayout+xml"/>
  <Override PartName="/ppt/slideLayouts/slideLayout937.xml" ContentType="application/vnd.openxmlformats-officedocument.presentationml.slideLayout+xml"/>
  <Override PartName="/ppt/slideLayouts/slideLayout938.xml" ContentType="application/vnd.openxmlformats-officedocument.presentationml.slideLayout+xml"/>
  <Override PartName="/ppt/slideLayouts/slideLayout939.xml" ContentType="application/vnd.openxmlformats-officedocument.presentationml.slideLayout+xml"/>
  <Override PartName="/ppt/slideLayouts/slideLayout940.xml" ContentType="application/vnd.openxmlformats-officedocument.presentationml.slideLayout+xml"/>
  <Override PartName="/ppt/theme/theme77.xml" ContentType="application/vnd.openxmlformats-officedocument.theme+xml"/>
  <Override PartName="/ppt/slideLayouts/slideLayout941.xml" ContentType="application/vnd.openxmlformats-officedocument.presentationml.slideLayout+xml"/>
  <Override PartName="/ppt/slideLayouts/slideLayout942.xml" ContentType="application/vnd.openxmlformats-officedocument.presentationml.slideLayout+xml"/>
  <Override PartName="/ppt/slideLayouts/slideLayout943.xml" ContentType="application/vnd.openxmlformats-officedocument.presentationml.slideLayout+xml"/>
  <Override PartName="/ppt/slideLayouts/slideLayout944.xml" ContentType="application/vnd.openxmlformats-officedocument.presentationml.slideLayout+xml"/>
  <Override PartName="/ppt/slideLayouts/slideLayout945.xml" ContentType="application/vnd.openxmlformats-officedocument.presentationml.slideLayout+xml"/>
  <Override PartName="/ppt/slideLayouts/slideLayout946.xml" ContentType="application/vnd.openxmlformats-officedocument.presentationml.slideLayout+xml"/>
  <Override PartName="/ppt/slideLayouts/slideLayout947.xml" ContentType="application/vnd.openxmlformats-officedocument.presentationml.slideLayout+xml"/>
  <Override PartName="/ppt/slideLayouts/slideLayout948.xml" ContentType="application/vnd.openxmlformats-officedocument.presentationml.slideLayout+xml"/>
  <Override PartName="/ppt/slideLayouts/slideLayout949.xml" ContentType="application/vnd.openxmlformats-officedocument.presentationml.slideLayout+xml"/>
  <Override PartName="/ppt/slideLayouts/slideLayout950.xml" ContentType="application/vnd.openxmlformats-officedocument.presentationml.slideLayout+xml"/>
  <Override PartName="/ppt/slideLayouts/slideLayout951.xml" ContentType="application/vnd.openxmlformats-officedocument.presentationml.slideLayout+xml"/>
  <Override PartName="/ppt/slideLayouts/slideLayout952.xml" ContentType="application/vnd.openxmlformats-officedocument.presentationml.slideLayout+xml"/>
  <Override PartName="/ppt/theme/theme78.xml" ContentType="application/vnd.openxmlformats-officedocument.theme+xml"/>
  <Override PartName="/ppt/slideLayouts/slideLayout953.xml" ContentType="application/vnd.openxmlformats-officedocument.presentationml.slideLayout+xml"/>
  <Override PartName="/ppt/slideLayouts/slideLayout954.xml" ContentType="application/vnd.openxmlformats-officedocument.presentationml.slideLayout+xml"/>
  <Override PartName="/ppt/slideLayouts/slideLayout955.xml" ContentType="application/vnd.openxmlformats-officedocument.presentationml.slideLayout+xml"/>
  <Override PartName="/ppt/slideLayouts/slideLayout956.xml" ContentType="application/vnd.openxmlformats-officedocument.presentationml.slideLayout+xml"/>
  <Override PartName="/ppt/slideLayouts/slideLayout957.xml" ContentType="application/vnd.openxmlformats-officedocument.presentationml.slideLayout+xml"/>
  <Override PartName="/ppt/slideLayouts/slideLayout958.xml" ContentType="application/vnd.openxmlformats-officedocument.presentationml.slideLayout+xml"/>
  <Override PartName="/ppt/slideLayouts/slideLayout959.xml" ContentType="application/vnd.openxmlformats-officedocument.presentationml.slideLayout+xml"/>
  <Override PartName="/ppt/slideLayouts/slideLayout960.xml" ContentType="application/vnd.openxmlformats-officedocument.presentationml.slideLayout+xml"/>
  <Override PartName="/ppt/slideLayouts/slideLayout961.xml" ContentType="application/vnd.openxmlformats-officedocument.presentationml.slideLayout+xml"/>
  <Override PartName="/ppt/slideLayouts/slideLayout962.xml" ContentType="application/vnd.openxmlformats-officedocument.presentationml.slideLayout+xml"/>
  <Override PartName="/ppt/slideLayouts/slideLayout963.xml" ContentType="application/vnd.openxmlformats-officedocument.presentationml.slideLayout+xml"/>
  <Override PartName="/ppt/slideLayouts/slideLayout964.xml" ContentType="application/vnd.openxmlformats-officedocument.presentationml.slideLayout+xml"/>
  <Override PartName="/ppt/theme/theme79.xml" ContentType="application/vnd.openxmlformats-officedocument.theme+xml"/>
  <Override PartName="/ppt/slideLayouts/slideLayout965.xml" ContentType="application/vnd.openxmlformats-officedocument.presentationml.slideLayout+xml"/>
  <Override PartName="/ppt/slideLayouts/slideLayout966.xml" ContentType="application/vnd.openxmlformats-officedocument.presentationml.slideLayout+xml"/>
  <Override PartName="/ppt/slideLayouts/slideLayout967.xml" ContentType="application/vnd.openxmlformats-officedocument.presentationml.slideLayout+xml"/>
  <Override PartName="/ppt/slideLayouts/slideLayout968.xml" ContentType="application/vnd.openxmlformats-officedocument.presentationml.slideLayout+xml"/>
  <Override PartName="/ppt/slideLayouts/slideLayout969.xml" ContentType="application/vnd.openxmlformats-officedocument.presentationml.slideLayout+xml"/>
  <Override PartName="/ppt/slideLayouts/slideLayout970.xml" ContentType="application/vnd.openxmlformats-officedocument.presentationml.slideLayout+xml"/>
  <Override PartName="/ppt/slideLayouts/slideLayout971.xml" ContentType="application/vnd.openxmlformats-officedocument.presentationml.slideLayout+xml"/>
  <Override PartName="/ppt/slideLayouts/slideLayout972.xml" ContentType="application/vnd.openxmlformats-officedocument.presentationml.slideLayout+xml"/>
  <Override PartName="/ppt/slideLayouts/slideLayout973.xml" ContentType="application/vnd.openxmlformats-officedocument.presentationml.slideLayout+xml"/>
  <Override PartName="/ppt/slideLayouts/slideLayout974.xml" ContentType="application/vnd.openxmlformats-officedocument.presentationml.slideLayout+xml"/>
  <Override PartName="/ppt/slideLayouts/slideLayout975.xml" ContentType="application/vnd.openxmlformats-officedocument.presentationml.slideLayout+xml"/>
  <Override PartName="/ppt/slideLayouts/slideLayout976.xml" ContentType="application/vnd.openxmlformats-officedocument.presentationml.slideLayout+xml"/>
  <Override PartName="/ppt/theme/theme80.xml" ContentType="application/vnd.openxmlformats-officedocument.theme+xml"/>
  <Override PartName="/ppt/slideLayouts/slideLayout977.xml" ContentType="application/vnd.openxmlformats-officedocument.presentationml.slideLayout+xml"/>
  <Override PartName="/ppt/slideLayouts/slideLayout978.xml" ContentType="application/vnd.openxmlformats-officedocument.presentationml.slideLayout+xml"/>
  <Override PartName="/ppt/slideLayouts/slideLayout979.xml" ContentType="application/vnd.openxmlformats-officedocument.presentationml.slideLayout+xml"/>
  <Override PartName="/ppt/slideLayouts/slideLayout980.xml" ContentType="application/vnd.openxmlformats-officedocument.presentationml.slideLayout+xml"/>
  <Override PartName="/ppt/slideLayouts/slideLayout981.xml" ContentType="application/vnd.openxmlformats-officedocument.presentationml.slideLayout+xml"/>
  <Override PartName="/ppt/slideLayouts/slideLayout982.xml" ContentType="application/vnd.openxmlformats-officedocument.presentationml.slideLayout+xml"/>
  <Override PartName="/ppt/slideLayouts/slideLayout983.xml" ContentType="application/vnd.openxmlformats-officedocument.presentationml.slideLayout+xml"/>
  <Override PartName="/ppt/slideLayouts/slideLayout984.xml" ContentType="application/vnd.openxmlformats-officedocument.presentationml.slideLayout+xml"/>
  <Override PartName="/ppt/slideLayouts/slideLayout985.xml" ContentType="application/vnd.openxmlformats-officedocument.presentationml.slideLayout+xml"/>
  <Override PartName="/ppt/slideLayouts/slideLayout986.xml" ContentType="application/vnd.openxmlformats-officedocument.presentationml.slideLayout+xml"/>
  <Override PartName="/ppt/slideLayouts/slideLayout987.xml" ContentType="application/vnd.openxmlformats-officedocument.presentationml.slideLayout+xml"/>
  <Override PartName="/ppt/slideLayouts/slideLayout988.xml" ContentType="application/vnd.openxmlformats-officedocument.presentationml.slideLayout+xml"/>
  <Override PartName="/ppt/theme/theme81.xml" ContentType="application/vnd.openxmlformats-officedocument.theme+xml"/>
  <Override PartName="/ppt/slideLayouts/slideLayout989.xml" ContentType="application/vnd.openxmlformats-officedocument.presentationml.slideLayout+xml"/>
  <Override PartName="/ppt/slideLayouts/slideLayout990.xml" ContentType="application/vnd.openxmlformats-officedocument.presentationml.slideLayout+xml"/>
  <Override PartName="/ppt/slideLayouts/slideLayout991.xml" ContentType="application/vnd.openxmlformats-officedocument.presentationml.slideLayout+xml"/>
  <Override PartName="/ppt/slideLayouts/slideLayout992.xml" ContentType="application/vnd.openxmlformats-officedocument.presentationml.slideLayout+xml"/>
  <Override PartName="/ppt/slideLayouts/slideLayout993.xml" ContentType="application/vnd.openxmlformats-officedocument.presentationml.slideLayout+xml"/>
  <Override PartName="/ppt/slideLayouts/slideLayout994.xml" ContentType="application/vnd.openxmlformats-officedocument.presentationml.slideLayout+xml"/>
  <Override PartName="/ppt/slideLayouts/slideLayout995.xml" ContentType="application/vnd.openxmlformats-officedocument.presentationml.slideLayout+xml"/>
  <Override PartName="/ppt/slideLayouts/slideLayout996.xml" ContentType="application/vnd.openxmlformats-officedocument.presentationml.slideLayout+xml"/>
  <Override PartName="/ppt/slideLayouts/slideLayout997.xml" ContentType="application/vnd.openxmlformats-officedocument.presentationml.slideLayout+xml"/>
  <Override PartName="/ppt/slideLayouts/slideLayout998.xml" ContentType="application/vnd.openxmlformats-officedocument.presentationml.slideLayout+xml"/>
  <Override PartName="/ppt/slideLayouts/slideLayout999.xml" ContentType="application/vnd.openxmlformats-officedocument.presentationml.slideLayout+xml"/>
  <Override PartName="/ppt/slideLayouts/slideLayout1000.xml" ContentType="application/vnd.openxmlformats-officedocument.presentationml.slideLayout+xml"/>
  <Override PartName="/ppt/theme/theme82.xml" ContentType="application/vnd.openxmlformats-officedocument.theme+xml"/>
  <Override PartName="/ppt/slideLayouts/slideLayout1001.xml" ContentType="application/vnd.openxmlformats-officedocument.presentationml.slideLayout+xml"/>
  <Override PartName="/ppt/slideLayouts/slideLayout1002.xml" ContentType="application/vnd.openxmlformats-officedocument.presentationml.slideLayout+xml"/>
  <Override PartName="/ppt/slideLayouts/slideLayout1003.xml" ContentType="application/vnd.openxmlformats-officedocument.presentationml.slideLayout+xml"/>
  <Override PartName="/ppt/slideLayouts/slideLayout1004.xml" ContentType="application/vnd.openxmlformats-officedocument.presentationml.slideLayout+xml"/>
  <Override PartName="/ppt/slideLayouts/slideLayout1005.xml" ContentType="application/vnd.openxmlformats-officedocument.presentationml.slideLayout+xml"/>
  <Override PartName="/ppt/slideLayouts/slideLayout1006.xml" ContentType="application/vnd.openxmlformats-officedocument.presentationml.slideLayout+xml"/>
  <Override PartName="/ppt/slideLayouts/slideLayout1007.xml" ContentType="application/vnd.openxmlformats-officedocument.presentationml.slideLayout+xml"/>
  <Override PartName="/ppt/slideLayouts/slideLayout1008.xml" ContentType="application/vnd.openxmlformats-officedocument.presentationml.slideLayout+xml"/>
  <Override PartName="/ppt/slideLayouts/slideLayout1009.xml" ContentType="application/vnd.openxmlformats-officedocument.presentationml.slideLayout+xml"/>
  <Override PartName="/ppt/slideLayouts/slideLayout1010.xml" ContentType="application/vnd.openxmlformats-officedocument.presentationml.slideLayout+xml"/>
  <Override PartName="/ppt/slideLayouts/slideLayout1011.xml" ContentType="application/vnd.openxmlformats-officedocument.presentationml.slideLayout+xml"/>
  <Override PartName="/ppt/slideLayouts/slideLayout1012.xml" ContentType="application/vnd.openxmlformats-officedocument.presentationml.slideLayout+xml"/>
  <Override PartName="/ppt/theme/theme83.xml" ContentType="application/vnd.openxmlformats-officedocument.theme+xml"/>
  <Override PartName="/ppt/slideLayouts/slideLayout1013.xml" ContentType="application/vnd.openxmlformats-officedocument.presentationml.slideLayout+xml"/>
  <Override PartName="/ppt/slideLayouts/slideLayout1014.xml" ContentType="application/vnd.openxmlformats-officedocument.presentationml.slideLayout+xml"/>
  <Override PartName="/ppt/slideLayouts/slideLayout1015.xml" ContentType="application/vnd.openxmlformats-officedocument.presentationml.slideLayout+xml"/>
  <Override PartName="/ppt/slideLayouts/slideLayout1016.xml" ContentType="application/vnd.openxmlformats-officedocument.presentationml.slideLayout+xml"/>
  <Override PartName="/ppt/slideLayouts/slideLayout1017.xml" ContentType="application/vnd.openxmlformats-officedocument.presentationml.slideLayout+xml"/>
  <Override PartName="/ppt/slideLayouts/slideLayout1018.xml" ContentType="application/vnd.openxmlformats-officedocument.presentationml.slideLayout+xml"/>
  <Override PartName="/ppt/slideLayouts/slideLayout1019.xml" ContentType="application/vnd.openxmlformats-officedocument.presentationml.slideLayout+xml"/>
  <Override PartName="/ppt/slideLayouts/slideLayout1020.xml" ContentType="application/vnd.openxmlformats-officedocument.presentationml.slideLayout+xml"/>
  <Override PartName="/ppt/slideLayouts/slideLayout1021.xml" ContentType="application/vnd.openxmlformats-officedocument.presentationml.slideLayout+xml"/>
  <Override PartName="/ppt/slideLayouts/slideLayout1022.xml" ContentType="application/vnd.openxmlformats-officedocument.presentationml.slideLayout+xml"/>
  <Override PartName="/ppt/slideLayouts/slideLayout1023.xml" ContentType="application/vnd.openxmlformats-officedocument.presentationml.slideLayout+xml"/>
  <Override PartName="/ppt/slideLayouts/slideLayout1024.xml" ContentType="application/vnd.openxmlformats-officedocument.presentationml.slideLayout+xml"/>
  <Override PartName="/ppt/theme/theme84.xml" ContentType="application/vnd.openxmlformats-officedocument.theme+xml"/>
  <Override PartName="/ppt/slideLayouts/slideLayout1025.xml" ContentType="application/vnd.openxmlformats-officedocument.presentationml.slideLayout+xml"/>
  <Override PartName="/ppt/slideLayouts/slideLayout1026.xml" ContentType="application/vnd.openxmlformats-officedocument.presentationml.slideLayout+xml"/>
  <Override PartName="/ppt/slideLayouts/slideLayout1027.xml" ContentType="application/vnd.openxmlformats-officedocument.presentationml.slideLayout+xml"/>
  <Override PartName="/ppt/slideLayouts/slideLayout1028.xml" ContentType="application/vnd.openxmlformats-officedocument.presentationml.slideLayout+xml"/>
  <Override PartName="/ppt/slideLayouts/slideLayout1029.xml" ContentType="application/vnd.openxmlformats-officedocument.presentationml.slideLayout+xml"/>
  <Override PartName="/ppt/slideLayouts/slideLayout1030.xml" ContentType="application/vnd.openxmlformats-officedocument.presentationml.slideLayout+xml"/>
  <Override PartName="/ppt/slideLayouts/slideLayout1031.xml" ContentType="application/vnd.openxmlformats-officedocument.presentationml.slideLayout+xml"/>
  <Override PartName="/ppt/slideLayouts/slideLayout1032.xml" ContentType="application/vnd.openxmlformats-officedocument.presentationml.slideLayout+xml"/>
  <Override PartName="/ppt/slideLayouts/slideLayout1033.xml" ContentType="application/vnd.openxmlformats-officedocument.presentationml.slideLayout+xml"/>
  <Override PartName="/ppt/slideLayouts/slideLayout1034.xml" ContentType="application/vnd.openxmlformats-officedocument.presentationml.slideLayout+xml"/>
  <Override PartName="/ppt/slideLayouts/slideLayout1035.xml" ContentType="application/vnd.openxmlformats-officedocument.presentationml.slideLayout+xml"/>
  <Override PartName="/ppt/slideLayouts/slideLayout1036.xml" ContentType="application/vnd.openxmlformats-officedocument.presentationml.slideLayout+xml"/>
  <Override PartName="/ppt/theme/theme85.xml" ContentType="application/vnd.openxmlformats-officedocument.theme+xml"/>
  <Override PartName="/ppt/slideLayouts/slideLayout1037.xml" ContentType="application/vnd.openxmlformats-officedocument.presentationml.slideLayout+xml"/>
  <Override PartName="/ppt/slideLayouts/slideLayout1038.xml" ContentType="application/vnd.openxmlformats-officedocument.presentationml.slideLayout+xml"/>
  <Override PartName="/ppt/slideLayouts/slideLayout1039.xml" ContentType="application/vnd.openxmlformats-officedocument.presentationml.slideLayout+xml"/>
  <Override PartName="/ppt/slideLayouts/slideLayout1040.xml" ContentType="application/vnd.openxmlformats-officedocument.presentationml.slideLayout+xml"/>
  <Override PartName="/ppt/slideLayouts/slideLayout1041.xml" ContentType="application/vnd.openxmlformats-officedocument.presentationml.slideLayout+xml"/>
  <Override PartName="/ppt/slideLayouts/slideLayout1042.xml" ContentType="application/vnd.openxmlformats-officedocument.presentationml.slideLayout+xml"/>
  <Override PartName="/ppt/slideLayouts/slideLayout1043.xml" ContentType="application/vnd.openxmlformats-officedocument.presentationml.slideLayout+xml"/>
  <Override PartName="/ppt/slideLayouts/slideLayout1044.xml" ContentType="application/vnd.openxmlformats-officedocument.presentationml.slideLayout+xml"/>
  <Override PartName="/ppt/slideLayouts/slideLayout1045.xml" ContentType="application/vnd.openxmlformats-officedocument.presentationml.slideLayout+xml"/>
  <Override PartName="/ppt/slideLayouts/slideLayout1046.xml" ContentType="application/vnd.openxmlformats-officedocument.presentationml.slideLayout+xml"/>
  <Override PartName="/ppt/slideLayouts/slideLayout1047.xml" ContentType="application/vnd.openxmlformats-officedocument.presentationml.slideLayout+xml"/>
  <Override PartName="/ppt/slideLayouts/slideLayout1048.xml" ContentType="application/vnd.openxmlformats-officedocument.presentationml.slideLayout+xml"/>
  <Override PartName="/ppt/theme/theme86.xml" ContentType="application/vnd.openxmlformats-officedocument.theme+xml"/>
  <Override PartName="/ppt/slideLayouts/slideLayout1049.xml" ContentType="application/vnd.openxmlformats-officedocument.presentationml.slideLayout+xml"/>
  <Override PartName="/ppt/slideLayouts/slideLayout1050.xml" ContentType="application/vnd.openxmlformats-officedocument.presentationml.slideLayout+xml"/>
  <Override PartName="/ppt/slideLayouts/slideLayout1051.xml" ContentType="application/vnd.openxmlformats-officedocument.presentationml.slideLayout+xml"/>
  <Override PartName="/ppt/slideLayouts/slideLayout1052.xml" ContentType="application/vnd.openxmlformats-officedocument.presentationml.slideLayout+xml"/>
  <Override PartName="/ppt/slideLayouts/slideLayout1053.xml" ContentType="application/vnd.openxmlformats-officedocument.presentationml.slideLayout+xml"/>
  <Override PartName="/ppt/slideLayouts/slideLayout1054.xml" ContentType="application/vnd.openxmlformats-officedocument.presentationml.slideLayout+xml"/>
  <Override PartName="/ppt/slideLayouts/slideLayout1055.xml" ContentType="application/vnd.openxmlformats-officedocument.presentationml.slideLayout+xml"/>
  <Override PartName="/ppt/slideLayouts/slideLayout1056.xml" ContentType="application/vnd.openxmlformats-officedocument.presentationml.slideLayout+xml"/>
  <Override PartName="/ppt/slideLayouts/slideLayout1057.xml" ContentType="application/vnd.openxmlformats-officedocument.presentationml.slideLayout+xml"/>
  <Override PartName="/ppt/slideLayouts/slideLayout1058.xml" ContentType="application/vnd.openxmlformats-officedocument.presentationml.slideLayout+xml"/>
  <Override PartName="/ppt/slideLayouts/slideLayout1059.xml" ContentType="application/vnd.openxmlformats-officedocument.presentationml.slideLayout+xml"/>
  <Override PartName="/ppt/slideLayouts/slideLayout1060.xml" ContentType="application/vnd.openxmlformats-officedocument.presentationml.slideLayout+xml"/>
  <Override PartName="/ppt/theme/theme87.xml" ContentType="application/vnd.openxmlformats-officedocument.theme+xml"/>
  <Override PartName="/ppt/slideLayouts/slideLayout1061.xml" ContentType="application/vnd.openxmlformats-officedocument.presentationml.slideLayout+xml"/>
  <Override PartName="/ppt/slideLayouts/slideLayout1062.xml" ContentType="application/vnd.openxmlformats-officedocument.presentationml.slideLayout+xml"/>
  <Override PartName="/ppt/slideLayouts/slideLayout1063.xml" ContentType="application/vnd.openxmlformats-officedocument.presentationml.slideLayout+xml"/>
  <Override PartName="/ppt/slideLayouts/slideLayout1064.xml" ContentType="application/vnd.openxmlformats-officedocument.presentationml.slideLayout+xml"/>
  <Override PartName="/ppt/slideLayouts/slideLayout1065.xml" ContentType="application/vnd.openxmlformats-officedocument.presentationml.slideLayout+xml"/>
  <Override PartName="/ppt/slideLayouts/slideLayout1066.xml" ContentType="application/vnd.openxmlformats-officedocument.presentationml.slideLayout+xml"/>
  <Override PartName="/ppt/slideLayouts/slideLayout1067.xml" ContentType="application/vnd.openxmlformats-officedocument.presentationml.slideLayout+xml"/>
  <Override PartName="/ppt/slideLayouts/slideLayout1068.xml" ContentType="application/vnd.openxmlformats-officedocument.presentationml.slideLayout+xml"/>
  <Override PartName="/ppt/slideLayouts/slideLayout1069.xml" ContentType="application/vnd.openxmlformats-officedocument.presentationml.slideLayout+xml"/>
  <Override PartName="/ppt/slideLayouts/slideLayout1070.xml" ContentType="application/vnd.openxmlformats-officedocument.presentationml.slideLayout+xml"/>
  <Override PartName="/ppt/slideLayouts/slideLayout1071.xml" ContentType="application/vnd.openxmlformats-officedocument.presentationml.slideLayout+xml"/>
  <Override PartName="/ppt/slideLayouts/slideLayout1072.xml" ContentType="application/vnd.openxmlformats-officedocument.presentationml.slideLayout+xml"/>
  <Override PartName="/ppt/theme/theme88.xml" ContentType="application/vnd.openxmlformats-officedocument.theme+xml"/>
  <Override PartName="/ppt/slideLayouts/slideLayout1073.xml" ContentType="application/vnd.openxmlformats-officedocument.presentationml.slideLayout+xml"/>
  <Override PartName="/ppt/slideLayouts/slideLayout1074.xml" ContentType="application/vnd.openxmlformats-officedocument.presentationml.slideLayout+xml"/>
  <Override PartName="/ppt/slideLayouts/slideLayout1075.xml" ContentType="application/vnd.openxmlformats-officedocument.presentationml.slideLayout+xml"/>
  <Override PartName="/ppt/slideLayouts/slideLayout1076.xml" ContentType="application/vnd.openxmlformats-officedocument.presentationml.slideLayout+xml"/>
  <Override PartName="/ppt/slideLayouts/slideLayout1077.xml" ContentType="application/vnd.openxmlformats-officedocument.presentationml.slideLayout+xml"/>
  <Override PartName="/ppt/slideLayouts/slideLayout1078.xml" ContentType="application/vnd.openxmlformats-officedocument.presentationml.slideLayout+xml"/>
  <Override PartName="/ppt/slideLayouts/slideLayout1079.xml" ContentType="application/vnd.openxmlformats-officedocument.presentationml.slideLayout+xml"/>
  <Override PartName="/ppt/slideLayouts/slideLayout1080.xml" ContentType="application/vnd.openxmlformats-officedocument.presentationml.slideLayout+xml"/>
  <Override PartName="/ppt/slideLayouts/slideLayout1081.xml" ContentType="application/vnd.openxmlformats-officedocument.presentationml.slideLayout+xml"/>
  <Override PartName="/ppt/slideLayouts/slideLayout1082.xml" ContentType="application/vnd.openxmlformats-officedocument.presentationml.slideLayout+xml"/>
  <Override PartName="/ppt/slideLayouts/slideLayout1083.xml" ContentType="application/vnd.openxmlformats-officedocument.presentationml.slideLayout+xml"/>
  <Override PartName="/ppt/slideLayouts/slideLayout1084.xml" ContentType="application/vnd.openxmlformats-officedocument.presentationml.slideLayout+xml"/>
  <Override PartName="/ppt/theme/theme89.xml" ContentType="application/vnd.openxmlformats-officedocument.theme+xml"/>
  <Override PartName="/ppt/slideLayouts/slideLayout1085.xml" ContentType="application/vnd.openxmlformats-officedocument.presentationml.slideLayout+xml"/>
  <Override PartName="/ppt/slideLayouts/slideLayout1086.xml" ContentType="application/vnd.openxmlformats-officedocument.presentationml.slideLayout+xml"/>
  <Override PartName="/ppt/slideLayouts/slideLayout1087.xml" ContentType="application/vnd.openxmlformats-officedocument.presentationml.slideLayout+xml"/>
  <Override PartName="/ppt/slideLayouts/slideLayout1088.xml" ContentType="application/vnd.openxmlformats-officedocument.presentationml.slideLayout+xml"/>
  <Override PartName="/ppt/slideLayouts/slideLayout1089.xml" ContentType="application/vnd.openxmlformats-officedocument.presentationml.slideLayout+xml"/>
  <Override PartName="/ppt/slideLayouts/slideLayout1090.xml" ContentType="application/vnd.openxmlformats-officedocument.presentationml.slideLayout+xml"/>
  <Override PartName="/ppt/slideLayouts/slideLayout1091.xml" ContentType="application/vnd.openxmlformats-officedocument.presentationml.slideLayout+xml"/>
  <Override PartName="/ppt/slideLayouts/slideLayout1092.xml" ContentType="application/vnd.openxmlformats-officedocument.presentationml.slideLayout+xml"/>
  <Override PartName="/ppt/slideLayouts/slideLayout1093.xml" ContentType="application/vnd.openxmlformats-officedocument.presentationml.slideLayout+xml"/>
  <Override PartName="/ppt/slideLayouts/slideLayout1094.xml" ContentType="application/vnd.openxmlformats-officedocument.presentationml.slideLayout+xml"/>
  <Override PartName="/ppt/slideLayouts/slideLayout1095.xml" ContentType="application/vnd.openxmlformats-officedocument.presentationml.slideLayout+xml"/>
  <Override PartName="/ppt/slideLayouts/slideLayout1096.xml" ContentType="application/vnd.openxmlformats-officedocument.presentationml.slideLayout+xml"/>
  <Override PartName="/ppt/theme/theme90.xml" ContentType="application/vnd.openxmlformats-officedocument.theme+xml"/>
  <Override PartName="/ppt/slideLayouts/slideLayout1097.xml" ContentType="application/vnd.openxmlformats-officedocument.presentationml.slideLayout+xml"/>
  <Override PartName="/ppt/slideLayouts/slideLayout1098.xml" ContentType="application/vnd.openxmlformats-officedocument.presentationml.slideLayout+xml"/>
  <Override PartName="/ppt/slideLayouts/slideLayout1099.xml" ContentType="application/vnd.openxmlformats-officedocument.presentationml.slideLayout+xml"/>
  <Override PartName="/ppt/slideLayouts/slideLayout1100.xml" ContentType="application/vnd.openxmlformats-officedocument.presentationml.slideLayout+xml"/>
  <Override PartName="/ppt/slideLayouts/slideLayout1101.xml" ContentType="application/vnd.openxmlformats-officedocument.presentationml.slideLayout+xml"/>
  <Override PartName="/ppt/slideLayouts/slideLayout1102.xml" ContentType="application/vnd.openxmlformats-officedocument.presentationml.slideLayout+xml"/>
  <Override PartName="/ppt/slideLayouts/slideLayout1103.xml" ContentType="application/vnd.openxmlformats-officedocument.presentationml.slideLayout+xml"/>
  <Override PartName="/ppt/slideLayouts/slideLayout1104.xml" ContentType="application/vnd.openxmlformats-officedocument.presentationml.slideLayout+xml"/>
  <Override PartName="/ppt/slideLayouts/slideLayout1105.xml" ContentType="application/vnd.openxmlformats-officedocument.presentationml.slideLayout+xml"/>
  <Override PartName="/ppt/slideLayouts/slideLayout1106.xml" ContentType="application/vnd.openxmlformats-officedocument.presentationml.slideLayout+xml"/>
  <Override PartName="/ppt/slideLayouts/slideLayout1107.xml" ContentType="application/vnd.openxmlformats-officedocument.presentationml.slideLayout+xml"/>
  <Override PartName="/ppt/slideLayouts/slideLayout1108.xml" ContentType="application/vnd.openxmlformats-officedocument.presentationml.slideLayout+xml"/>
  <Override PartName="/ppt/theme/theme91.xml" ContentType="application/vnd.openxmlformats-officedocument.theme+xml"/>
  <Override PartName="/ppt/slideLayouts/slideLayout1109.xml" ContentType="application/vnd.openxmlformats-officedocument.presentationml.slideLayout+xml"/>
  <Override PartName="/ppt/slideLayouts/slideLayout1110.xml" ContentType="application/vnd.openxmlformats-officedocument.presentationml.slideLayout+xml"/>
  <Override PartName="/ppt/slideLayouts/slideLayout1111.xml" ContentType="application/vnd.openxmlformats-officedocument.presentationml.slideLayout+xml"/>
  <Override PartName="/ppt/slideLayouts/slideLayout1112.xml" ContentType="application/vnd.openxmlformats-officedocument.presentationml.slideLayout+xml"/>
  <Override PartName="/ppt/slideLayouts/slideLayout1113.xml" ContentType="application/vnd.openxmlformats-officedocument.presentationml.slideLayout+xml"/>
  <Override PartName="/ppt/slideLayouts/slideLayout1114.xml" ContentType="application/vnd.openxmlformats-officedocument.presentationml.slideLayout+xml"/>
  <Override PartName="/ppt/slideLayouts/slideLayout1115.xml" ContentType="application/vnd.openxmlformats-officedocument.presentationml.slideLayout+xml"/>
  <Override PartName="/ppt/slideLayouts/slideLayout1116.xml" ContentType="application/vnd.openxmlformats-officedocument.presentationml.slideLayout+xml"/>
  <Override PartName="/ppt/slideLayouts/slideLayout1117.xml" ContentType="application/vnd.openxmlformats-officedocument.presentationml.slideLayout+xml"/>
  <Override PartName="/ppt/slideLayouts/slideLayout1118.xml" ContentType="application/vnd.openxmlformats-officedocument.presentationml.slideLayout+xml"/>
  <Override PartName="/ppt/slideLayouts/slideLayout1119.xml" ContentType="application/vnd.openxmlformats-officedocument.presentationml.slideLayout+xml"/>
  <Override PartName="/ppt/slideLayouts/slideLayout1120.xml" ContentType="application/vnd.openxmlformats-officedocument.presentationml.slideLayout+xml"/>
  <Override PartName="/ppt/theme/theme92.xml" ContentType="application/vnd.openxmlformats-officedocument.theme+xml"/>
  <Override PartName="/ppt/slideLayouts/slideLayout1121.xml" ContentType="application/vnd.openxmlformats-officedocument.presentationml.slideLayout+xml"/>
  <Override PartName="/ppt/slideLayouts/slideLayout1122.xml" ContentType="application/vnd.openxmlformats-officedocument.presentationml.slideLayout+xml"/>
  <Override PartName="/ppt/slideLayouts/slideLayout1123.xml" ContentType="application/vnd.openxmlformats-officedocument.presentationml.slideLayout+xml"/>
  <Override PartName="/ppt/slideLayouts/slideLayout1124.xml" ContentType="application/vnd.openxmlformats-officedocument.presentationml.slideLayout+xml"/>
  <Override PartName="/ppt/slideLayouts/slideLayout1125.xml" ContentType="application/vnd.openxmlformats-officedocument.presentationml.slideLayout+xml"/>
  <Override PartName="/ppt/slideLayouts/slideLayout1126.xml" ContentType="application/vnd.openxmlformats-officedocument.presentationml.slideLayout+xml"/>
  <Override PartName="/ppt/slideLayouts/slideLayout1127.xml" ContentType="application/vnd.openxmlformats-officedocument.presentationml.slideLayout+xml"/>
  <Override PartName="/ppt/slideLayouts/slideLayout1128.xml" ContentType="application/vnd.openxmlformats-officedocument.presentationml.slideLayout+xml"/>
  <Override PartName="/ppt/slideLayouts/slideLayout1129.xml" ContentType="application/vnd.openxmlformats-officedocument.presentationml.slideLayout+xml"/>
  <Override PartName="/ppt/slideLayouts/slideLayout1130.xml" ContentType="application/vnd.openxmlformats-officedocument.presentationml.slideLayout+xml"/>
  <Override PartName="/ppt/slideLayouts/slideLayout1131.xml" ContentType="application/vnd.openxmlformats-officedocument.presentationml.slideLayout+xml"/>
  <Override PartName="/ppt/slideLayouts/slideLayout1132.xml" ContentType="application/vnd.openxmlformats-officedocument.presentationml.slideLayout+xml"/>
  <Override PartName="/ppt/theme/theme93.xml" ContentType="application/vnd.openxmlformats-officedocument.theme+xml"/>
  <Override PartName="/ppt/slideLayouts/slideLayout1133.xml" ContentType="application/vnd.openxmlformats-officedocument.presentationml.slideLayout+xml"/>
  <Override PartName="/ppt/slideLayouts/slideLayout1134.xml" ContentType="application/vnd.openxmlformats-officedocument.presentationml.slideLayout+xml"/>
  <Override PartName="/ppt/slideLayouts/slideLayout1135.xml" ContentType="application/vnd.openxmlformats-officedocument.presentationml.slideLayout+xml"/>
  <Override PartName="/ppt/slideLayouts/slideLayout1136.xml" ContentType="application/vnd.openxmlformats-officedocument.presentationml.slideLayout+xml"/>
  <Override PartName="/ppt/slideLayouts/slideLayout1137.xml" ContentType="application/vnd.openxmlformats-officedocument.presentationml.slideLayout+xml"/>
  <Override PartName="/ppt/slideLayouts/slideLayout1138.xml" ContentType="application/vnd.openxmlformats-officedocument.presentationml.slideLayout+xml"/>
  <Override PartName="/ppt/slideLayouts/slideLayout1139.xml" ContentType="application/vnd.openxmlformats-officedocument.presentationml.slideLayout+xml"/>
  <Override PartName="/ppt/slideLayouts/slideLayout1140.xml" ContentType="application/vnd.openxmlformats-officedocument.presentationml.slideLayout+xml"/>
  <Override PartName="/ppt/slideLayouts/slideLayout1141.xml" ContentType="application/vnd.openxmlformats-officedocument.presentationml.slideLayout+xml"/>
  <Override PartName="/ppt/slideLayouts/slideLayout1142.xml" ContentType="application/vnd.openxmlformats-officedocument.presentationml.slideLayout+xml"/>
  <Override PartName="/ppt/slideLayouts/slideLayout1143.xml" ContentType="application/vnd.openxmlformats-officedocument.presentationml.slideLayout+xml"/>
  <Override PartName="/ppt/slideLayouts/slideLayout1144.xml" ContentType="application/vnd.openxmlformats-officedocument.presentationml.slideLayout+xml"/>
  <Override PartName="/ppt/theme/theme94.xml" ContentType="application/vnd.openxmlformats-officedocument.theme+xml"/>
  <Override PartName="/ppt/slideLayouts/slideLayout1145.xml" ContentType="application/vnd.openxmlformats-officedocument.presentationml.slideLayout+xml"/>
  <Override PartName="/ppt/slideLayouts/slideLayout1146.xml" ContentType="application/vnd.openxmlformats-officedocument.presentationml.slideLayout+xml"/>
  <Override PartName="/ppt/slideLayouts/slideLayout1147.xml" ContentType="application/vnd.openxmlformats-officedocument.presentationml.slideLayout+xml"/>
  <Override PartName="/ppt/slideLayouts/slideLayout1148.xml" ContentType="application/vnd.openxmlformats-officedocument.presentationml.slideLayout+xml"/>
  <Override PartName="/ppt/slideLayouts/slideLayout1149.xml" ContentType="application/vnd.openxmlformats-officedocument.presentationml.slideLayout+xml"/>
  <Override PartName="/ppt/slideLayouts/slideLayout1150.xml" ContentType="application/vnd.openxmlformats-officedocument.presentationml.slideLayout+xml"/>
  <Override PartName="/ppt/slideLayouts/slideLayout1151.xml" ContentType="application/vnd.openxmlformats-officedocument.presentationml.slideLayout+xml"/>
  <Override PartName="/ppt/slideLayouts/slideLayout1152.xml" ContentType="application/vnd.openxmlformats-officedocument.presentationml.slideLayout+xml"/>
  <Override PartName="/ppt/slideLayouts/slideLayout1153.xml" ContentType="application/vnd.openxmlformats-officedocument.presentationml.slideLayout+xml"/>
  <Override PartName="/ppt/slideLayouts/slideLayout1154.xml" ContentType="application/vnd.openxmlformats-officedocument.presentationml.slideLayout+xml"/>
  <Override PartName="/ppt/slideLayouts/slideLayout1155.xml" ContentType="application/vnd.openxmlformats-officedocument.presentationml.slideLayout+xml"/>
  <Override PartName="/ppt/slideLayouts/slideLayout1156.xml" ContentType="application/vnd.openxmlformats-officedocument.presentationml.slideLayout+xml"/>
  <Override PartName="/ppt/theme/theme95.xml" ContentType="application/vnd.openxmlformats-officedocument.theme+xml"/>
  <Override PartName="/ppt/theme/theme9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 id="2147483689" r:id="rId6"/>
    <p:sldMasterId id="2147483703" r:id="rId7"/>
    <p:sldMasterId id="2147483727" r:id="rId8"/>
    <p:sldMasterId id="2147483740" r:id="rId9"/>
    <p:sldMasterId id="2147483753" r:id="rId10"/>
    <p:sldMasterId id="2147483766" r:id="rId11"/>
    <p:sldMasterId id="2147483779" r:id="rId12"/>
    <p:sldMasterId id="2147483792" r:id="rId13"/>
    <p:sldMasterId id="2147483805" r:id="rId14"/>
    <p:sldMasterId id="2147483818" r:id="rId15"/>
    <p:sldMasterId id="2147483831" r:id="rId16"/>
    <p:sldMasterId id="2147483844" r:id="rId17"/>
    <p:sldMasterId id="2147483857" r:id="rId18"/>
    <p:sldMasterId id="2147483881" r:id="rId19"/>
    <p:sldMasterId id="2147483894" r:id="rId20"/>
    <p:sldMasterId id="2147483918" r:id="rId21"/>
    <p:sldMasterId id="2147483931" r:id="rId22"/>
    <p:sldMasterId id="2147483955" r:id="rId23"/>
    <p:sldMasterId id="2147483968" r:id="rId24"/>
    <p:sldMasterId id="2147483981" r:id="rId25"/>
    <p:sldMasterId id="2147483994" r:id="rId26"/>
    <p:sldMasterId id="2147484018" r:id="rId27"/>
    <p:sldMasterId id="2147484031" r:id="rId28"/>
    <p:sldMasterId id="2147484044" r:id="rId29"/>
    <p:sldMasterId id="2147484068" r:id="rId30"/>
    <p:sldMasterId id="2147484081" r:id="rId31"/>
    <p:sldMasterId id="2147484094" r:id="rId32"/>
    <p:sldMasterId id="2147484118" r:id="rId33"/>
    <p:sldMasterId id="2147484131" r:id="rId34"/>
    <p:sldMasterId id="2147484144" r:id="rId35"/>
    <p:sldMasterId id="2147484157" r:id="rId36"/>
    <p:sldMasterId id="2147484170" r:id="rId37"/>
    <p:sldMasterId id="2147484194" r:id="rId38"/>
    <p:sldMasterId id="2147484207" r:id="rId39"/>
    <p:sldMasterId id="2147484220" r:id="rId40"/>
    <p:sldMasterId id="2147484244" r:id="rId41"/>
    <p:sldMasterId id="2147484257" r:id="rId42"/>
    <p:sldMasterId id="2147484270" r:id="rId43"/>
    <p:sldMasterId id="2147484283" r:id="rId44"/>
    <p:sldMasterId id="2147484307" r:id="rId45"/>
    <p:sldMasterId id="2147484320" r:id="rId46"/>
    <p:sldMasterId id="2147484333" r:id="rId47"/>
    <p:sldMasterId id="2147484346" r:id="rId48"/>
    <p:sldMasterId id="2147484359" r:id="rId49"/>
    <p:sldMasterId id="2147484372" r:id="rId50"/>
    <p:sldMasterId id="2147484385" r:id="rId51"/>
    <p:sldMasterId id="2147484398" r:id="rId52"/>
    <p:sldMasterId id="2147484411" r:id="rId53"/>
    <p:sldMasterId id="2147484424" r:id="rId54"/>
    <p:sldMasterId id="2147484437" r:id="rId55"/>
    <p:sldMasterId id="2147484450" r:id="rId56"/>
    <p:sldMasterId id="2147484463" r:id="rId57"/>
    <p:sldMasterId id="2147484476" r:id="rId58"/>
    <p:sldMasterId id="2147484489" r:id="rId59"/>
    <p:sldMasterId id="2147484502" r:id="rId60"/>
    <p:sldMasterId id="2147484551" r:id="rId61"/>
    <p:sldMasterId id="2147484564" r:id="rId62"/>
    <p:sldMasterId id="2147484577" r:id="rId63"/>
    <p:sldMasterId id="2147484590" r:id="rId64"/>
    <p:sldMasterId id="2147484603" r:id="rId65"/>
    <p:sldMasterId id="2147484617" r:id="rId66"/>
    <p:sldMasterId id="2147484630" r:id="rId67"/>
    <p:sldMasterId id="2147484643" r:id="rId68"/>
    <p:sldMasterId id="2147484656" r:id="rId69"/>
    <p:sldMasterId id="2147484669" r:id="rId70"/>
    <p:sldMasterId id="2147484682" r:id="rId71"/>
    <p:sldMasterId id="2147484695" r:id="rId72"/>
    <p:sldMasterId id="2147484708" r:id="rId73"/>
    <p:sldMasterId id="2147484721" r:id="rId74"/>
    <p:sldMasterId id="2147484734" r:id="rId75"/>
    <p:sldMasterId id="2147484747" r:id="rId76"/>
    <p:sldMasterId id="2147484785" r:id="rId77"/>
    <p:sldMasterId id="2147484798" r:id="rId78"/>
    <p:sldMasterId id="2147484811" r:id="rId79"/>
    <p:sldMasterId id="2147484825" r:id="rId80"/>
    <p:sldMasterId id="2147484838" r:id="rId81"/>
    <p:sldMasterId id="2147484851" r:id="rId82"/>
    <p:sldMasterId id="2147484876" r:id="rId83"/>
    <p:sldMasterId id="2147484889" r:id="rId84"/>
    <p:sldMasterId id="2147484915" r:id="rId85"/>
    <p:sldMasterId id="2147484928" r:id="rId86"/>
    <p:sldMasterId id="2147484941" r:id="rId87"/>
    <p:sldMasterId id="2147484954" r:id="rId88"/>
    <p:sldMasterId id="2147484967" r:id="rId89"/>
    <p:sldMasterId id="2147484980" r:id="rId90"/>
    <p:sldMasterId id="2147484993" r:id="rId91"/>
    <p:sldMasterId id="2147485006" r:id="rId92"/>
    <p:sldMasterId id="2147485019" r:id="rId93"/>
    <p:sldMasterId id="2147485032" r:id="rId94"/>
    <p:sldMasterId id="2147485067" r:id="rId95"/>
    <p:sldMasterId id="2147485093" r:id="rId96"/>
    <p:sldMasterId id="2147485106" r:id="rId97"/>
    <p:sldMasterId id="2147485119" r:id="rId98"/>
  </p:sldMasterIdLst>
  <p:notesMasterIdLst>
    <p:notesMasterId r:id="rId105"/>
  </p:notesMasterIdLst>
  <p:sldIdLst>
    <p:sldId id="257" r:id="rId99"/>
    <p:sldId id="482" r:id="rId100"/>
    <p:sldId id="483" r:id="rId101"/>
    <p:sldId id="484" r:id="rId102"/>
    <p:sldId id="326" r:id="rId103"/>
    <p:sldId id="343" r:id="rId104"/>
  </p:sldIdLst>
  <p:sldSz cx="9144000" cy="6858000" type="screen4x3"/>
  <p:notesSz cx="6797675"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99CC0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89" autoAdjust="0"/>
    <p:restoredTop sz="94610" autoAdjust="0"/>
  </p:normalViewPr>
  <p:slideViewPr>
    <p:cSldViewPr>
      <p:cViewPr>
        <p:scale>
          <a:sx n="100" d="100"/>
          <a:sy n="100" d="100"/>
        </p:scale>
        <p:origin x="-648" y="648"/>
      </p:cViewPr>
      <p:guideLst>
        <p:guide orient="horz" pos="2160"/>
        <p:guide pos="2880"/>
      </p:guideLst>
    </p:cSldViewPr>
  </p:slideViewPr>
  <p:outlineViewPr>
    <p:cViewPr>
      <p:scale>
        <a:sx n="33" d="100"/>
        <a:sy n="33" d="100"/>
      </p:scale>
      <p:origin x="0" y="1878"/>
    </p:cViewPr>
  </p:outlineViewPr>
  <p:notesTextViewPr>
    <p:cViewPr>
      <p:scale>
        <a:sx n="1" d="1"/>
        <a:sy n="1" d="1"/>
      </p:scale>
      <p:origin x="0" y="0"/>
    </p:cViewPr>
  </p:notesTextViewPr>
  <p:sorterViewPr>
    <p:cViewPr>
      <p:scale>
        <a:sx n="100" d="100"/>
        <a:sy n="100" d="100"/>
      </p:scale>
      <p:origin x="0" y="251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3.xml"/><Relationship Id="rId21" Type="http://schemas.openxmlformats.org/officeDocument/2006/relationships/slideMaster" Target="slideMasters/slideMaster18.xml"/><Relationship Id="rId42" Type="http://schemas.openxmlformats.org/officeDocument/2006/relationships/slideMaster" Target="slideMasters/slideMaster39.xml"/><Relationship Id="rId47" Type="http://schemas.openxmlformats.org/officeDocument/2006/relationships/slideMaster" Target="slideMasters/slideMaster44.xml"/><Relationship Id="rId63" Type="http://schemas.openxmlformats.org/officeDocument/2006/relationships/slideMaster" Target="slideMasters/slideMaster60.xml"/><Relationship Id="rId68" Type="http://schemas.openxmlformats.org/officeDocument/2006/relationships/slideMaster" Target="slideMasters/slideMaster65.xml"/><Relationship Id="rId84" Type="http://schemas.openxmlformats.org/officeDocument/2006/relationships/slideMaster" Target="slideMasters/slideMaster81.xml"/><Relationship Id="rId89" Type="http://schemas.openxmlformats.org/officeDocument/2006/relationships/slideMaster" Target="slideMasters/slideMaster86.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Master" Target="slideMasters/slideMaster26.xml"/><Relationship Id="rId107" Type="http://schemas.openxmlformats.org/officeDocument/2006/relationships/viewProps" Target="viewProps.xml"/><Relationship Id="rId11" Type="http://schemas.openxmlformats.org/officeDocument/2006/relationships/slideMaster" Target="slideMasters/slideMaster8.xml"/><Relationship Id="rId24" Type="http://schemas.openxmlformats.org/officeDocument/2006/relationships/slideMaster" Target="slideMasters/slideMaster21.xml"/><Relationship Id="rId32" Type="http://schemas.openxmlformats.org/officeDocument/2006/relationships/slideMaster" Target="slideMasters/slideMaster29.xml"/><Relationship Id="rId37" Type="http://schemas.openxmlformats.org/officeDocument/2006/relationships/slideMaster" Target="slideMasters/slideMaster34.xml"/><Relationship Id="rId40" Type="http://schemas.openxmlformats.org/officeDocument/2006/relationships/slideMaster" Target="slideMasters/slideMaster37.xml"/><Relationship Id="rId45" Type="http://schemas.openxmlformats.org/officeDocument/2006/relationships/slideMaster" Target="slideMasters/slideMaster42.xml"/><Relationship Id="rId53" Type="http://schemas.openxmlformats.org/officeDocument/2006/relationships/slideMaster" Target="slideMasters/slideMaster50.xml"/><Relationship Id="rId58" Type="http://schemas.openxmlformats.org/officeDocument/2006/relationships/slideMaster" Target="slideMasters/slideMaster55.xml"/><Relationship Id="rId66" Type="http://schemas.openxmlformats.org/officeDocument/2006/relationships/slideMaster" Target="slideMasters/slideMaster63.xml"/><Relationship Id="rId74" Type="http://schemas.openxmlformats.org/officeDocument/2006/relationships/slideMaster" Target="slideMasters/slideMaster71.xml"/><Relationship Id="rId79" Type="http://schemas.openxmlformats.org/officeDocument/2006/relationships/slideMaster" Target="slideMasters/slideMaster76.xml"/><Relationship Id="rId87" Type="http://schemas.openxmlformats.org/officeDocument/2006/relationships/slideMaster" Target="slideMasters/slideMaster84.xml"/><Relationship Id="rId102" Type="http://schemas.openxmlformats.org/officeDocument/2006/relationships/slide" Target="slides/slide4.xml"/><Relationship Id="rId5" Type="http://schemas.openxmlformats.org/officeDocument/2006/relationships/slideMaster" Target="slideMasters/slideMaster2.xml"/><Relationship Id="rId61" Type="http://schemas.openxmlformats.org/officeDocument/2006/relationships/slideMaster" Target="slideMasters/slideMaster58.xml"/><Relationship Id="rId82" Type="http://schemas.openxmlformats.org/officeDocument/2006/relationships/slideMaster" Target="slideMasters/slideMaster79.xml"/><Relationship Id="rId90" Type="http://schemas.openxmlformats.org/officeDocument/2006/relationships/slideMaster" Target="slideMasters/slideMaster87.xml"/><Relationship Id="rId95" Type="http://schemas.openxmlformats.org/officeDocument/2006/relationships/slideMaster" Target="slideMasters/slideMaster92.xml"/><Relationship Id="rId19" Type="http://schemas.openxmlformats.org/officeDocument/2006/relationships/slideMaster" Target="slideMasters/slideMaster1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Master" Target="slideMasters/slideMaster24.xml"/><Relationship Id="rId30" Type="http://schemas.openxmlformats.org/officeDocument/2006/relationships/slideMaster" Target="slideMasters/slideMaster27.xml"/><Relationship Id="rId35" Type="http://schemas.openxmlformats.org/officeDocument/2006/relationships/slideMaster" Target="slideMasters/slideMaster32.xml"/><Relationship Id="rId43" Type="http://schemas.openxmlformats.org/officeDocument/2006/relationships/slideMaster" Target="slideMasters/slideMaster40.xml"/><Relationship Id="rId48" Type="http://schemas.openxmlformats.org/officeDocument/2006/relationships/slideMaster" Target="slideMasters/slideMaster45.xml"/><Relationship Id="rId56" Type="http://schemas.openxmlformats.org/officeDocument/2006/relationships/slideMaster" Target="slideMasters/slideMaster53.xml"/><Relationship Id="rId64" Type="http://schemas.openxmlformats.org/officeDocument/2006/relationships/slideMaster" Target="slideMasters/slideMaster61.xml"/><Relationship Id="rId69" Type="http://schemas.openxmlformats.org/officeDocument/2006/relationships/slideMaster" Target="slideMasters/slideMaster66.xml"/><Relationship Id="rId77" Type="http://schemas.openxmlformats.org/officeDocument/2006/relationships/slideMaster" Target="slideMasters/slideMaster74.xml"/><Relationship Id="rId100" Type="http://schemas.openxmlformats.org/officeDocument/2006/relationships/slide" Target="slides/slide2.xml"/><Relationship Id="rId105"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slideMaster" Target="slideMasters/slideMaster48.xml"/><Relationship Id="rId72" Type="http://schemas.openxmlformats.org/officeDocument/2006/relationships/slideMaster" Target="slideMasters/slideMaster69.xml"/><Relationship Id="rId80" Type="http://schemas.openxmlformats.org/officeDocument/2006/relationships/slideMaster" Target="slideMasters/slideMaster77.xml"/><Relationship Id="rId85" Type="http://schemas.openxmlformats.org/officeDocument/2006/relationships/slideMaster" Target="slideMasters/slideMaster82.xml"/><Relationship Id="rId93" Type="http://schemas.openxmlformats.org/officeDocument/2006/relationships/slideMaster" Target="slideMasters/slideMaster90.xml"/><Relationship Id="rId98" Type="http://schemas.openxmlformats.org/officeDocument/2006/relationships/slideMaster" Target="slideMasters/slideMaster9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Master" Target="slideMasters/slideMaster22.xml"/><Relationship Id="rId33" Type="http://schemas.openxmlformats.org/officeDocument/2006/relationships/slideMaster" Target="slideMasters/slideMaster30.xml"/><Relationship Id="rId38" Type="http://schemas.openxmlformats.org/officeDocument/2006/relationships/slideMaster" Target="slideMasters/slideMaster35.xml"/><Relationship Id="rId46" Type="http://schemas.openxmlformats.org/officeDocument/2006/relationships/slideMaster" Target="slideMasters/slideMaster43.xml"/><Relationship Id="rId59" Type="http://schemas.openxmlformats.org/officeDocument/2006/relationships/slideMaster" Target="slideMasters/slideMaster56.xml"/><Relationship Id="rId67" Type="http://schemas.openxmlformats.org/officeDocument/2006/relationships/slideMaster" Target="slideMasters/slideMaster64.xml"/><Relationship Id="rId103" Type="http://schemas.openxmlformats.org/officeDocument/2006/relationships/slide" Target="slides/slide5.xml"/><Relationship Id="rId108" Type="http://schemas.openxmlformats.org/officeDocument/2006/relationships/theme" Target="theme/theme1.xml"/><Relationship Id="rId20" Type="http://schemas.openxmlformats.org/officeDocument/2006/relationships/slideMaster" Target="slideMasters/slideMaster17.xml"/><Relationship Id="rId41" Type="http://schemas.openxmlformats.org/officeDocument/2006/relationships/slideMaster" Target="slideMasters/slideMaster38.xml"/><Relationship Id="rId54" Type="http://schemas.openxmlformats.org/officeDocument/2006/relationships/slideMaster" Target="slideMasters/slideMaster51.xml"/><Relationship Id="rId62" Type="http://schemas.openxmlformats.org/officeDocument/2006/relationships/slideMaster" Target="slideMasters/slideMaster59.xml"/><Relationship Id="rId70" Type="http://schemas.openxmlformats.org/officeDocument/2006/relationships/slideMaster" Target="slideMasters/slideMaster67.xml"/><Relationship Id="rId75" Type="http://schemas.openxmlformats.org/officeDocument/2006/relationships/slideMaster" Target="slideMasters/slideMaster72.xml"/><Relationship Id="rId83" Type="http://schemas.openxmlformats.org/officeDocument/2006/relationships/slideMaster" Target="slideMasters/slideMaster80.xml"/><Relationship Id="rId88" Type="http://schemas.openxmlformats.org/officeDocument/2006/relationships/slideMaster" Target="slideMasters/slideMaster85.xml"/><Relationship Id="rId91" Type="http://schemas.openxmlformats.org/officeDocument/2006/relationships/slideMaster" Target="slideMasters/slideMaster88.xml"/><Relationship Id="rId96" Type="http://schemas.openxmlformats.org/officeDocument/2006/relationships/slideMaster" Target="slideMasters/slideMaster93.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Master" Target="slideMasters/slideMaster20.xml"/><Relationship Id="rId28" Type="http://schemas.openxmlformats.org/officeDocument/2006/relationships/slideMaster" Target="slideMasters/slideMaster25.xml"/><Relationship Id="rId36" Type="http://schemas.openxmlformats.org/officeDocument/2006/relationships/slideMaster" Target="slideMasters/slideMaster33.xml"/><Relationship Id="rId49" Type="http://schemas.openxmlformats.org/officeDocument/2006/relationships/slideMaster" Target="slideMasters/slideMaster46.xml"/><Relationship Id="rId57" Type="http://schemas.openxmlformats.org/officeDocument/2006/relationships/slideMaster" Target="slideMasters/slideMaster54.xml"/><Relationship Id="rId106" Type="http://schemas.openxmlformats.org/officeDocument/2006/relationships/presProps" Target="presProps.xml"/><Relationship Id="rId10" Type="http://schemas.openxmlformats.org/officeDocument/2006/relationships/slideMaster" Target="slideMasters/slideMaster7.xml"/><Relationship Id="rId31" Type="http://schemas.openxmlformats.org/officeDocument/2006/relationships/slideMaster" Target="slideMasters/slideMaster28.xml"/><Relationship Id="rId44" Type="http://schemas.openxmlformats.org/officeDocument/2006/relationships/slideMaster" Target="slideMasters/slideMaster41.xml"/><Relationship Id="rId52" Type="http://schemas.openxmlformats.org/officeDocument/2006/relationships/slideMaster" Target="slideMasters/slideMaster49.xml"/><Relationship Id="rId60" Type="http://schemas.openxmlformats.org/officeDocument/2006/relationships/slideMaster" Target="slideMasters/slideMaster57.xml"/><Relationship Id="rId65" Type="http://schemas.openxmlformats.org/officeDocument/2006/relationships/slideMaster" Target="slideMasters/slideMaster62.xml"/><Relationship Id="rId73" Type="http://schemas.openxmlformats.org/officeDocument/2006/relationships/slideMaster" Target="slideMasters/slideMaster70.xml"/><Relationship Id="rId78" Type="http://schemas.openxmlformats.org/officeDocument/2006/relationships/slideMaster" Target="slideMasters/slideMaster75.xml"/><Relationship Id="rId81" Type="http://schemas.openxmlformats.org/officeDocument/2006/relationships/slideMaster" Target="slideMasters/slideMaster78.xml"/><Relationship Id="rId86" Type="http://schemas.openxmlformats.org/officeDocument/2006/relationships/slideMaster" Target="slideMasters/slideMaster83.xml"/><Relationship Id="rId94" Type="http://schemas.openxmlformats.org/officeDocument/2006/relationships/slideMaster" Target="slideMasters/slideMaster91.xml"/><Relationship Id="rId99" Type="http://schemas.openxmlformats.org/officeDocument/2006/relationships/slide" Target="slides/slide1.xml"/><Relationship Id="rId101"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39" Type="http://schemas.openxmlformats.org/officeDocument/2006/relationships/slideMaster" Target="slideMasters/slideMaster36.xml"/><Relationship Id="rId109" Type="http://schemas.openxmlformats.org/officeDocument/2006/relationships/tableStyles" Target="tableStyles.xml"/><Relationship Id="rId34" Type="http://schemas.openxmlformats.org/officeDocument/2006/relationships/slideMaster" Target="slideMasters/slideMaster31.xml"/><Relationship Id="rId50" Type="http://schemas.openxmlformats.org/officeDocument/2006/relationships/slideMaster" Target="slideMasters/slideMaster47.xml"/><Relationship Id="rId55" Type="http://schemas.openxmlformats.org/officeDocument/2006/relationships/slideMaster" Target="slideMasters/slideMaster52.xml"/><Relationship Id="rId76" Type="http://schemas.openxmlformats.org/officeDocument/2006/relationships/slideMaster" Target="slideMasters/slideMaster73.xml"/><Relationship Id="rId97" Type="http://schemas.openxmlformats.org/officeDocument/2006/relationships/slideMaster" Target="slideMasters/slideMaster94.xml"/><Relationship Id="rId104" Type="http://schemas.openxmlformats.org/officeDocument/2006/relationships/slide" Target="slides/slide6.xml"/><Relationship Id="rId7" Type="http://schemas.openxmlformats.org/officeDocument/2006/relationships/slideMaster" Target="slideMasters/slideMaster4.xml"/><Relationship Id="rId71" Type="http://schemas.openxmlformats.org/officeDocument/2006/relationships/slideMaster" Target="slideMasters/slideMaster68.xml"/><Relationship Id="rId92" Type="http://schemas.openxmlformats.org/officeDocument/2006/relationships/slideMaster" Target="slideMasters/slideMaster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3633"/>
          </a:xfrm>
          <a:prstGeom prst="rect">
            <a:avLst/>
          </a:prstGeom>
        </p:spPr>
        <p:txBody>
          <a:bodyPr vert="horz" lIns="91440" tIns="45720" rIns="91440" bIns="45720" rtlCol="0"/>
          <a:lstStyle>
            <a:lvl1pPr algn="r">
              <a:defRPr sz="1200"/>
            </a:lvl1pPr>
          </a:lstStyle>
          <a:p>
            <a:fld id="{20CA6D7A-41DF-4207-A921-777A95CD1DEF}" type="datetimeFigureOut">
              <a:rPr lang="en-US" smtClean="0"/>
              <a:t>8/27/2014</a:t>
            </a:fld>
            <a:endParaRPr lang="en-US" dirty="0"/>
          </a:p>
        </p:txBody>
      </p:sp>
      <p:sp>
        <p:nvSpPr>
          <p:cNvPr id="4" name="Slide Image Placeholder 3"/>
          <p:cNvSpPr>
            <a:spLocks noGrp="1" noRot="1" noChangeAspect="1"/>
          </p:cNvSpPr>
          <p:nvPr>
            <p:ph type="sldImg" idx="2"/>
          </p:nvPr>
        </p:nvSpPr>
        <p:spPr>
          <a:xfrm>
            <a:off x="930275" y="739775"/>
            <a:ext cx="4937125" cy="370363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689515"/>
            <a:ext cx="5438140" cy="444269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7316"/>
            <a:ext cx="2945659" cy="49363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377316"/>
            <a:ext cx="2945659" cy="493633"/>
          </a:xfrm>
          <a:prstGeom prst="rect">
            <a:avLst/>
          </a:prstGeom>
        </p:spPr>
        <p:txBody>
          <a:bodyPr vert="horz" lIns="91440" tIns="45720" rIns="91440" bIns="45720" rtlCol="0" anchor="b"/>
          <a:lstStyle>
            <a:lvl1pPr algn="r">
              <a:defRPr sz="1200"/>
            </a:lvl1pPr>
          </a:lstStyle>
          <a:p>
            <a:fld id="{071C41F9-3D5E-471F-BB29-37FA079BE061}" type="slidenum">
              <a:rPr lang="en-US" smtClean="0"/>
              <a:t>‹#›</a:t>
            </a:fld>
            <a:endParaRPr lang="en-US" dirty="0"/>
          </a:p>
        </p:txBody>
      </p:sp>
    </p:spTree>
    <p:extLst>
      <p:ext uri="{BB962C8B-B14F-4D97-AF65-F5344CB8AC3E}">
        <p14:creationId xmlns:p14="http://schemas.microsoft.com/office/powerpoint/2010/main" val="3941999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dirty="0" smtClean="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C9718B-3955-48A4-9D3E-6F79BCA7449D}" type="slidenum">
              <a:rPr lang="en-GB"/>
              <a:pPr fontAlgn="base">
                <a:spcBef>
                  <a:spcPct val="0"/>
                </a:spcBef>
                <a:spcAft>
                  <a:spcPct val="0"/>
                </a:spcAft>
                <a:defRPr/>
              </a:pPr>
              <a:t>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txBox="1">
            <a:spLocks noGrp="1" noChangeArrowheads="1"/>
          </p:cNvSpPr>
          <p:nvPr/>
        </p:nvSpPr>
        <p:spPr bwMode="auto">
          <a:xfrm>
            <a:off x="3851813" y="9378042"/>
            <a:ext cx="2944342" cy="493097"/>
          </a:xfrm>
          <a:prstGeom prst="rect">
            <a:avLst/>
          </a:prstGeom>
          <a:noFill/>
          <a:ln w="9525">
            <a:noFill/>
            <a:miter lim="800000"/>
            <a:headEnd/>
            <a:tailEnd/>
          </a:ln>
        </p:spPr>
        <p:txBody>
          <a:bodyPr lIns="91010" tIns="45505" rIns="91010" bIns="45505" anchor="b"/>
          <a:lstStyle/>
          <a:p>
            <a:pPr algn="r" defTabSz="911285" fontAlgn="base">
              <a:spcBef>
                <a:spcPct val="0"/>
              </a:spcBef>
              <a:spcAft>
                <a:spcPct val="30000"/>
              </a:spcAft>
              <a:buClr>
                <a:srgbClr val="4F81BD"/>
              </a:buClr>
            </a:pPr>
            <a:fld id="{EE22BA1B-F3E4-4F07-9ABF-C8C27998174D}" type="slidenum">
              <a:rPr lang="de-DE" sz="1300">
                <a:solidFill>
                  <a:prstClr val="black"/>
                </a:solidFill>
                <a:latin typeface="Arial" charset="0"/>
              </a:rPr>
              <a:pPr algn="r" defTabSz="911285" fontAlgn="base">
                <a:spcBef>
                  <a:spcPct val="0"/>
                </a:spcBef>
                <a:spcAft>
                  <a:spcPct val="30000"/>
                </a:spcAft>
                <a:buClr>
                  <a:srgbClr val="4F81BD"/>
                </a:buClr>
              </a:pPr>
              <a:t>2</a:t>
            </a:fld>
            <a:endParaRPr lang="de-DE" sz="1300">
              <a:solidFill>
                <a:prstClr val="black"/>
              </a:solidFill>
              <a:latin typeface="Arial" charset="0"/>
            </a:endParaRPr>
          </a:p>
        </p:txBody>
      </p:sp>
      <p:sp>
        <p:nvSpPr>
          <p:cNvPr id="8195" name="Text Box 2"/>
          <p:cNvSpPr txBox="1">
            <a:spLocks noChangeArrowheads="1"/>
          </p:cNvSpPr>
          <p:nvPr/>
        </p:nvSpPr>
        <p:spPr bwMode="auto">
          <a:xfrm>
            <a:off x="943953" y="747310"/>
            <a:ext cx="4924970" cy="3692104"/>
          </a:xfrm>
          <a:prstGeom prst="rect">
            <a:avLst/>
          </a:prstGeom>
          <a:solidFill>
            <a:srgbClr val="FFFFFF"/>
          </a:solidFill>
          <a:ln w="9525">
            <a:solidFill>
              <a:srgbClr val="000000"/>
            </a:solidFill>
            <a:miter lim="800000"/>
            <a:headEnd/>
            <a:tailEnd/>
          </a:ln>
        </p:spPr>
        <p:txBody>
          <a:bodyPr wrap="none" lIns="91860" tIns="45930" rIns="91860" bIns="45930" anchor="ctr"/>
          <a:lstStyle/>
          <a:p>
            <a:pPr algn="ctr" defTabSz="918915" fontAlgn="base">
              <a:spcBef>
                <a:spcPct val="0"/>
              </a:spcBef>
              <a:spcAft>
                <a:spcPct val="30000"/>
              </a:spcAft>
              <a:buClr>
                <a:srgbClr val="4F81BD"/>
              </a:buClr>
            </a:pPr>
            <a:endParaRPr lang="en-GB" dirty="0">
              <a:solidFill>
                <a:prstClr val="black"/>
              </a:solidFill>
              <a:latin typeface="Arial" charset="0"/>
            </a:endParaRPr>
          </a:p>
        </p:txBody>
      </p:sp>
      <p:sp>
        <p:nvSpPr>
          <p:cNvPr id="8196" name="Rectangle 3"/>
          <p:cNvSpPr>
            <a:spLocks noGrp="1" noChangeArrowheads="1"/>
          </p:cNvSpPr>
          <p:nvPr>
            <p:ph type="body"/>
          </p:nvPr>
        </p:nvSpPr>
        <p:spPr>
          <a:xfrm>
            <a:off x="907472" y="4693612"/>
            <a:ext cx="4982732" cy="4437874"/>
          </a:xfrm>
          <a:noFill/>
        </p:spPr>
        <p:txBody>
          <a:bodyPr wrap="none" tIns="17916" anchor="ctr"/>
          <a:lstStyle/>
          <a:p>
            <a:pPr defTabSz="430456"/>
            <a:endParaRPr lang="en-GB" dirty="0" smtClean="0"/>
          </a:p>
        </p:txBody>
      </p:sp>
    </p:spTree>
    <p:extLst>
      <p:ext uri="{BB962C8B-B14F-4D97-AF65-F5344CB8AC3E}">
        <p14:creationId xmlns:p14="http://schemas.microsoft.com/office/powerpoint/2010/main" val="1898019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txBox="1">
            <a:spLocks noGrp="1" noChangeArrowheads="1"/>
          </p:cNvSpPr>
          <p:nvPr/>
        </p:nvSpPr>
        <p:spPr bwMode="auto">
          <a:xfrm>
            <a:off x="3851813" y="9378042"/>
            <a:ext cx="2944342" cy="493097"/>
          </a:xfrm>
          <a:prstGeom prst="rect">
            <a:avLst/>
          </a:prstGeom>
          <a:noFill/>
          <a:ln w="9525">
            <a:noFill/>
            <a:miter lim="800000"/>
            <a:headEnd/>
            <a:tailEnd/>
          </a:ln>
        </p:spPr>
        <p:txBody>
          <a:bodyPr lIns="91010" tIns="45505" rIns="91010" bIns="45505" anchor="b"/>
          <a:lstStyle/>
          <a:p>
            <a:pPr algn="r" defTabSz="911285" fontAlgn="base">
              <a:spcBef>
                <a:spcPct val="0"/>
              </a:spcBef>
              <a:spcAft>
                <a:spcPct val="30000"/>
              </a:spcAft>
              <a:buClr>
                <a:srgbClr val="4F81BD"/>
              </a:buClr>
            </a:pPr>
            <a:fld id="{EE22BA1B-F3E4-4F07-9ABF-C8C27998174D}" type="slidenum">
              <a:rPr lang="de-DE" sz="1300">
                <a:solidFill>
                  <a:prstClr val="black"/>
                </a:solidFill>
                <a:latin typeface="Arial" charset="0"/>
              </a:rPr>
              <a:pPr algn="r" defTabSz="911285" fontAlgn="base">
                <a:spcBef>
                  <a:spcPct val="0"/>
                </a:spcBef>
                <a:spcAft>
                  <a:spcPct val="30000"/>
                </a:spcAft>
                <a:buClr>
                  <a:srgbClr val="4F81BD"/>
                </a:buClr>
              </a:pPr>
              <a:t>3</a:t>
            </a:fld>
            <a:endParaRPr lang="de-DE" sz="1300">
              <a:solidFill>
                <a:prstClr val="black"/>
              </a:solidFill>
              <a:latin typeface="Arial" charset="0"/>
            </a:endParaRPr>
          </a:p>
        </p:txBody>
      </p:sp>
      <p:sp>
        <p:nvSpPr>
          <p:cNvPr id="8195" name="Text Box 2"/>
          <p:cNvSpPr txBox="1">
            <a:spLocks noChangeArrowheads="1"/>
          </p:cNvSpPr>
          <p:nvPr/>
        </p:nvSpPr>
        <p:spPr bwMode="auto">
          <a:xfrm>
            <a:off x="943953" y="747310"/>
            <a:ext cx="4924970" cy="3692104"/>
          </a:xfrm>
          <a:prstGeom prst="rect">
            <a:avLst/>
          </a:prstGeom>
          <a:solidFill>
            <a:srgbClr val="FFFFFF"/>
          </a:solidFill>
          <a:ln w="9525">
            <a:solidFill>
              <a:srgbClr val="000000"/>
            </a:solidFill>
            <a:miter lim="800000"/>
            <a:headEnd/>
            <a:tailEnd/>
          </a:ln>
        </p:spPr>
        <p:txBody>
          <a:bodyPr wrap="none" lIns="91860" tIns="45930" rIns="91860" bIns="45930" anchor="ctr"/>
          <a:lstStyle/>
          <a:p>
            <a:pPr algn="ctr" defTabSz="918915" fontAlgn="base">
              <a:spcBef>
                <a:spcPct val="0"/>
              </a:spcBef>
              <a:spcAft>
                <a:spcPct val="30000"/>
              </a:spcAft>
              <a:buClr>
                <a:srgbClr val="4F81BD"/>
              </a:buClr>
            </a:pPr>
            <a:endParaRPr lang="en-GB" dirty="0">
              <a:solidFill>
                <a:prstClr val="black"/>
              </a:solidFill>
              <a:latin typeface="Arial" charset="0"/>
            </a:endParaRPr>
          </a:p>
        </p:txBody>
      </p:sp>
      <p:sp>
        <p:nvSpPr>
          <p:cNvPr id="8196" name="Rectangle 3"/>
          <p:cNvSpPr>
            <a:spLocks noGrp="1" noChangeArrowheads="1"/>
          </p:cNvSpPr>
          <p:nvPr>
            <p:ph type="body"/>
          </p:nvPr>
        </p:nvSpPr>
        <p:spPr>
          <a:xfrm>
            <a:off x="907472" y="4693612"/>
            <a:ext cx="4982732" cy="4437874"/>
          </a:xfrm>
          <a:noFill/>
        </p:spPr>
        <p:txBody>
          <a:bodyPr wrap="none" tIns="17916" anchor="ctr"/>
          <a:lstStyle/>
          <a:p>
            <a:pPr defTabSz="430456"/>
            <a:endParaRPr lang="en-GB" dirty="0" smtClean="0"/>
          </a:p>
        </p:txBody>
      </p:sp>
    </p:spTree>
    <p:extLst>
      <p:ext uri="{BB962C8B-B14F-4D97-AF65-F5344CB8AC3E}">
        <p14:creationId xmlns:p14="http://schemas.microsoft.com/office/powerpoint/2010/main" val="1898019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txBox="1">
            <a:spLocks noGrp="1" noChangeArrowheads="1"/>
          </p:cNvSpPr>
          <p:nvPr/>
        </p:nvSpPr>
        <p:spPr bwMode="auto">
          <a:xfrm>
            <a:off x="3851813" y="9378042"/>
            <a:ext cx="2944342" cy="493097"/>
          </a:xfrm>
          <a:prstGeom prst="rect">
            <a:avLst/>
          </a:prstGeom>
          <a:noFill/>
          <a:ln w="9525">
            <a:noFill/>
            <a:miter lim="800000"/>
            <a:headEnd/>
            <a:tailEnd/>
          </a:ln>
        </p:spPr>
        <p:txBody>
          <a:bodyPr lIns="91010" tIns="45505" rIns="91010" bIns="45505" anchor="b"/>
          <a:lstStyle/>
          <a:p>
            <a:pPr algn="r" defTabSz="911285" fontAlgn="base">
              <a:spcBef>
                <a:spcPct val="0"/>
              </a:spcBef>
              <a:spcAft>
                <a:spcPct val="30000"/>
              </a:spcAft>
              <a:buClr>
                <a:srgbClr val="4F81BD"/>
              </a:buClr>
            </a:pPr>
            <a:fld id="{EE22BA1B-F3E4-4F07-9ABF-C8C27998174D}" type="slidenum">
              <a:rPr lang="de-DE" sz="1300">
                <a:solidFill>
                  <a:prstClr val="black"/>
                </a:solidFill>
                <a:latin typeface="Arial" charset="0"/>
              </a:rPr>
              <a:pPr algn="r" defTabSz="911285" fontAlgn="base">
                <a:spcBef>
                  <a:spcPct val="0"/>
                </a:spcBef>
                <a:spcAft>
                  <a:spcPct val="30000"/>
                </a:spcAft>
                <a:buClr>
                  <a:srgbClr val="4F81BD"/>
                </a:buClr>
              </a:pPr>
              <a:t>4</a:t>
            </a:fld>
            <a:endParaRPr lang="de-DE" sz="1300">
              <a:solidFill>
                <a:prstClr val="black"/>
              </a:solidFill>
              <a:latin typeface="Arial" charset="0"/>
            </a:endParaRPr>
          </a:p>
        </p:txBody>
      </p:sp>
      <p:sp>
        <p:nvSpPr>
          <p:cNvPr id="8195" name="Text Box 2"/>
          <p:cNvSpPr txBox="1">
            <a:spLocks noChangeArrowheads="1"/>
          </p:cNvSpPr>
          <p:nvPr/>
        </p:nvSpPr>
        <p:spPr bwMode="auto">
          <a:xfrm>
            <a:off x="943953" y="747310"/>
            <a:ext cx="4924970" cy="3692104"/>
          </a:xfrm>
          <a:prstGeom prst="rect">
            <a:avLst/>
          </a:prstGeom>
          <a:solidFill>
            <a:srgbClr val="FFFFFF"/>
          </a:solidFill>
          <a:ln w="9525">
            <a:solidFill>
              <a:srgbClr val="000000"/>
            </a:solidFill>
            <a:miter lim="800000"/>
            <a:headEnd/>
            <a:tailEnd/>
          </a:ln>
        </p:spPr>
        <p:txBody>
          <a:bodyPr wrap="none" lIns="91860" tIns="45930" rIns="91860" bIns="45930" anchor="ctr"/>
          <a:lstStyle/>
          <a:p>
            <a:pPr algn="ctr" defTabSz="918915" fontAlgn="base">
              <a:spcBef>
                <a:spcPct val="0"/>
              </a:spcBef>
              <a:spcAft>
                <a:spcPct val="30000"/>
              </a:spcAft>
              <a:buClr>
                <a:srgbClr val="4F81BD"/>
              </a:buClr>
            </a:pPr>
            <a:endParaRPr lang="en-GB" dirty="0">
              <a:solidFill>
                <a:prstClr val="black"/>
              </a:solidFill>
              <a:latin typeface="Arial" charset="0"/>
            </a:endParaRPr>
          </a:p>
        </p:txBody>
      </p:sp>
      <p:sp>
        <p:nvSpPr>
          <p:cNvPr id="8196" name="Rectangle 3"/>
          <p:cNvSpPr>
            <a:spLocks noGrp="1" noChangeArrowheads="1"/>
          </p:cNvSpPr>
          <p:nvPr>
            <p:ph type="body"/>
          </p:nvPr>
        </p:nvSpPr>
        <p:spPr>
          <a:xfrm>
            <a:off x="907472" y="4693612"/>
            <a:ext cx="4982732" cy="4437874"/>
          </a:xfrm>
          <a:noFill/>
        </p:spPr>
        <p:txBody>
          <a:bodyPr wrap="none" tIns="17916" anchor="ctr"/>
          <a:lstStyle/>
          <a:p>
            <a:pPr defTabSz="430456"/>
            <a:endParaRPr lang="en-GB" dirty="0" smtClean="0"/>
          </a:p>
        </p:txBody>
      </p:sp>
    </p:spTree>
    <p:extLst>
      <p:ext uri="{BB962C8B-B14F-4D97-AF65-F5344CB8AC3E}">
        <p14:creationId xmlns:p14="http://schemas.microsoft.com/office/powerpoint/2010/main" val="1898019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71C41F9-3D5E-471F-BB29-37FA079BE061}" type="slidenum">
              <a:rPr lang="en-US" smtClean="0"/>
              <a:t>5</a:t>
            </a:fld>
            <a:endParaRPr lang="en-US" dirty="0"/>
          </a:p>
        </p:txBody>
      </p:sp>
    </p:spTree>
    <p:extLst>
      <p:ext uri="{BB962C8B-B14F-4D97-AF65-F5344CB8AC3E}">
        <p14:creationId xmlns:p14="http://schemas.microsoft.com/office/powerpoint/2010/main" val="1360643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8.xml"/></Relationships>
</file>

<file path=ppt/slideLayouts/_rels/slideLayout1000.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100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83.xml"/></Relationships>
</file>

<file path=ppt/slideLayouts/_rels/slideLayout1002.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1003.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1004.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1005.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1006.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1007.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1008.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1009.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0.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1011.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1012.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10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84.xml"/></Relationships>
</file>

<file path=ppt/slideLayouts/_rels/slideLayout1014.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1015.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1016.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1017.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1018.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1019.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0.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1021.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1022.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1023.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1024.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10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85.xml"/></Relationships>
</file>

<file path=ppt/slideLayouts/_rels/slideLayout1026.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1027.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1028.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1029.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0.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1031.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1032.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1033.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1034.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1035.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1036.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10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86.xml"/></Relationships>
</file>

<file path=ppt/slideLayouts/_rels/slideLayout1038.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1039.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0.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1041.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1042.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1043.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1044.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1045.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1046.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1047.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1048.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104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8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0.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1051.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1052.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1053.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1054.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1055.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1056.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1057.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1058.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1059.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0.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106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88.xml"/></Relationships>
</file>

<file path=ppt/slideLayouts/_rels/slideLayout1062.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1063.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1064.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1065.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1066.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1067.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1068.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1069.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0.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1071.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1072.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107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89.xml"/></Relationships>
</file>

<file path=ppt/slideLayouts/_rels/slideLayout1074.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1075.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1076.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1077.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1078.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1079.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0.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1081.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1082.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1083.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1084.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108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90.xml"/></Relationships>
</file>

<file path=ppt/slideLayouts/_rels/slideLayout1086.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1087.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1088.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1089.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0.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1091.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1092.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1093.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1094.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1095.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1096.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109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91.xml"/></Relationships>
</file>

<file path=ppt/slideLayouts/_rels/slideLayout1098.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1099.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00.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1101.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1102.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1103.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1104.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1105.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1106.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1107.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1108.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110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9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0.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111.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112.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113.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114.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115.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116.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117.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118.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119.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9.xml"/></Relationships>
</file>

<file path=ppt/slideLayouts/_rels/slideLayout1120.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1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93.xml"/></Relationships>
</file>

<file path=ppt/slideLayouts/_rels/slideLayout1122.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123.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124.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125.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126.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127.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128.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129.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0.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131.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132.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1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94.xml"/></Relationships>
</file>

<file path=ppt/slideLayouts/_rels/slideLayout1134.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135.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136.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137.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138.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139.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0.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141.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142.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143.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144.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14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95.xml"/></Relationships>
</file>

<file path=ppt/slideLayouts/_rels/slideLayout1146.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147.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148.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149.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0.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151.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152.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153.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154.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155.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156.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hemeOverride" Target="../theme/themeOverride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hemeOverride" Target="../theme/themeOverride3.xml"/><Relationship Id="rId4" Type="http://schemas.openxmlformats.org/officeDocument/2006/relationships/image" Target="../media/image2.png"/></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hemeOverride" Target="../theme/themeOverride4.xml"/><Relationship Id="rId4" Type="http://schemas.openxmlformats.org/officeDocument/2006/relationships/image" Target="../media/image2.png"/></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hemeOverride" Target="../theme/themeOverride5.xml"/><Relationship Id="rId4" Type="http://schemas.openxmlformats.org/officeDocument/2006/relationships/image" Target="../media/image2.png"/></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hemeOverride" Target="../theme/themeOverride6.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hemeOverride" Target="../theme/themeOverride7.xml"/><Relationship Id="rId4" Type="http://schemas.openxmlformats.org/officeDocument/2006/relationships/image" Target="../media/image2.png"/></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1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hemeOverride" Target="../theme/themeOverride8.xml"/><Relationship Id="rId4" Type="http://schemas.openxmlformats.org/officeDocument/2006/relationships/image" Target="../media/image2.png"/></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1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hemeOverride" Target="../theme/themeOverride9.xml"/><Relationship Id="rId5" Type="http://schemas.openxmlformats.org/officeDocument/2006/relationships/image" Target="../media/image5.png"/><Relationship Id="rId4" Type="http://schemas.openxmlformats.org/officeDocument/2006/relationships/image" Target="../media/image2.png"/></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17.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hemeOverride" Target="../theme/themeOverride10.xml"/><Relationship Id="rId4" Type="http://schemas.openxmlformats.org/officeDocument/2006/relationships/image" Target="../media/image2.png"/></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hemeOverride" Target="../theme/themeOverride11.xml"/><Relationship Id="rId4" Type="http://schemas.openxmlformats.org/officeDocument/2006/relationships/image" Target="../media/image2.png"/></Relationships>
</file>

<file path=ppt/slideLayouts/_rels/slideLayout2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18.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hemeOverride" Target="../theme/themeOverride12.xml"/><Relationship Id="rId5" Type="http://schemas.openxmlformats.org/officeDocument/2006/relationships/image" Target="../media/image8.jpeg"/><Relationship Id="rId4" Type="http://schemas.openxmlformats.org/officeDocument/2006/relationships/image" Target="../media/image7.png"/></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19.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hemeOverride" Target="../theme/themeOverride13.xml"/><Relationship Id="rId5" Type="http://schemas.openxmlformats.org/officeDocument/2006/relationships/image" Target="../media/image7.png"/><Relationship Id="rId4" Type="http://schemas.openxmlformats.org/officeDocument/2006/relationships/image" Target="../media/image8.jpeg"/></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20.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themeOverride" Target="../theme/themeOverride14.xml"/><Relationship Id="rId5" Type="http://schemas.openxmlformats.org/officeDocument/2006/relationships/image" Target="../media/image7.png"/><Relationship Id="rId4" Type="http://schemas.openxmlformats.org/officeDocument/2006/relationships/image" Target="../media/image8.jpeg"/></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21.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hemeOverride" Target="../theme/themeOverride15.xml"/><Relationship Id="rId4" Type="http://schemas.openxmlformats.org/officeDocument/2006/relationships/image" Target="../media/image2.png"/></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22.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hemeOverride" Target="../theme/themeOverride16.xml"/><Relationship Id="rId4" Type="http://schemas.openxmlformats.org/officeDocument/2006/relationships/image" Target="../media/image2.png"/></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hemeOverride" Target="../theme/themeOverride17.xml"/><Relationship Id="rId4" Type="http://schemas.openxmlformats.org/officeDocument/2006/relationships/image" Target="../media/image2.png"/></Relationships>
</file>

<file path=ppt/slideLayouts/_rels/slideLayout28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23.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hemeOverride" Target="../theme/themeOverride18.xml"/><Relationship Id="rId4" Type="http://schemas.openxmlformats.org/officeDocument/2006/relationships/image" Target="../media/image2.png"/></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24.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hemeOverride" Target="../theme/themeOverride19.xml"/><Relationship Id="rId4" Type="http://schemas.openxmlformats.org/officeDocument/2006/relationships/image" Target="../media/image2.png"/></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25.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hemeOverride" Target="../theme/themeOverride20.xml"/><Relationship Id="rId5" Type="http://schemas.openxmlformats.org/officeDocument/2006/relationships/image" Target="../media/image8.jpeg"/><Relationship Id="rId4" Type="http://schemas.openxmlformats.org/officeDocument/2006/relationships/image" Target="../media/image7.png"/></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26.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hemeOverride" Target="../theme/themeOverride21.xml"/><Relationship Id="rId5" Type="http://schemas.openxmlformats.org/officeDocument/2006/relationships/image" Target="../media/image7.png"/><Relationship Id="rId4" Type="http://schemas.openxmlformats.org/officeDocument/2006/relationships/image" Target="../media/image8.jpeg"/></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27.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themeOverride" Target="../theme/themeOverride22.xml"/><Relationship Id="rId5" Type="http://schemas.openxmlformats.org/officeDocument/2006/relationships/image" Target="../media/image7.png"/><Relationship Id="rId4" Type="http://schemas.openxmlformats.org/officeDocument/2006/relationships/image" Target="../media/image8.jpeg"/></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hemeOverride" Target="../theme/themeOverride23.xml"/><Relationship Id="rId4" Type="http://schemas.openxmlformats.org/officeDocument/2006/relationships/image" Target="../media/image2.png"/></Relationships>
</file>

<file path=ppt/slideLayouts/_rels/slideLayout34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28.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hemeOverride" Target="../theme/themeOverride24.xml"/><Relationship Id="rId4" Type="http://schemas.openxmlformats.org/officeDocument/2006/relationships/image" Target="../media/image2.png"/></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5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29.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hemeOverride" Target="../theme/themeOverride25.xml"/><Relationship Id="rId4" Type="http://schemas.openxmlformats.org/officeDocument/2006/relationships/image" Target="../media/image2.png"/></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6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30.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hemeOverride" Target="../theme/themeOverride26.xml"/><Relationship Id="rId4" Type="http://schemas.openxmlformats.org/officeDocument/2006/relationships/image" Target="../media/image2.png"/></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7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31.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hemeOverride" Target="../theme/themeOverride27.xml"/><Relationship Id="rId4" Type="http://schemas.openxmlformats.org/officeDocument/2006/relationships/image" Target="../media/image2.png"/></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8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32.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0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33.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34.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35.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36.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4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37.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38.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7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39.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8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40.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9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41.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0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42.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5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43.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44.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4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45.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5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46.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6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6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47.xml"/></Relationships>
</file>

<file path=ppt/slideLayouts/_rels/slideLayout56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7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7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7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7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7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48.xml"/></Relationships>
</file>

<file path=ppt/slideLayouts/_rels/slideLayout58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8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8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8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8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8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8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9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9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49.xml"/></Relationships>
</file>

<file path=ppt/slideLayouts/_rels/slideLayout59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9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9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9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9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9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9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0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0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0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0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0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50.xml"/></Relationships>
</file>

<file path=ppt/slideLayouts/_rels/slideLayout60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0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07.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0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0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1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12.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13.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14.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1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51.xml"/></Relationships>
</file>

<file path=ppt/slideLayouts/_rels/slideLayout61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8.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2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2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23.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24.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25.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26.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2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52.xml"/></Relationships>
</file>

<file path=ppt/slideLayouts/_rels/slideLayout629.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0.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3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3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3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34.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35.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36.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37.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38.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39.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64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53.xml"/></Relationships>
</file>

<file path=ppt/slideLayouts/_rels/slideLayout641.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4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4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44.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45.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46.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47.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48.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49.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0.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51.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5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54.xml"/></Relationships>
</file>

<file path=ppt/slideLayouts/_rels/slideLayout65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5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55.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56.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57.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58.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59.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0.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61.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62.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6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6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55.xml"/></Relationships>
</file>

<file path=ppt/slideLayouts/_rels/slideLayout66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66.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67.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68.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69.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0.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71.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72.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73.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74.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7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7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56.xml"/></Relationships>
</file>

<file path=ppt/slideLayouts/_rels/slideLayout677.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78.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79.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0.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81.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82.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83.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84.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85.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8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87.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8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57.xml"/></Relationships>
</file>

<file path=ppt/slideLayouts/_rels/slideLayout689.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0.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91.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92.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93.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94.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95.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96.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97.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98.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99.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0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58.xml"/></Relationships>
</file>

<file path=ppt/slideLayouts/_rels/slideLayout701.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02.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03.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04.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05.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06.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07.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08.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09.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0.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11.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59.xml"/></Relationships>
</file>

<file path=ppt/slideLayouts/_rels/slideLayout713.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14.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15.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16.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17.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18.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19.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0.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21.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22.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23.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60.xml"/></Relationships>
</file>

<file path=ppt/slideLayouts/_rels/slideLayout725.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26.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27.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28.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29.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0.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31.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32.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33.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34.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35.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61.xml"/></Relationships>
</file>

<file path=ppt/slideLayouts/_rels/slideLayout737.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38.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39.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0.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41.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42.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43.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44.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45.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46.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47.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4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62.xml"/></Relationships>
</file>

<file path=ppt/slideLayouts/_rels/slideLayout749.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0.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51.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52.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53.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54.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55.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56.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57.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58.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59.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7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62.xml"/><Relationship Id="rId1" Type="http://schemas.openxmlformats.org/officeDocument/2006/relationships/themeOverride" Target="../theme/themeOverride28.xml"/><Relationship Id="rId4" Type="http://schemas.openxmlformats.org/officeDocument/2006/relationships/image" Target="../media/image2.png"/></Relationships>
</file>

<file path=ppt/slideLayouts/_rels/slideLayout76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63.xml"/></Relationships>
</file>

<file path=ppt/slideLayouts/_rels/slideLayout762.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63.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64.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65.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66.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67.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68.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69.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0.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1.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2.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64.xml"/></Relationships>
</file>

<file path=ppt/slideLayouts/_rels/slideLayout774.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75.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76.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77.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78.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79.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0.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81.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82.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83.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84.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8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65.xml"/></Relationships>
</file>

<file path=ppt/slideLayouts/_rels/slideLayout786.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87.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88.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89.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0.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91.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92.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93.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94.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95.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96.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9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66.xml"/></Relationships>
</file>

<file path=ppt/slideLayouts/_rels/slideLayout798.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99.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00.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01.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02.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03.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04.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05.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06.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07.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08.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0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6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0.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11.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12.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13.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14.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15.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16.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17.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18.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19.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0.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68.xml"/></Relationships>
</file>

<file path=ppt/slideLayouts/_rels/slideLayout822.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23.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24.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25.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26.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27.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28.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29.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0.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1.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2.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69.xml"/></Relationships>
</file>

<file path=ppt/slideLayouts/_rels/slideLayout834.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35.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36.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37.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38.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39.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0.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41.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42.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43.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44.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4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70.xml"/></Relationships>
</file>

<file path=ppt/slideLayouts/_rels/slideLayout846.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47.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48.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49.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0.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51.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52.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53.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54.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55.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56.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5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71.xml"/></Relationships>
</file>

<file path=ppt/slideLayouts/_rels/slideLayout858.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859.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0.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861.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862.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863.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864.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865.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866.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867.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868.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86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7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0.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871.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872.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873.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874.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875.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876.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877.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878.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879.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880.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88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73.xml"/></Relationships>
</file>

<file path=ppt/slideLayouts/_rels/slideLayout882.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83.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84.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85.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86.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87.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88.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89.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0.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91.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92.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9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74.xml"/></Relationships>
</file>

<file path=ppt/slideLayouts/_rels/slideLayout894.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95.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96.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97.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98.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99.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00.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901.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902.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903.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904.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90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75.xml"/></Relationships>
</file>

<file path=ppt/slideLayouts/_rels/slideLayout906.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907.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908.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909.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0.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911.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912.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913.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914.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915.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916.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9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76.xml"/></Relationships>
</file>

<file path=ppt/slideLayouts/_rels/slideLayout918.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919.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0.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921.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922.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923.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924.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925.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926.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927.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928.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9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7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0.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931.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932.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933.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934.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935.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936.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937.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938.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939.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0.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94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78.xml"/></Relationships>
</file>

<file path=ppt/slideLayouts/_rels/slideLayout942.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943.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944.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945.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946.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947.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948.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949.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0.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951.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952.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95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79.xml"/></Relationships>
</file>

<file path=ppt/slideLayouts/_rels/slideLayout954.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955.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956.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957.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958.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959.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0.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961.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962.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963.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964.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96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80.xml"/></Relationships>
</file>

<file path=ppt/slideLayouts/_rels/slideLayout966.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67.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68.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69.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0.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71.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72.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73.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74.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75.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76.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7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81.xml"/></Relationships>
</file>

<file path=ppt/slideLayouts/_rels/slideLayout978.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979.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0.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981.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982.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983.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984.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985.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986.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987.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988.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98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Master" Target="../slideMasters/slideMaster8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0.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91.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92.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93.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94.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95.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96.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97.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98.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99.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DA0E5B-4C5D-4E35-81BD-3D0E8E57486E}" type="datetimeFigureOut">
              <a:rPr lang="en-US" smtClean="0"/>
              <a:t>8/27/2014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5A0C79-99E0-43FD-9211-E6D9A54E7428}" type="slidenum">
              <a:rPr lang="en-US" smtClean="0"/>
              <a:t>‹#›</a:t>
            </a:fld>
            <a:endParaRPr lang="en-US" dirty="0"/>
          </a:p>
        </p:txBody>
      </p:sp>
    </p:spTree>
    <p:extLst>
      <p:ext uri="{BB962C8B-B14F-4D97-AF65-F5344CB8AC3E}">
        <p14:creationId xmlns:p14="http://schemas.microsoft.com/office/powerpoint/2010/main" val="3493132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DA0E5B-4C5D-4E35-81BD-3D0E8E57486E}" type="datetimeFigureOut">
              <a:rPr lang="en-US" smtClean="0"/>
              <a:t>8/27/2014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5A0C79-99E0-43FD-9211-E6D9A54E7428}" type="slidenum">
              <a:rPr lang="en-US" smtClean="0"/>
              <a:t>‹#›</a:t>
            </a:fld>
            <a:endParaRPr lang="en-US" dirty="0"/>
          </a:p>
        </p:txBody>
      </p:sp>
    </p:spTree>
    <p:extLst>
      <p:ext uri="{BB962C8B-B14F-4D97-AF65-F5344CB8AC3E}">
        <p14:creationId xmlns:p14="http://schemas.microsoft.com/office/powerpoint/2010/main" val="93012919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1152607061"/>
      </p:ext>
    </p:extLst>
  </p:cSld>
  <p:clrMapOvr>
    <a:masterClrMapping/>
  </p:clrMapOvr>
</p:sldLayout>
</file>

<file path=ppt/slideLayouts/slideLayout100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780541644"/>
      </p:ext>
    </p:extLst>
  </p:cSld>
  <p:clrMapOvr>
    <a:masterClrMapping/>
  </p:clrMapOvr>
</p:sldLayout>
</file>

<file path=ppt/slideLayouts/slideLayout100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578022229"/>
      </p:ext>
    </p:extLst>
  </p:cSld>
  <p:clrMapOvr>
    <a:masterClrMapping/>
  </p:clrMapOvr>
</p:sldLayout>
</file>

<file path=ppt/slideLayouts/slideLayout10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835591015"/>
      </p:ext>
    </p:extLst>
  </p:cSld>
  <p:clrMapOvr>
    <a:masterClrMapping/>
  </p:clrMapOvr>
</p:sldLayout>
</file>

<file path=ppt/slideLayouts/slideLayout10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932027026"/>
      </p:ext>
    </p:extLst>
  </p:cSld>
  <p:clrMapOvr>
    <a:masterClrMapping/>
  </p:clrMapOvr>
</p:sldLayout>
</file>

<file path=ppt/slideLayouts/slideLayout10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278882720"/>
      </p:ext>
    </p:extLst>
  </p:cSld>
  <p:clrMapOvr>
    <a:masterClrMapping/>
  </p:clrMapOvr>
</p:sldLayout>
</file>

<file path=ppt/slideLayouts/slideLayout10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164447431"/>
      </p:ext>
    </p:extLst>
  </p:cSld>
  <p:clrMapOvr>
    <a:masterClrMapping/>
  </p:clrMapOvr>
</p:sldLayout>
</file>

<file path=ppt/slideLayouts/slideLayout10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52898745"/>
      </p:ext>
    </p:extLst>
  </p:cSld>
  <p:clrMapOvr>
    <a:masterClrMapping/>
  </p:clrMapOvr>
</p:sldLayout>
</file>

<file path=ppt/slideLayouts/slideLayout10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775948739"/>
      </p:ext>
    </p:extLst>
  </p:cSld>
  <p:clrMapOvr>
    <a:masterClrMapping/>
  </p:clrMapOvr>
</p:sldLayout>
</file>

<file path=ppt/slideLayouts/slideLayout10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767800978"/>
      </p:ext>
    </p:extLst>
  </p:cSld>
  <p:clrMapOvr>
    <a:masterClrMapping/>
  </p:clrMapOvr>
</p:sldLayout>
</file>

<file path=ppt/slideLayouts/slideLayout10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48214454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37DD415F-74BE-4B49-BAFE-96B64C927D16}"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626636710"/>
      </p:ext>
    </p:extLst>
  </p:cSld>
  <p:clrMapOvr>
    <a:masterClrMapping/>
  </p:clrMapOvr>
</p:sldLayout>
</file>

<file path=ppt/slideLayouts/slideLayout10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056676373"/>
      </p:ext>
    </p:extLst>
  </p:cSld>
  <p:clrMapOvr>
    <a:masterClrMapping/>
  </p:clrMapOvr>
</p:sldLayout>
</file>

<file path=ppt/slideLayouts/slideLayout10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328644201"/>
      </p:ext>
    </p:extLst>
  </p:cSld>
  <p:clrMapOvr>
    <a:masterClrMapping/>
  </p:clrMapOvr>
</p:sldLayout>
</file>

<file path=ppt/slideLayouts/slideLayout10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045767890"/>
      </p:ext>
    </p:extLst>
  </p:cSld>
  <p:clrMapOvr>
    <a:masterClrMapping/>
  </p:clrMapOvr>
</p:sldLayout>
</file>

<file path=ppt/slideLayouts/slideLayout10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1124045570"/>
      </p:ext>
    </p:extLst>
  </p:cSld>
  <p:clrMapOvr>
    <a:masterClrMapping/>
  </p:clrMapOvr>
</p:sldLayout>
</file>

<file path=ppt/slideLayouts/slideLayout10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528C2B68-5B7E-4E3D-ADE5-F9C623F4482D}" type="datetime8">
              <a:rPr lang="en-GB" smtClean="0">
                <a:solidFill>
                  <a:srgbClr val="113388"/>
                </a:solidFill>
              </a:rPr>
              <a:pPr/>
              <a:t>27/08/2014 19:30</a:t>
            </a:fld>
            <a:endParaRPr lang="en-US" dirty="0">
              <a:solidFill>
                <a:srgbClr val="113388"/>
              </a:solidFill>
            </a:endParaRPr>
          </a:p>
        </p:txBody>
      </p:sp>
      <p:sp>
        <p:nvSpPr>
          <p:cNvPr id="5" name="Rectangle 5"/>
          <p:cNvSpPr>
            <a:spLocks noGrp="1" noChangeArrowheads="1"/>
          </p:cNvSpPr>
          <p:nvPr>
            <p:ph type="sldNum" sz="quarter" idx="11"/>
          </p:nvPr>
        </p:nvSpPr>
        <p:spPr>
          <a:ln/>
        </p:spPr>
        <p:txBody>
          <a:bodyPr/>
          <a:lstStyle>
            <a:lvl1pPr>
              <a:defRPr/>
            </a:lvl1pPr>
          </a:lstStyle>
          <a:p>
            <a:fld id="{37DD415F-74BE-4B49-BAFE-96B64C927D16}"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591994804"/>
      </p:ext>
    </p:extLst>
  </p:cSld>
  <p:clrMapOvr>
    <a:masterClrMapping/>
  </p:clrMapOvr>
</p:sldLayout>
</file>

<file path=ppt/slideLayouts/slideLayout10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75A60586-8A6A-4184-9ABB-B86911F245CB}" type="datetime8">
              <a:rPr lang="en-GB" smtClean="0">
                <a:solidFill>
                  <a:srgbClr val="113388"/>
                </a:solidFill>
              </a:rPr>
              <a:pPr/>
              <a:t>27/08/2014 19:30</a:t>
            </a:fld>
            <a:endParaRPr lang="en-US" dirty="0">
              <a:solidFill>
                <a:srgbClr val="113388"/>
              </a:solidFill>
            </a:endParaRPr>
          </a:p>
        </p:txBody>
      </p:sp>
      <p:sp>
        <p:nvSpPr>
          <p:cNvPr id="5" name="Rectangle 5"/>
          <p:cNvSpPr>
            <a:spLocks noGrp="1" noChangeArrowheads="1"/>
          </p:cNvSpPr>
          <p:nvPr>
            <p:ph type="sldNum" sz="quarter" idx="11"/>
          </p:nvPr>
        </p:nvSpPr>
        <p:spPr>
          <a:ln/>
        </p:spPr>
        <p:txBody>
          <a:bodyPr/>
          <a:lstStyle>
            <a:lvl1pPr>
              <a:defRPr/>
            </a:lvl1pPr>
          </a:lstStyle>
          <a:p>
            <a:fld id="{0B00D6B3-B003-42B2-9D39-606E8EF41159}"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319156725"/>
      </p:ext>
    </p:extLst>
  </p:cSld>
  <p:clrMapOvr>
    <a:masterClrMapping/>
  </p:clrMapOvr>
</p:sldLayout>
</file>

<file path=ppt/slideLayouts/slideLayout10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fld id="{77D68239-6596-42B6-9AF2-7A9B5AAC8443}" type="datetime8">
              <a:rPr lang="en-GB" smtClean="0">
                <a:solidFill>
                  <a:srgbClr val="113388"/>
                </a:solidFill>
              </a:rPr>
              <a:pPr/>
              <a:t>27/08/2014 19:30</a:t>
            </a:fld>
            <a:endParaRPr lang="en-US" dirty="0">
              <a:solidFill>
                <a:srgbClr val="113388"/>
              </a:solidFill>
            </a:endParaRPr>
          </a:p>
        </p:txBody>
      </p:sp>
      <p:sp>
        <p:nvSpPr>
          <p:cNvPr id="6" name="Rectangle 5"/>
          <p:cNvSpPr>
            <a:spLocks noGrp="1" noChangeArrowheads="1"/>
          </p:cNvSpPr>
          <p:nvPr>
            <p:ph type="sldNum" sz="quarter" idx="11"/>
          </p:nvPr>
        </p:nvSpPr>
        <p:spPr>
          <a:ln/>
        </p:spPr>
        <p:txBody>
          <a:bodyPr/>
          <a:lstStyle>
            <a:lvl1pPr>
              <a:defRPr/>
            </a:lvl1pPr>
          </a:lstStyle>
          <a:p>
            <a:fld id="{C2397EFE-8142-4164-B5F8-3CD7D443CF0E}"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4047106624"/>
      </p:ext>
    </p:extLst>
  </p:cSld>
  <p:clrMapOvr>
    <a:masterClrMapping/>
  </p:clrMapOvr>
</p:sldLayout>
</file>

<file path=ppt/slideLayouts/slideLayout10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fld id="{BBA900EC-963E-4472-8ACE-BF8AA23A2EB8}" type="datetime8">
              <a:rPr lang="en-GB" smtClean="0">
                <a:solidFill>
                  <a:srgbClr val="113388"/>
                </a:solidFill>
              </a:rPr>
              <a:pPr/>
              <a:t>27/08/2014 19:30</a:t>
            </a:fld>
            <a:endParaRPr lang="en-US" dirty="0">
              <a:solidFill>
                <a:srgbClr val="113388"/>
              </a:solidFill>
            </a:endParaRPr>
          </a:p>
        </p:txBody>
      </p:sp>
      <p:sp>
        <p:nvSpPr>
          <p:cNvPr id="8" name="Rectangle 5"/>
          <p:cNvSpPr>
            <a:spLocks noGrp="1" noChangeArrowheads="1"/>
          </p:cNvSpPr>
          <p:nvPr>
            <p:ph type="sldNum" sz="quarter" idx="11"/>
          </p:nvPr>
        </p:nvSpPr>
        <p:spPr>
          <a:ln/>
        </p:spPr>
        <p:txBody>
          <a:bodyPr/>
          <a:lstStyle>
            <a:lvl1pPr>
              <a:defRPr/>
            </a:lvl1pPr>
          </a:lstStyle>
          <a:p>
            <a:fld id="{BE977372-F5BB-46F9-ADFD-98EDBC869AAB}"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235904609"/>
      </p:ext>
    </p:extLst>
  </p:cSld>
  <p:clrMapOvr>
    <a:masterClrMapping/>
  </p:clrMapOvr>
</p:sldLayout>
</file>

<file path=ppt/slideLayouts/slideLayout10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fld id="{5C5328D8-915B-42A3-8494-1A9AC81B5512}" type="datetime8">
              <a:rPr lang="en-GB" smtClean="0">
                <a:solidFill>
                  <a:srgbClr val="113388"/>
                </a:solidFill>
              </a:rPr>
              <a:pPr/>
              <a:t>27/08/2014 19:30</a:t>
            </a:fld>
            <a:endParaRPr lang="en-US" dirty="0">
              <a:solidFill>
                <a:srgbClr val="113388"/>
              </a:solidFill>
            </a:endParaRPr>
          </a:p>
        </p:txBody>
      </p:sp>
      <p:sp>
        <p:nvSpPr>
          <p:cNvPr id="4" name="Rectangle 5"/>
          <p:cNvSpPr>
            <a:spLocks noGrp="1" noChangeArrowheads="1"/>
          </p:cNvSpPr>
          <p:nvPr>
            <p:ph type="sldNum" sz="quarter" idx="11"/>
          </p:nvPr>
        </p:nvSpPr>
        <p:spPr>
          <a:ln/>
        </p:spPr>
        <p:txBody>
          <a:bodyPr/>
          <a:lstStyle>
            <a:lvl1pPr>
              <a:defRPr/>
            </a:lvl1pPr>
          </a:lstStyle>
          <a:p>
            <a:fld id="{49745B1F-6DB0-462F-B371-33AB6E4E40B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661403350"/>
      </p:ext>
    </p:extLst>
  </p:cSld>
  <p:clrMapOvr>
    <a:masterClrMapping/>
  </p:clrMapOvr>
</p:sldLayout>
</file>

<file path=ppt/slideLayouts/slideLayout10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sldNum" sz="quarter" idx="11"/>
          </p:nvPr>
        </p:nvSpPr>
        <p:spPr>
          <a:ln/>
        </p:spPr>
        <p:txBody>
          <a:bodyPr/>
          <a:lstStyle>
            <a:lvl1pPr>
              <a:defRPr/>
            </a:lvl1pPr>
          </a:lstStyle>
          <a:p>
            <a:fld id="{2E443168-A16F-40D1-A6A5-3D4B6B5C2704}"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51509541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0B00D6B3-B003-42B2-9D39-606E8EF41159}"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219020984"/>
      </p:ext>
    </p:extLst>
  </p:cSld>
  <p:clrMapOvr>
    <a:masterClrMapping/>
  </p:clrMapOvr>
</p:sldLayout>
</file>

<file path=ppt/slideLayouts/slideLayout10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229C87D5-281D-463A-808E-37DF8E4E5853}" type="datetime8">
              <a:rPr lang="en-GB" smtClean="0">
                <a:solidFill>
                  <a:srgbClr val="113388"/>
                </a:solidFill>
              </a:rPr>
              <a:pPr/>
              <a:t>27/08/2014 19:30</a:t>
            </a:fld>
            <a:endParaRPr lang="en-US" dirty="0">
              <a:solidFill>
                <a:srgbClr val="113388"/>
              </a:solidFill>
            </a:endParaRPr>
          </a:p>
        </p:txBody>
      </p:sp>
      <p:sp>
        <p:nvSpPr>
          <p:cNvPr id="6" name="Rectangle 5"/>
          <p:cNvSpPr>
            <a:spLocks noGrp="1" noChangeArrowheads="1"/>
          </p:cNvSpPr>
          <p:nvPr>
            <p:ph type="sldNum" sz="quarter" idx="11"/>
          </p:nvPr>
        </p:nvSpPr>
        <p:spPr>
          <a:ln/>
        </p:spPr>
        <p:txBody>
          <a:bodyPr/>
          <a:lstStyle>
            <a:lvl1pPr>
              <a:defRPr/>
            </a:lvl1pPr>
          </a:lstStyle>
          <a:p>
            <a:fld id="{CC02D153-4020-46E9-8EE8-0E0B1F3629F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336465121"/>
      </p:ext>
    </p:extLst>
  </p:cSld>
  <p:clrMapOvr>
    <a:masterClrMapping/>
  </p:clrMapOvr>
</p:sldLayout>
</file>

<file path=ppt/slideLayouts/slideLayout10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B102A291-D75A-44A6-91E4-5ECF97CEC761}" type="datetime8">
              <a:rPr lang="en-GB" smtClean="0">
                <a:solidFill>
                  <a:srgbClr val="113388"/>
                </a:solidFill>
              </a:rPr>
              <a:pPr/>
              <a:t>27/08/2014 19:30</a:t>
            </a:fld>
            <a:endParaRPr lang="en-US" dirty="0">
              <a:solidFill>
                <a:srgbClr val="113388"/>
              </a:solidFill>
            </a:endParaRPr>
          </a:p>
        </p:txBody>
      </p:sp>
      <p:sp>
        <p:nvSpPr>
          <p:cNvPr id="6" name="Rectangle 5"/>
          <p:cNvSpPr>
            <a:spLocks noGrp="1" noChangeArrowheads="1"/>
          </p:cNvSpPr>
          <p:nvPr>
            <p:ph type="sldNum" sz="quarter" idx="11"/>
          </p:nvPr>
        </p:nvSpPr>
        <p:spPr>
          <a:ln/>
        </p:spPr>
        <p:txBody>
          <a:bodyPr/>
          <a:lstStyle>
            <a:lvl1pPr>
              <a:defRPr/>
            </a:lvl1pPr>
          </a:lstStyle>
          <a:p>
            <a:fld id="{6A7B93C4-7279-4E60-86D8-03C6ED8D34D0}"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875359312"/>
      </p:ext>
    </p:extLst>
  </p:cSld>
  <p:clrMapOvr>
    <a:masterClrMapping/>
  </p:clrMapOvr>
</p:sldLayout>
</file>

<file path=ppt/slideLayouts/slideLayout10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8AFD899B-677F-41B7-8618-6CB32CCF73C9}" type="datetime8">
              <a:rPr lang="en-GB" smtClean="0">
                <a:solidFill>
                  <a:srgbClr val="113388"/>
                </a:solidFill>
              </a:rPr>
              <a:pPr/>
              <a:t>27/08/2014 19:30</a:t>
            </a:fld>
            <a:endParaRPr lang="en-US" dirty="0">
              <a:solidFill>
                <a:srgbClr val="113388"/>
              </a:solidFill>
            </a:endParaRPr>
          </a:p>
        </p:txBody>
      </p:sp>
      <p:sp>
        <p:nvSpPr>
          <p:cNvPr id="5" name="Rectangle 5"/>
          <p:cNvSpPr>
            <a:spLocks noGrp="1" noChangeArrowheads="1"/>
          </p:cNvSpPr>
          <p:nvPr>
            <p:ph type="sldNum" sz="quarter" idx="11"/>
          </p:nvPr>
        </p:nvSpPr>
        <p:spPr>
          <a:ln/>
        </p:spPr>
        <p:txBody>
          <a:bodyPr/>
          <a:lstStyle>
            <a:lvl1pPr>
              <a:defRPr/>
            </a:lvl1pPr>
          </a:lstStyle>
          <a:p>
            <a:fld id="{4A4D40A4-A6AC-42D4-85FF-05C4531B898F}"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889343370"/>
      </p:ext>
    </p:extLst>
  </p:cSld>
  <p:clrMapOvr>
    <a:masterClrMapping/>
  </p:clrMapOvr>
</p:sldLayout>
</file>

<file path=ppt/slideLayouts/slideLayout10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D35C0293-9D92-47B7-96F1-AD4B9BB2B353}" type="datetime8">
              <a:rPr lang="en-GB" smtClean="0">
                <a:solidFill>
                  <a:srgbClr val="113388"/>
                </a:solidFill>
              </a:rPr>
              <a:pPr/>
              <a:t>27/08/2014 19:30</a:t>
            </a:fld>
            <a:endParaRPr lang="en-US" dirty="0">
              <a:solidFill>
                <a:srgbClr val="113388"/>
              </a:solidFill>
            </a:endParaRPr>
          </a:p>
        </p:txBody>
      </p:sp>
      <p:sp>
        <p:nvSpPr>
          <p:cNvPr id="5" name="Rectangle 5"/>
          <p:cNvSpPr>
            <a:spLocks noGrp="1" noChangeArrowheads="1"/>
          </p:cNvSpPr>
          <p:nvPr>
            <p:ph type="sldNum" sz="quarter" idx="11"/>
          </p:nvPr>
        </p:nvSpPr>
        <p:spPr>
          <a:ln/>
        </p:spPr>
        <p:txBody>
          <a:bodyPr/>
          <a:lstStyle>
            <a:lvl1pPr>
              <a:defRPr/>
            </a:lvl1pPr>
          </a:lstStyle>
          <a:p>
            <a:fld id="{B6A49F35-4434-4256-9B71-1969B911F89C}"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4275142601"/>
      </p:ext>
    </p:extLst>
  </p:cSld>
  <p:clrMapOvr>
    <a:masterClrMapping/>
  </p:clrMapOvr>
</p:sldLayout>
</file>

<file path=ppt/slideLayouts/slideLayout10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fld id="{5D5F0C93-8753-4E67-8F9F-DECF27B5E7B6}" type="datetime8">
              <a:rPr lang="en-GB" smtClean="0">
                <a:solidFill>
                  <a:srgbClr val="113388"/>
                </a:solidFill>
              </a:rPr>
              <a:pPr/>
              <a:t>27/08/2014 19:30</a:t>
            </a:fld>
            <a:endParaRPr lang="en-US" dirty="0">
              <a:solidFill>
                <a:srgbClr val="113388"/>
              </a:solidFill>
            </a:endParaRPr>
          </a:p>
        </p:txBody>
      </p:sp>
      <p:sp>
        <p:nvSpPr>
          <p:cNvPr id="5" name="Rectangle 5"/>
          <p:cNvSpPr>
            <a:spLocks noGrp="1" noChangeArrowheads="1"/>
          </p:cNvSpPr>
          <p:nvPr>
            <p:ph type="sldNum" sz="quarter" idx="11"/>
          </p:nvPr>
        </p:nvSpPr>
        <p:spPr>
          <a:ln/>
        </p:spPr>
        <p:txBody>
          <a:bodyPr/>
          <a:lstStyle>
            <a:lvl1pPr>
              <a:defRPr/>
            </a:lvl1pPr>
          </a:lstStyle>
          <a:p>
            <a:fld id="{A3A31052-4302-4998-8A13-C0270BCD0F01}"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490073289"/>
      </p:ext>
    </p:extLst>
  </p:cSld>
  <p:clrMapOvr>
    <a:masterClrMapping/>
  </p:clrMapOvr>
</p:sldLayout>
</file>

<file path=ppt/slideLayouts/slideLayout10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279232908"/>
      </p:ext>
    </p:extLst>
  </p:cSld>
  <p:clrMapOvr>
    <a:masterClrMapping/>
  </p:clrMapOvr>
</p:sldLayout>
</file>

<file path=ppt/slideLayouts/slideLayout10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884183008"/>
      </p:ext>
    </p:extLst>
  </p:cSld>
  <p:clrMapOvr>
    <a:masterClrMapping/>
  </p:clrMapOvr>
</p:sldLayout>
</file>

<file path=ppt/slideLayouts/slideLayout10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679160256"/>
      </p:ext>
    </p:extLst>
  </p:cSld>
  <p:clrMapOvr>
    <a:masterClrMapping/>
  </p:clrMapOvr>
</p:sldLayout>
</file>

<file path=ppt/slideLayouts/slideLayout10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263640743"/>
      </p:ext>
    </p:extLst>
  </p:cSld>
  <p:clrMapOvr>
    <a:masterClrMapping/>
  </p:clrMapOvr>
</p:sldLayout>
</file>

<file path=ppt/slideLayouts/slideLayout10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52329841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C2397EFE-8142-4164-B5F8-3CD7D443CF0E}"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207303442"/>
      </p:ext>
    </p:extLst>
  </p:cSld>
  <p:clrMapOvr>
    <a:masterClrMapping/>
  </p:clrMapOvr>
</p:sldLayout>
</file>

<file path=ppt/slideLayouts/slideLayout10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777565849"/>
      </p:ext>
    </p:extLst>
  </p:cSld>
  <p:clrMapOvr>
    <a:masterClrMapping/>
  </p:clrMapOvr>
</p:sldLayout>
</file>

<file path=ppt/slideLayouts/slideLayout10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572194255"/>
      </p:ext>
    </p:extLst>
  </p:cSld>
  <p:clrMapOvr>
    <a:masterClrMapping/>
  </p:clrMapOvr>
</p:sldLayout>
</file>

<file path=ppt/slideLayouts/slideLayout10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124502993"/>
      </p:ext>
    </p:extLst>
  </p:cSld>
  <p:clrMapOvr>
    <a:masterClrMapping/>
  </p:clrMapOvr>
</p:sldLayout>
</file>

<file path=ppt/slideLayouts/slideLayout10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494374570"/>
      </p:ext>
    </p:extLst>
  </p:cSld>
  <p:clrMapOvr>
    <a:masterClrMapping/>
  </p:clrMapOvr>
</p:sldLayout>
</file>

<file path=ppt/slideLayouts/slideLayout10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872117478"/>
      </p:ext>
    </p:extLst>
  </p:cSld>
  <p:clrMapOvr>
    <a:masterClrMapping/>
  </p:clrMapOvr>
</p:sldLayout>
</file>

<file path=ppt/slideLayouts/slideLayout10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50205834"/>
      </p:ext>
    </p:extLst>
  </p:cSld>
  <p:clrMapOvr>
    <a:masterClrMapping/>
  </p:clrMapOvr>
</p:sldLayout>
</file>

<file path=ppt/slideLayouts/slideLayout103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137671083"/>
      </p:ext>
    </p:extLst>
  </p:cSld>
  <p:clrMapOvr>
    <a:masterClrMapping/>
  </p:clrMapOvr>
</p:sldLayout>
</file>

<file path=ppt/slideLayouts/slideLayout10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243042128"/>
      </p:ext>
    </p:extLst>
  </p:cSld>
  <p:clrMapOvr>
    <a:masterClrMapping/>
  </p:clrMapOvr>
</p:sldLayout>
</file>

<file path=ppt/slideLayouts/slideLayout10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60479904"/>
      </p:ext>
    </p:extLst>
  </p:cSld>
  <p:clrMapOvr>
    <a:masterClrMapping/>
  </p:clrMapOvr>
</p:sldLayout>
</file>

<file path=ppt/slideLayouts/slideLayout10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73376038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fld id="{BE977372-F5BB-46F9-ADFD-98EDBC869AAB}"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490380090"/>
      </p:ext>
    </p:extLst>
  </p:cSld>
  <p:clrMapOvr>
    <a:masterClrMapping/>
  </p:clrMapOvr>
</p:sldLayout>
</file>

<file path=ppt/slideLayouts/slideLayout10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32905622"/>
      </p:ext>
    </p:extLst>
  </p:cSld>
  <p:clrMapOvr>
    <a:masterClrMapping/>
  </p:clrMapOvr>
</p:sldLayout>
</file>

<file path=ppt/slideLayouts/slideLayout10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507781136"/>
      </p:ext>
    </p:extLst>
  </p:cSld>
  <p:clrMapOvr>
    <a:masterClrMapping/>
  </p:clrMapOvr>
</p:sldLayout>
</file>

<file path=ppt/slideLayouts/slideLayout10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929815345"/>
      </p:ext>
    </p:extLst>
  </p:cSld>
  <p:clrMapOvr>
    <a:masterClrMapping/>
  </p:clrMapOvr>
</p:sldLayout>
</file>

<file path=ppt/slideLayouts/slideLayout10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870517505"/>
      </p:ext>
    </p:extLst>
  </p:cSld>
  <p:clrMapOvr>
    <a:masterClrMapping/>
  </p:clrMapOvr>
</p:sldLayout>
</file>

<file path=ppt/slideLayouts/slideLayout10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202782966"/>
      </p:ext>
    </p:extLst>
  </p:cSld>
  <p:clrMapOvr>
    <a:masterClrMapping/>
  </p:clrMapOvr>
</p:sldLayout>
</file>

<file path=ppt/slideLayouts/slideLayout10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709767838"/>
      </p:ext>
    </p:extLst>
  </p:cSld>
  <p:clrMapOvr>
    <a:masterClrMapping/>
  </p:clrMapOvr>
</p:sldLayout>
</file>

<file path=ppt/slideLayouts/slideLayout10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489538258"/>
      </p:ext>
    </p:extLst>
  </p:cSld>
  <p:clrMapOvr>
    <a:masterClrMapping/>
  </p:clrMapOvr>
</p:sldLayout>
</file>

<file path=ppt/slideLayouts/slideLayout10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01983341"/>
      </p:ext>
    </p:extLst>
  </p:cSld>
  <p:clrMapOvr>
    <a:masterClrMapping/>
  </p:clrMapOvr>
</p:sldLayout>
</file>

<file path=ppt/slideLayouts/slideLayout104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443887552"/>
      </p:ext>
    </p:extLst>
  </p:cSld>
  <p:clrMapOvr>
    <a:masterClrMapping/>
  </p:clrMapOvr>
</p:sldLayout>
</file>

<file path=ppt/slideLayouts/slideLayout10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212724272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fld id="{49745B1F-6DB0-462F-B371-33AB6E4E40B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268091734"/>
      </p:ext>
    </p:extLst>
  </p:cSld>
  <p:clrMapOvr>
    <a:masterClrMapping/>
  </p:clrMapOvr>
</p:sldLayout>
</file>

<file path=ppt/slideLayouts/slideLayout10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098096921"/>
      </p:ext>
    </p:extLst>
  </p:cSld>
  <p:clrMapOvr>
    <a:masterClrMapping/>
  </p:clrMapOvr>
</p:sldLayout>
</file>

<file path=ppt/slideLayouts/slideLayout10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02091885"/>
      </p:ext>
    </p:extLst>
  </p:cSld>
  <p:clrMapOvr>
    <a:masterClrMapping/>
  </p:clrMapOvr>
</p:sldLayout>
</file>

<file path=ppt/slideLayouts/slideLayout10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397226048"/>
      </p:ext>
    </p:extLst>
  </p:cSld>
  <p:clrMapOvr>
    <a:masterClrMapping/>
  </p:clrMapOvr>
</p:sldLayout>
</file>

<file path=ppt/slideLayouts/slideLayout10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21000291"/>
      </p:ext>
    </p:extLst>
  </p:cSld>
  <p:clrMapOvr>
    <a:masterClrMapping/>
  </p:clrMapOvr>
</p:sldLayout>
</file>

<file path=ppt/slideLayouts/slideLayout10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551626476"/>
      </p:ext>
    </p:extLst>
  </p:cSld>
  <p:clrMapOvr>
    <a:masterClrMapping/>
  </p:clrMapOvr>
</p:sldLayout>
</file>

<file path=ppt/slideLayouts/slideLayout10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574702430"/>
      </p:ext>
    </p:extLst>
  </p:cSld>
  <p:clrMapOvr>
    <a:masterClrMapping/>
  </p:clrMapOvr>
</p:sldLayout>
</file>

<file path=ppt/slideLayouts/slideLayout10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049532337"/>
      </p:ext>
    </p:extLst>
  </p:cSld>
  <p:clrMapOvr>
    <a:masterClrMapping/>
  </p:clrMapOvr>
</p:sldLayout>
</file>

<file path=ppt/slideLayouts/slideLayout10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201009708"/>
      </p:ext>
    </p:extLst>
  </p:cSld>
  <p:clrMapOvr>
    <a:masterClrMapping/>
  </p:clrMapOvr>
</p:sldLayout>
</file>

<file path=ppt/slideLayouts/slideLayout10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095775267"/>
      </p:ext>
    </p:extLst>
  </p:cSld>
  <p:clrMapOvr>
    <a:masterClrMapping/>
  </p:clrMapOvr>
</p:sldLayout>
</file>

<file path=ppt/slideLayouts/slideLayout10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26569298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sldNum" sz="quarter" idx="11"/>
          </p:nvPr>
        </p:nvSpPr>
        <p:spPr>
          <a:ln/>
        </p:spPr>
        <p:txBody>
          <a:bodyPr/>
          <a:lstStyle>
            <a:lvl1pPr>
              <a:defRPr/>
            </a:lvl1pPr>
          </a:lstStyle>
          <a:p>
            <a:fld id="{2E443168-A16F-40D1-A6A5-3D4B6B5C2704}"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695915402"/>
      </p:ext>
    </p:extLst>
  </p:cSld>
  <p:clrMapOvr>
    <a:masterClrMapping/>
  </p:clrMapOvr>
</p:sldLayout>
</file>

<file path=ppt/slideLayouts/slideLayout106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186153544"/>
      </p:ext>
    </p:extLst>
  </p:cSld>
  <p:clrMapOvr>
    <a:masterClrMapping/>
  </p:clrMapOvr>
</p:sldLayout>
</file>

<file path=ppt/slideLayouts/slideLayout106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412514032"/>
      </p:ext>
    </p:extLst>
  </p:cSld>
  <p:clrMapOvr>
    <a:masterClrMapping/>
  </p:clrMapOvr>
</p:sldLayout>
</file>

<file path=ppt/slideLayouts/slideLayout10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488209288"/>
      </p:ext>
    </p:extLst>
  </p:cSld>
  <p:clrMapOvr>
    <a:masterClrMapping/>
  </p:clrMapOvr>
</p:sldLayout>
</file>

<file path=ppt/slideLayouts/slideLayout10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462500801"/>
      </p:ext>
    </p:extLst>
  </p:cSld>
  <p:clrMapOvr>
    <a:masterClrMapping/>
  </p:clrMapOvr>
</p:sldLayout>
</file>

<file path=ppt/slideLayouts/slideLayout10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213673623"/>
      </p:ext>
    </p:extLst>
  </p:cSld>
  <p:clrMapOvr>
    <a:masterClrMapping/>
  </p:clrMapOvr>
</p:sldLayout>
</file>

<file path=ppt/slideLayouts/slideLayout10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011073303"/>
      </p:ext>
    </p:extLst>
  </p:cSld>
  <p:clrMapOvr>
    <a:masterClrMapping/>
  </p:clrMapOvr>
</p:sldLayout>
</file>

<file path=ppt/slideLayouts/slideLayout10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24833484"/>
      </p:ext>
    </p:extLst>
  </p:cSld>
  <p:clrMapOvr>
    <a:masterClrMapping/>
  </p:clrMapOvr>
</p:sldLayout>
</file>

<file path=ppt/slideLayouts/slideLayout10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338308489"/>
      </p:ext>
    </p:extLst>
  </p:cSld>
  <p:clrMapOvr>
    <a:masterClrMapping/>
  </p:clrMapOvr>
</p:sldLayout>
</file>

<file path=ppt/slideLayouts/slideLayout10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106249475"/>
      </p:ext>
    </p:extLst>
  </p:cSld>
  <p:clrMapOvr>
    <a:masterClrMapping/>
  </p:clrMapOvr>
</p:sldLayout>
</file>

<file path=ppt/slideLayouts/slideLayout10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8779650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CC02D153-4020-46E9-8EE8-0E0B1F3629F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462667675"/>
      </p:ext>
    </p:extLst>
  </p:cSld>
  <p:clrMapOvr>
    <a:masterClrMapping/>
  </p:clrMapOvr>
</p:sldLayout>
</file>

<file path=ppt/slideLayouts/slideLayout10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655666778"/>
      </p:ext>
    </p:extLst>
  </p:cSld>
  <p:clrMapOvr>
    <a:masterClrMapping/>
  </p:clrMapOvr>
</p:sldLayout>
</file>

<file path=ppt/slideLayouts/slideLayout10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934021524"/>
      </p:ext>
    </p:extLst>
  </p:cSld>
  <p:clrMapOvr>
    <a:masterClrMapping/>
  </p:clrMapOvr>
</p:sldLayout>
</file>

<file path=ppt/slideLayouts/slideLayout107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649146349"/>
      </p:ext>
    </p:extLst>
  </p:cSld>
  <p:clrMapOvr>
    <a:masterClrMapping/>
  </p:clrMapOvr>
</p:sldLayout>
</file>

<file path=ppt/slideLayouts/slideLayout107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2885834775"/>
      </p:ext>
    </p:extLst>
  </p:cSld>
  <p:clrMapOvr>
    <a:masterClrMapping/>
  </p:clrMapOvr>
</p:sldLayout>
</file>

<file path=ppt/slideLayouts/slideLayout10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642269503"/>
      </p:ext>
    </p:extLst>
  </p:cSld>
  <p:clrMapOvr>
    <a:masterClrMapping/>
  </p:clrMapOvr>
</p:sldLayout>
</file>

<file path=ppt/slideLayouts/slideLayout10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041134770"/>
      </p:ext>
    </p:extLst>
  </p:cSld>
  <p:clrMapOvr>
    <a:masterClrMapping/>
  </p:clrMapOvr>
</p:sldLayout>
</file>

<file path=ppt/slideLayouts/slideLayout10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214438322"/>
      </p:ext>
    </p:extLst>
  </p:cSld>
  <p:clrMapOvr>
    <a:masterClrMapping/>
  </p:clrMapOvr>
</p:sldLayout>
</file>

<file path=ppt/slideLayouts/slideLayout10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690700674"/>
      </p:ext>
    </p:extLst>
  </p:cSld>
  <p:clrMapOvr>
    <a:masterClrMapping/>
  </p:clrMapOvr>
</p:sldLayout>
</file>

<file path=ppt/slideLayouts/slideLayout10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34568110"/>
      </p:ext>
    </p:extLst>
  </p:cSld>
  <p:clrMapOvr>
    <a:masterClrMapping/>
  </p:clrMapOvr>
</p:sldLayout>
</file>

<file path=ppt/slideLayouts/slideLayout10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47017319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6A7B93C4-7279-4E60-86D8-03C6ED8D34D0}"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823508006"/>
      </p:ext>
    </p:extLst>
  </p:cSld>
  <p:clrMapOvr>
    <a:masterClrMapping/>
  </p:clrMapOvr>
</p:sldLayout>
</file>

<file path=ppt/slideLayouts/slideLayout10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110362029"/>
      </p:ext>
    </p:extLst>
  </p:cSld>
  <p:clrMapOvr>
    <a:masterClrMapping/>
  </p:clrMapOvr>
</p:sldLayout>
</file>

<file path=ppt/slideLayouts/slideLayout10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822264844"/>
      </p:ext>
    </p:extLst>
  </p:cSld>
  <p:clrMapOvr>
    <a:masterClrMapping/>
  </p:clrMapOvr>
</p:sldLayout>
</file>

<file path=ppt/slideLayouts/slideLayout10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76889478"/>
      </p:ext>
    </p:extLst>
  </p:cSld>
  <p:clrMapOvr>
    <a:masterClrMapping/>
  </p:clrMapOvr>
</p:sldLayout>
</file>

<file path=ppt/slideLayouts/slideLayout10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075549614"/>
      </p:ext>
    </p:extLst>
  </p:cSld>
  <p:clrMapOvr>
    <a:masterClrMapping/>
  </p:clrMapOvr>
</p:sldLayout>
</file>

<file path=ppt/slideLayouts/slideLayout108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669995231"/>
      </p:ext>
    </p:extLst>
  </p:cSld>
  <p:clrMapOvr>
    <a:masterClrMapping/>
  </p:clrMapOvr>
</p:sldLayout>
</file>

<file path=ppt/slideLayouts/slideLayout108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1280041401"/>
      </p:ext>
    </p:extLst>
  </p:cSld>
  <p:clrMapOvr>
    <a:masterClrMapping/>
  </p:clrMapOvr>
</p:sldLayout>
</file>

<file path=ppt/slideLayouts/slideLayout10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08521351"/>
      </p:ext>
    </p:extLst>
  </p:cSld>
  <p:clrMapOvr>
    <a:masterClrMapping/>
  </p:clrMapOvr>
</p:sldLayout>
</file>

<file path=ppt/slideLayouts/slideLayout10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74365561"/>
      </p:ext>
    </p:extLst>
  </p:cSld>
  <p:clrMapOvr>
    <a:masterClrMapping/>
  </p:clrMapOvr>
</p:sldLayout>
</file>

<file path=ppt/slideLayouts/slideLayout10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45197205"/>
      </p:ext>
    </p:extLst>
  </p:cSld>
  <p:clrMapOvr>
    <a:masterClrMapping/>
  </p:clrMapOvr>
</p:sldLayout>
</file>

<file path=ppt/slideLayouts/slideLayout10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6272539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4A4D40A4-A6AC-42D4-85FF-05C4531B898F}"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208221135"/>
      </p:ext>
    </p:extLst>
  </p:cSld>
  <p:clrMapOvr>
    <a:masterClrMapping/>
  </p:clrMapOvr>
</p:sldLayout>
</file>

<file path=ppt/slideLayouts/slideLayout10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66171457"/>
      </p:ext>
    </p:extLst>
  </p:cSld>
  <p:clrMapOvr>
    <a:masterClrMapping/>
  </p:clrMapOvr>
</p:sldLayout>
</file>

<file path=ppt/slideLayouts/slideLayout10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64014878"/>
      </p:ext>
    </p:extLst>
  </p:cSld>
  <p:clrMapOvr>
    <a:masterClrMapping/>
  </p:clrMapOvr>
</p:sldLayout>
</file>

<file path=ppt/slideLayouts/slideLayout10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95504246"/>
      </p:ext>
    </p:extLst>
  </p:cSld>
  <p:clrMapOvr>
    <a:masterClrMapping/>
  </p:clrMapOvr>
</p:sldLayout>
</file>

<file path=ppt/slideLayouts/slideLayout10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1553556"/>
      </p:ext>
    </p:extLst>
  </p:cSld>
  <p:clrMapOvr>
    <a:masterClrMapping/>
  </p:clrMapOvr>
</p:sldLayout>
</file>

<file path=ppt/slideLayouts/slideLayout10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550282896"/>
      </p:ext>
    </p:extLst>
  </p:cSld>
  <p:clrMapOvr>
    <a:masterClrMapping/>
  </p:clrMapOvr>
</p:sldLayout>
</file>

<file path=ppt/slideLayouts/slideLayout10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85134131"/>
      </p:ext>
    </p:extLst>
  </p:cSld>
  <p:clrMapOvr>
    <a:masterClrMapping/>
  </p:clrMapOvr>
</p:sldLayout>
</file>

<file path=ppt/slideLayouts/slideLayout109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314190307"/>
      </p:ext>
    </p:extLst>
  </p:cSld>
  <p:clrMapOvr>
    <a:masterClrMapping/>
  </p:clrMapOvr>
</p:sldLayout>
</file>

<file path=ppt/slideLayouts/slideLayout109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2433394274"/>
      </p:ext>
    </p:extLst>
  </p:cSld>
  <p:clrMapOvr>
    <a:masterClrMapping/>
  </p:clrMapOvr>
</p:sldLayout>
</file>

<file path=ppt/slideLayouts/slideLayout10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925290380"/>
      </p:ext>
    </p:extLst>
  </p:cSld>
  <p:clrMapOvr>
    <a:masterClrMapping/>
  </p:clrMapOvr>
</p:sldLayout>
</file>

<file path=ppt/slideLayouts/slideLayout10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1197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DA0E5B-4C5D-4E35-81BD-3D0E8E57486E}" type="datetimeFigureOut">
              <a:rPr lang="en-US" smtClean="0"/>
              <a:t>8/27/2014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5A0C79-99E0-43FD-9211-E6D9A54E7428}" type="slidenum">
              <a:rPr lang="en-US" smtClean="0"/>
              <a:t>‹#›</a:t>
            </a:fld>
            <a:endParaRPr lang="en-US" dirty="0"/>
          </a:p>
        </p:txBody>
      </p:sp>
    </p:spTree>
    <p:extLst>
      <p:ext uri="{BB962C8B-B14F-4D97-AF65-F5344CB8AC3E}">
        <p14:creationId xmlns:p14="http://schemas.microsoft.com/office/powerpoint/2010/main" val="342462223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B6A49F35-4434-4256-9B71-1969B911F89C}"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112715886"/>
      </p:ext>
    </p:extLst>
  </p:cSld>
  <p:clrMapOvr>
    <a:masterClrMapping/>
  </p:clrMapOvr>
</p:sldLayout>
</file>

<file path=ppt/slideLayouts/slideLayout1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747375070"/>
      </p:ext>
    </p:extLst>
  </p:cSld>
  <p:clrMapOvr>
    <a:masterClrMapping/>
  </p:clrMapOvr>
</p:sldLayout>
</file>

<file path=ppt/slideLayouts/slideLayout1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025077981"/>
      </p:ext>
    </p:extLst>
  </p:cSld>
  <p:clrMapOvr>
    <a:masterClrMapping/>
  </p:clrMapOvr>
</p:sldLayout>
</file>

<file path=ppt/slideLayouts/slideLayout1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713888588"/>
      </p:ext>
    </p:extLst>
  </p:cSld>
  <p:clrMapOvr>
    <a:masterClrMapping/>
  </p:clrMapOvr>
</p:sldLayout>
</file>

<file path=ppt/slideLayouts/slideLayout1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042230037"/>
      </p:ext>
    </p:extLst>
  </p:cSld>
  <p:clrMapOvr>
    <a:masterClrMapping/>
  </p:clrMapOvr>
</p:sldLayout>
</file>

<file path=ppt/slideLayouts/slideLayout1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42916772"/>
      </p:ext>
    </p:extLst>
  </p:cSld>
  <p:clrMapOvr>
    <a:masterClrMapping/>
  </p:clrMapOvr>
</p:sldLayout>
</file>

<file path=ppt/slideLayouts/slideLayout1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65907039"/>
      </p:ext>
    </p:extLst>
  </p:cSld>
  <p:clrMapOvr>
    <a:masterClrMapping/>
  </p:clrMapOvr>
</p:sldLayout>
</file>

<file path=ppt/slideLayouts/slideLayout1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88935057"/>
      </p:ext>
    </p:extLst>
  </p:cSld>
  <p:clrMapOvr>
    <a:masterClrMapping/>
  </p:clrMapOvr>
</p:sldLayout>
</file>

<file path=ppt/slideLayouts/slideLayout1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92102931"/>
      </p:ext>
    </p:extLst>
  </p:cSld>
  <p:clrMapOvr>
    <a:masterClrMapping/>
  </p:clrMapOvr>
</p:sldLayout>
</file>

<file path=ppt/slideLayouts/slideLayout110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448234368"/>
      </p:ext>
    </p:extLst>
  </p:cSld>
  <p:clrMapOvr>
    <a:masterClrMapping/>
  </p:clrMapOvr>
</p:sldLayout>
</file>

<file path=ppt/slideLayouts/slideLayout110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26318420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A3A31052-4302-4998-8A13-C0270BCD0F01}"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611013134"/>
      </p:ext>
    </p:extLst>
  </p:cSld>
  <p:clrMapOvr>
    <a:masterClrMapping/>
  </p:clrMapOvr>
</p:sldLayout>
</file>

<file path=ppt/slideLayouts/slideLayout1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588183606"/>
      </p:ext>
    </p:extLst>
  </p:cSld>
  <p:clrMapOvr>
    <a:masterClrMapping/>
  </p:clrMapOvr>
</p:sldLayout>
</file>

<file path=ppt/slideLayouts/slideLayout1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382053265"/>
      </p:ext>
    </p:extLst>
  </p:cSld>
  <p:clrMapOvr>
    <a:masterClrMapping/>
  </p:clrMapOvr>
</p:sldLayout>
</file>

<file path=ppt/slideLayouts/slideLayout1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07376872"/>
      </p:ext>
    </p:extLst>
  </p:cSld>
  <p:clrMapOvr>
    <a:masterClrMapping/>
  </p:clrMapOvr>
</p:sldLayout>
</file>

<file path=ppt/slideLayouts/slideLayout1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918092903"/>
      </p:ext>
    </p:extLst>
  </p:cSld>
  <p:clrMapOvr>
    <a:masterClrMapping/>
  </p:clrMapOvr>
</p:sldLayout>
</file>

<file path=ppt/slideLayouts/slideLayout1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532178966"/>
      </p:ext>
    </p:extLst>
  </p:cSld>
  <p:clrMapOvr>
    <a:masterClrMapping/>
  </p:clrMapOvr>
</p:sldLayout>
</file>

<file path=ppt/slideLayouts/slideLayout1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752938141"/>
      </p:ext>
    </p:extLst>
  </p:cSld>
  <p:clrMapOvr>
    <a:masterClrMapping/>
  </p:clrMapOvr>
</p:sldLayout>
</file>

<file path=ppt/slideLayouts/slideLayout1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842493914"/>
      </p:ext>
    </p:extLst>
  </p:cSld>
  <p:clrMapOvr>
    <a:masterClrMapping/>
  </p:clrMapOvr>
</p:sldLayout>
</file>

<file path=ppt/slideLayouts/slideLayout1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144934863"/>
      </p:ext>
    </p:extLst>
  </p:cSld>
  <p:clrMapOvr>
    <a:masterClrMapping/>
  </p:clrMapOvr>
</p:sldLayout>
</file>

<file path=ppt/slideLayouts/slideLayout1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834038102"/>
      </p:ext>
    </p:extLst>
  </p:cSld>
  <p:clrMapOvr>
    <a:masterClrMapping/>
  </p:clrMapOvr>
</p:sldLayout>
</file>

<file path=ppt/slideLayouts/slideLayout1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25236174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lvl1pPr eaLnBrk="0" hangingPunct="0">
              <a:defRPr>
                <a:solidFill>
                  <a:srgbClr val="FC402C"/>
                </a:solidFill>
                <a:latin typeface="Arial" pitchFamily="34" charset="0"/>
              </a:defRPr>
            </a:lvl1pPr>
            <a:lvl2pPr marL="742950" indent="-285750" eaLnBrk="0" hangingPunct="0">
              <a:defRPr>
                <a:solidFill>
                  <a:srgbClr val="FC402C"/>
                </a:solidFill>
                <a:latin typeface="Arial" pitchFamily="34" charset="0"/>
              </a:defRPr>
            </a:lvl2pPr>
            <a:lvl3pPr marL="1143000" indent="-228600" eaLnBrk="0" hangingPunct="0">
              <a:defRPr>
                <a:solidFill>
                  <a:srgbClr val="FC402C"/>
                </a:solidFill>
                <a:latin typeface="Arial" pitchFamily="34" charset="0"/>
              </a:defRPr>
            </a:lvl3pPr>
            <a:lvl4pPr marL="1600200" indent="-228600" eaLnBrk="0" hangingPunct="0">
              <a:defRPr>
                <a:solidFill>
                  <a:srgbClr val="FC402C"/>
                </a:solidFill>
                <a:latin typeface="Arial" pitchFamily="34" charset="0"/>
              </a:defRPr>
            </a:lvl4pPr>
            <a:lvl5pPr marL="2057400" indent="-228600" eaLnBrk="0" hangingPunct="0">
              <a:defRPr>
                <a:solidFill>
                  <a:srgbClr val="FC402C"/>
                </a:solidFill>
                <a:latin typeface="Arial" pitchFamily="34" charset="0"/>
              </a:defRPr>
            </a:lvl5pPr>
            <a:lvl6pPr marL="25146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6pPr>
            <a:lvl7pPr marL="29718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7pPr>
            <a:lvl8pPr marL="34290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8pPr>
            <a:lvl9pPr marL="38862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9pPr>
          </a:lstStyle>
          <a:p>
            <a:pPr algn="ctr" eaLnBrk="1" fontAlgn="base" hangingPunct="1">
              <a:spcBef>
                <a:spcPct val="0"/>
              </a:spcBef>
              <a:spcAft>
                <a:spcPct val="30000"/>
              </a:spcAft>
              <a:buClr>
                <a:srgbClr val="113388"/>
              </a:buClr>
              <a:buFont typeface="Wingdings" pitchFamily="2" charset="2"/>
              <a:buNone/>
              <a:defRPr/>
            </a:pPr>
            <a:endParaRPr lang="en-GB" altLang="en-US" dirty="0" smtClean="0">
              <a:solidFill>
                <a:srgbClr val="000000"/>
              </a:solidFill>
            </a:endParaRPr>
          </a:p>
        </p:txBody>
      </p:sp>
      <p:pic>
        <p:nvPicPr>
          <p:cNvPr id="5" name="Picture 2" descr="dropShad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8150" y="5657850"/>
            <a:ext cx="1947863" cy="8667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lvl1pPr eaLnBrk="0" hangingPunct="0">
              <a:defRPr>
                <a:solidFill>
                  <a:srgbClr val="FC402C"/>
                </a:solidFill>
                <a:latin typeface="Arial" pitchFamily="34" charset="0"/>
              </a:defRPr>
            </a:lvl1pPr>
            <a:lvl2pPr marL="742950" indent="-285750" eaLnBrk="0" hangingPunct="0">
              <a:defRPr>
                <a:solidFill>
                  <a:srgbClr val="FC402C"/>
                </a:solidFill>
                <a:latin typeface="Arial" pitchFamily="34" charset="0"/>
              </a:defRPr>
            </a:lvl2pPr>
            <a:lvl3pPr marL="1143000" indent="-228600" eaLnBrk="0" hangingPunct="0">
              <a:defRPr>
                <a:solidFill>
                  <a:srgbClr val="FC402C"/>
                </a:solidFill>
                <a:latin typeface="Arial" pitchFamily="34" charset="0"/>
              </a:defRPr>
            </a:lvl3pPr>
            <a:lvl4pPr marL="1600200" indent="-228600" eaLnBrk="0" hangingPunct="0">
              <a:defRPr>
                <a:solidFill>
                  <a:srgbClr val="FC402C"/>
                </a:solidFill>
                <a:latin typeface="Arial" pitchFamily="34" charset="0"/>
              </a:defRPr>
            </a:lvl4pPr>
            <a:lvl5pPr marL="2057400" indent="-228600" eaLnBrk="0" hangingPunct="0">
              <a:defRPr>
                <a:solidFill>
                  <a:srgbClr val="FC402C"/>
                </a:solidFill>
                <a:latin typeface="Arial" pitchFamily="34" charset="0"/>
              </a:defRPr>
            </a:lvl5pPr>
            <a:lvl6pPr marL="25146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6pPr>
            <a:lvl7pPr marL="29718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7pPr>
            <a:lvl8pPr marL="34290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8pPr>
            <a:lvl9pPr marL="38862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9pPr>
          </a:lstStyle>
          <a:p>
            <a:pPr algn="ctr" eaLnBrk="1" fontAlgn="base" hangingPunct="1">
              <a:spcBef>
                <a:spcPct val="0"/>
              </a:spcBef>
              <a:spcAft>
                <a:spcPct val="30000"/>
              </a:spcAft>
              <a:buClr>
                <a:srgbClr val="113388"/>
              </a:buClr>
              <a:buFont typeface="Wingdings" pitchFamily="2" charset="2"/>
              <a:buNone/>
              <a:defRPr/>
            </a:pPr>
            <a:endParaRPr lang="en-GB" altLang="en-US" dirty="0" smtClean="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lvl1pPr eaLnBrk="0" hangingPunct="0">
              <a:defRPr>
                <a:solidFill>
                  <a:srgbClr val="FC402C"/>
                </a:solidFill>
                <a:latin typeface="Arial" pitchFamily="34" charset="0"/>
              </a:defRPr>
            </a:lvl1pPr>
            <a:lvl2pPr marL="742950" indent="-285750" eaLnBrk="0" hangingPunct="0">
              <a:defRPr>
                <a:solidFill>
                  <a:srgbClr val="FC402C"/>
                </a:solidFill>
                <a:latin typeface="Arial" pitchFamily="34" charset="0"/>
              </a:defRPr>
            </a:lvl2pPr>
            <a:lvl3pPr marL="1143000" indent="-228600" eaLnBrk="0" hangingPunct="0">
              <a:defRPr>
                <a:solidFill>
                  <a:srgbClr val="FC402C"/>
                </a:solidFill>
                <a:latin typeface="Arial" pitchFamily="34" charset="0"/>
              </a:defRPr>
            </a:lvl3pPr>
            <a:lvl4pPr marL="1600200" indent="-228600" eaLnBrk="0" hangingPunct="0">
              <a:defRPr>
                <a:solidFill>
                  <a:srgbClr val="FC402C"/>
                </a:solidFill>
                <a:latin typeface="Arial" pitchFamily="34" charset="0"/>
              </a:defRPr>
            </a:lvl4pPr>
            <a:lvl5pPr marL="2057400" indent="-228600" eaLnBrk="0" hangingPunct="0">
              <a:defRPr>
                <a:solidFill>
                  <a:srgbClr val="FC402C"/>
                </a:solidFill>
                <a:latin typeface="Arial" pitchFamily="34" charset="0"/>
              </a:defRPr>
            </a:lvl5pPr>
            <a:lvl6pPr marL="25146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6pPr>
            <a:lvl7pPr marL="29718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7pPr>
            <a:lvl8pPr marL="34290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8pPr>
            <a:lvl9pPr marL="38862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9pPr>
          </a:lstStyle>
          <a:p>
            <a:pPr algn="ctr" eaLnBrk="1" fontAlgn="base" hangingPunct="1">
              <a:spcBef>
                <a:spcPct val="0"/>
              </a:spcBef>
              <a:spcAft>
                <a:spcPct val="30000"/>
              </a:spcAft>
              <a:buClr>
                <a:srgbClr val="113388"/>
              </a:buClr>
              <a:buFont typeface="Wingdings" pitchFamily="2" charset="2"/>
              <a:buNone/>
              <a:defRPr/>
            </a:pPr>
            <a:endParaRPr lang="en-GB" altLang="en-US" dirty="0" smtClean="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smtClean="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smtClean="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90000" tIns="46800" rIns="90000" bIns="46800" anchor="ctr"/>
          <a:lstStyle>
            <a:lvl1pPr eaLnBrk="0" hangingPunct="0">
              <a:defRPr>
                <a:solidFill>
                  <a:srgbClr val="FC402C"/>
                </a:solidFill>
                <a:latin typeface="Arial" pitchFamily="34" charset="0"/>
              </a:defRPr>
            </a:lvl1pPr>
            <a:lvl2pPr marL="742950" indent="-285750" eaLnBrk="0" hangingPunct="0">
              <a:defRPr>
                <a:solidFill>
                  <a:srgbClr val="FC402C"/>
                </a:solidFill>
                <a:latin typeface="Arial" pitchFamily="34" charset="0"/>
              </a:defRPr>
            </a:lvl2pPr>
            <a:lvl3pPr marL="1143000" indent="-228600" eaLnBrk="0" hangingPunct="0">
              <a:defRPr>
                <a:solidFill>
                  <a:srgbClr val="FC402C"/>
                </a:solidFill>
                <a:latin typeface="Arial" pitchFamily="34" charset="0"/>
              </a:defRPr>
            </a:lvl3pPr>
            <a:lvl4pPr marL="1600200" indent="-228600" eaLnBrk="0" hangingPunct="0">
              <a:defRPr>
                <a:solidFill>
                  <a:srgbClr val="FC402C"/>
                </a:solidFill>
                <a:latin typeface="Arial" pitchFamily="34" charset="0"/>
              </a:defRPr>
            </a:lvl4pPr>
            <a:lvl5pPr marL="2057400" indent="-228600" eaLnBrk="0" hangingPunct="0">
              <a:defRPr>
                <a:solidFill>
                  <a:srgbClr val="FC402C"/>
                </a:solidFill>
                <a:latin typeface="Arial" pitchFamily="34" charset="0"/>
              </a:defRPr>
            </a:lvl5pPr>
            <a:lvl6pPr marL="25146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6pPr>
            <a:lvl7pPr marL="29718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7pPr>
            <a:lvl8pPr marL="34290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8pPr>
            <a:lvl9pPr marL="38862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9pPr>
          </a:lstStyle>
          <a:p>
            <a:pPr algn="ctr" eaLnBrk="1" fontAlgn="base" hangingPunct="1">
              <a:spcBef>
                <a:spcPct val="0"/>
              </a:spcBef>
              <a:spcAft>
                <a:spcPct val="30000"/>
              </a:spcAft>
              <a:buClr>
                <a:srgbClr val="113388"/>
              </a:buClr>
              <a:buFont typeface="Wingdings" pitchFamily="2" charset="2"/>
              <a:buNone/>
              <a:defRPr/>
            </a:pPr>
            <a:endParaRPr lang="en-GB" altLang="en-US" dirty="0" smtClean="0">
              <a:solidFill>
                <a:srgbClr val="000000"/>
              </a:solidFill>
            </a:endParaRPr>
          </a:p>
        </p:txBody>
      </p:sp>
      <p:pic>
        <p:nvPicPr>
          <p:cNvPr id="11" name="Picture 18" descr="AZ_287Rev"/>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8013" y="5876925"/>
            <a:ext cx="15113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287066017"/>
      </p:ext>
    </p:extLst>
  </p:cSld>
  <p:clrMapOvr>
    <a:masterClrMapping/>
  </p:clrMapOvr>
</p:sldLayout>
</file>

<file path=ppt/slideLayouts/slideLayout112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473330339"/>
      </p:ext>
    </p:extLst>
  </p:cSld>
  <p:clrMapOvr>
    <a:masterClrMapping/>
  </p:clrMapOvr>
</p:sldLayout>
</file>

<file path=ppt/slideLayouts/slideLayout112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195857321"/>
      </p:ext>
    </p:extLst>
  </p:cSld>
  <p:clrMapOvr>
    <a:masterClrMapping/>
  </p:clrMapOvr>
</p:sldLayout>
</file>

<file path=ppt/slideLayouts/slideLayout1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661365645"/>
      </p:ext>
    </p:extLst>
  </p:cSld>
  <p:clrMapOvr>
    <a:masterClrMapping/>
  </p:clrMapOvr>
</p:sldLayout>
</file>

<file path=ppt/slideLayouts/slideLayout1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684021313"/>
      </p:ext>
    </p:extLst>
  </p:cSld>
  <p:clrMapOvr>
    <a:masterClrMapping/>
  </p:clrMapOvr>
</p:sldLayout>
</file>

<file path=ppt/slideLayouts/slideLayout1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658965953"/>
      </p:ext>
    </p:extLst>
  </p:cSld>
  <p:clrMapOvr>
    <a:masterClrMapping/>
  </p:clrMapOvr>
</p:sldLayout>
</file>

<file path=ppt/slideLayouts/slideLayout1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662212630"/>
      </p:ext>
    </p:extLst>
  </p:cSld>
  <p:clrMapOvr>
    <a:masterClrMapping/>
  </p:clrMapOvr>
</p:sldLayout>
</file>

<file path=ppt/slideLayouts/slideLayout1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924644705"/>
      </p:ext>
    </p:extLst>
  </p:cSld>
  <p:clrMapOvr>
    <a:masterClrMapping/>
  </p:clrMapOvr>
</p:sldLayout>
</file>

<file path=ppt/slideLayouts/slideLayout1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905100789"/>
      </p:ext>
    </p:extLst>
  </p:cSld>
  <p:clrMapOvr>
    <a:masterClrMapping/>
  </p:clrMapOvr>
</p:sldLayout>
</file>

<file path=ppt/slideLayouts/slideLayout1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071089276"/>
      </p:ext>
    </p:extLst>
  </p:cSld>
  <p:clrMapOvr>
    <a:masterClrMapping/>
  </p:clrMapOvr>
</p:sldLayout>
</file>

<file path=ppt/slideLayouts/slideLayout1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06614734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9BDE04AA-0742-4408-B5E9-AA67638366C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022753706"/>
      </p:ext>
    </p:extLst>
  </p:cSld>
  <p:clrMapOvr>
    <a:masterClrMapping/>
  </p:clrMapOvr>
</p:sldLayout>
</file>

<file path=ppt/slideLayouts/slideLayout1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19001695"/>
      </p:ext>
    </p:extLst>
  </p:cSld>
  <p:clrMapOvr>
    <a:masterClrMapping/>
  </p:clrMapOvr>
</p:sldLayout>
</file>

<file path=ppt/slideLayouts/slideLayout1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636681751"/>
      </p:ext>
    </p:extLst>
  </p:cSld>
  <p:clrMapOvr>
    <a:masterClrMapping/>
  </p:clrMapOvr>
</p:sldLayout>
</file>

<file path=ppt/slideLayouts/slideLayout113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132913460"/>
      </p:ext>
    </p:extLst>
  </p:cSld>
  <p:clrMapOvr>
    <a:masterClrMapping/>
  </p:clrMapOvr>
</p:sldLayout>
</file>

<file path=ppt/slideLayouts/slideLayout11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1248611989"/>
      </p:ext>
    </p:extLst>
  </p:cSld>
  <p:clrMapOvr>
    <a:masterClrMapping/>
  </p:clrMapOvr>
</p:sldLayout>
</file>

<file path=ppt/slideLayouts/slideLayout1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584026733"/>
      </p:ext>
    </p:extLst>
  </p:cSld>
  <p:clrMapOvr>
    <a:masterClrMapping/>
  </p:clrMapOvr>
</p:sldLayout>
</file>

<file path=ppt/slideLayouts/slideLayout1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424059110"/>
      </p:ext>
    </p:extLst>
  </p:cSld>
  <p:clrMapOvr>
    <a:masterClrMapping/>
  </p:clrMapOvr>
</p:sldLayout>
</file>

<file path=ppt/slideLayouts/slideLayout1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690302045"/>
      </p:ext>
    </p:extLst>
  </p:cSld>
  <p:clrMapOvr>
    <a:masterClrMapping/>
  </p:clrMapOvr>
</p:sldLayout>
</file>

<file path=ppt/slideLayouts/slideLayout1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642503298"/>
      </p:ext>
    </p:extLst>
  </p:cSld>
  <p:clrMapOvr>
    <a:masterClrMapping/>
  </p:clrMapOvr>
</p:sldLayout>
</file>

<file path=ppt/slideLayouts/slideLayout1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60499789"/>
      </p:ext>
    </p:extLst>
  </p:cSld>
  <p:clrMapOvr>
    <a:masterClrMapping/>
  </p:clrMapOvr>
</p:sldLayout>
</file>

<file path=ppt/slideLayouts/slideLayout1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4345198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A19534C9-DDE7-431B-BCD8-E9DA745764A1}"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067667708"/>
      </p:ext>
    </p:extLst>
  </p:cSld>
  <p:clrMapOvr>
    <a:masterClrMapping/>
  </p:clrMapOvr>
</p:sldLayout>
</file>

<file path=ppt/slideLayouts/slideLayout1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755188074"/>
      </p:ext>
    </p:extLst>
  </p:cSld>
  <p:clrMapOvr>
    <a:masterClrMapping/>
  </p:clrMapOvr>
</p:sldLayout>
</file>

<file path=ppt/slideLayouts/slideLayout1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86529414"/>
      </p:ext>
    </p:extLst>
  </p:cSld>
  <p:clrMapOvr>
    <a:masterClrMapping/>
  </p:clrMapOvr>
</p:sldLayout>
</file>

<file path=ppt/slideLayouts/slideLayout1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310491031"/>
      </p:ext>
    </p:extLst>
  </p:cSld>
  <p:clrMapOvr>
    <a:masterClrMapping/>
  </p:clrMapOvr>
</p:sldLayout>
</file>

<file path=ppt/slideLayouts/slideLayout1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570670385"/>
      </p:ext>
    </p:extLst>
  </p:cSld>
  <p:clrMapOvr>
    <a:masterClrMapping/>
  </p:clrMapOvr>
</p:sldLayout>
</file>

<file path=ppt/slideLayouts/slideLayout114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194934968"/>
      </p:ext>
    </p:extLst>
  </p:cSld>
  <p:clrMapOvr>
    <a:masterClrMapping/>
  </p:clrMapOvr>
</p:sldLayout>
</file>

<file path=ppt/slideLayouts/slideLayout11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487630236"/>
      </p:ext>
    </p:extLst>
  </p:cSld>
  <p:clrMapOvr>
    <a:masterClrMapping/>
  </p:clrMapOvr>
</p:sldLayout>
</file>

<file path=ppt/slideLayouts/slideLayout1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40652473"/>
      </p:ext>
    </p:extLst>
  </p:cSld>
  <p:clrMapOvr>
    <a:masterClrMapping/>
  </p:clrMapOvr>
</p:sldLayout>
</file>

<file path=ppt/slideLayouts/slideLayout1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46546743"/>
      </p:ext>
    </p:extLst>
  </p:cSld>
  <p:clrMapOvr>
    <a:masterClrMapping/>
  </p:clrMapOvr>
</p:sldLayout>
</file>

<file path=ppt/slideLayouts/slideLayout1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813523430"/>
      </p:ext>
    </p:extLst>
  </p:cSld>
  <p:clrMapOvr>
    <a:masterClrMapping/>
  </p:clrMapOvr>
</p:sldLayout>
</file>

<file path=ppt/slideLayouts/slideLayout1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20817843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2D9CC06B-56DE-475D-8795-7986029165A2}"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107900803"/>
      </p:ext>
    </p:extLst>
  </p:cSld>
  <p:clrMapOvr>
    <a:masterClrMapping/>
  </p:clrMapOvr>
</p:sldLayout>
</file>

<file path=ppt/slideLayouts/slideLayout1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00580660"/>
      </p:ext>
    </p:extLst>
  </p:cSld>
  <p:clrMapOvr>
    <a:masterClrMapping/>
  </p:clrMapOvr>
</p:sldLayout>
</file>

<file path=ppt/slideLayouts/slideLayout1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82111606"/>
      </p:ext>
    </p:extLst>
  </p:cSld>
  <p:clrMapOvr>
    <a:masterClrMapping/>
  </p:clrMapOvr>
</p:sldLayout>
</file>

<file path=ppt/slideLayouts/slideLayout1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5226569"/>
      </p:ext>
    </p:extLst>
  </p:cSld>
  <p:clrMapOvr>
    <a:masterClrMapping/>
  </p:clrMapOvr>
</p:sldLayout>
</file>

<file path=ppt/slideLayouts/slideLayout1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684628496"/>
      </p:ext>
    </p:extLst>
  </p:cSld>
  <p:clrMapOvr>
    <a:masterClrMapping/>
  </p:clrMapOvr>
</p:sldLayout>
</file>

<file path=ppt/slideLayouts/slideLayout1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159584808"/>
      </p:ext>
    </p:extLst>
  </p:cSld>
  <p:clrMapOvr>
    <a:masterClrMapping/>
  </p:clrMapOvr>
</p:sldLayout>
</file>

<file path=ppt/slideLayouts/slideLayout1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062774293"/>
      </p:ext>
    </p:extLst>
  </p:cSld>
  <p:clrMapOvr>
    <a:masterClrMapping/>
  </p:clrMapOvr>
</p:sldLayout>
</file>

<file path=ppt/slideLayouts/slideLayout115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4728023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2A01E8A8-B639-4681-AA96-C5209F90721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21914505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B34700DE-7FEA-46AC-903D-8D668BE3180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49282971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134A0E7E-E651-4FD6-B30B-C6A35C989C93}"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99154838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21C94840-2016-4093-AA6C-0AA81F01DD4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4112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bg>
      <p:bgRef idx="1001">
        <a:schemeClr val="bg1"/>
      </p:bgRef>
    </p:bg>
    <p:spTree>
      <p:nvGrpSpPr>
        <p:cNvPr id="1" name=""/>
        <p:cNvGrpSpPr/>
        <p:nvPr/>
      </p:nvGrpSpPr>
      <p:grpSpPr>
        <a:xfrm>
          <a:off x="0" y="0"/>
          <a:ext cx="0" cy="0"/>
          <a:chOff x="0" y="0"/>
          <a:chExt cx="0" cy="0"/>
        </a:xfrm>
      </p:grpSpPr>
      <p:sp>
        <p:nvSpPr>
          <p:cNvPr id="5" name="Rectangle 8"/>
          <p:cNvSpPr/>
          <p:nvPr/>
        </p:nvSpPr>
        <p:spPr>
          <a:xfrm>
            <a:off x="8532813" y="0"/>
            <a:ext cx="6111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prstClr val="white"/>
              </a:solidFill>
            </a:endParaRPr>
          </a:p>
        </p:txBody>
      </p:sp>
      <p:pic>
        <p:nvPicPr>
          <p:cNvPr id="6" name="Picture 9" descr="ace_2c_pos_xlarge_png.png"/>
          <p:cNvPicPr>
            <a:picLocks noChangeAspect="1"/>
          </p:cNvPicPr>
          <p:nvPr/>
        </p:nvPicPr>
        <p:blipFill>
          <a:blip r:embed="rId3"/>
          <a:srcRect/>
          <a:stretch>
            <a:fillRect/>
          </a:stretch>
        </p:blipFill>
        <p:spPr bwMode="auto">
          <a:xfrm>
            <a:off x="250825" y="6215063"/>
            <a:ext cx="541338" cy="539750"/>
          </a:xfrm>
          <a:prstGeom prst="rect">
            <a:avLst/>
          </a:prstGeom>
          <a:noFill/>
          <a:ln w="9525">
            <a:noFill/>
            <a:miter lim="800000"/>
            <a:headEnd/>
            <a:tailEnd/>
          </a:ln>
        </p:spPr>
      </p:pic>
      <p:pic>
        <p:nvPicPr>
          <p:cNvPr id="7" name="Picture 2"/>
          <p:cNvPicPr>
            <a:picLocks noChangeAspect="1" noChangeArrowheads="1"/>
          </p:cNvPicPr>
          <p:nvPr/>
        </p:nvPicPr>
        <p:blipFill>
          <a:blip r:embed="rId4"/>
          <a:srcRect/>
          <a:stretch>
            <a:fillRect/>
          </a:stretch>
        </p:blipFill>
        <p:spPr bwMode="auto">
          <a:xfrm>
            <a:off x="7620000" y="152400"/>
            <a:ext cx="1500188" cy="1500188"/>
          </a:xfrm>
          <a:prstGeom prst="rect">
            <a:avLst/>
          </a:prstGeom>
          <a:noFill/>
          <a:ln w="9525">
            <a:noFill/>
            <a:miter lim="800000"/>
            <a:headEnd/>
            <a:tailEnd/>
          </a:ln>
        </p:spPr>
      </p:pic>
      <p:sp>
        <p:nvSpPr>
          <p:cNvPr id="9" name="Rectangle 2"/>
          <p:cNvSpPr/>
          <p:nvPr/>
        </p:nvSpPr>
        <p:spPr>
          <a:xfrm>
            <a:off x="6804025" y="0"/>
            <a:ext cx="23399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prstClr val="white"/>
              </a:solidFill>
            </a:endParaRPr>
          </a:p>
        </p:txBody>
      </p:sp>
      <p:sp>
        <p:nvSpPr>
          <p:cNvPr id="10" name="Rectangle 3"/>
          <p:cNvSpPr/>
          <p:nvPr/>
        </p:nvSpPr>
        <p:spPr>
          <a:xfrm>
            <a:off x="0" y="0"/>
            <a:ext cx="6858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prstClr val="white"/>
              </a:solidFill>
            </a:endParaRPr>
          </a:p>
        </p:txBody>
      </p:sp>
      <p:pic>
        <p:nvPicPr>
          <p:cNvPr id="12" name="Picture 12" descr="ace_2c_pos_xlarge_png.png"/>
          <p:cNvPicPr>
            <a:picLocks noChangeAspect="1"/>
          </p:cNvPicPr>
          <p:nvPr/>
        </p:nvPicPr>
        <p:blipFill>
          <a:blip r:embed="rId5"/>
          <a:srcRect/>
          <a:stretch>
            <a:fillRect/>
          </a:stretch>
        </p:blipFill>
        <p:spPr bwMode="auto">
          <a:xfrm>
            <a:off x="430213" y="5049838"/>
            <a:ext cx="1081087" cy="1079500"/>
          </a:xfrm>
          <a:prstGeom prst="rect">
            <a:avLst/>
          </a:prstGeom>
          <a:noFill/>
          <a:ln w="9525">
            <a:noFill/>
            <a:miter lim="800000"/>
            <a:headEnd/>
            <a:tailEnd/>
          </a:ln>
        </p:spPr>
      </p:pic>
      <p:pic>
        <p:nvPicPr>
          <p:cNvPr id="13" name="Picture 2"/>
          <p:cNvPicPr>
            <a:picLocks noChangeAspect="1" noChangeArrowheads="1"/>
          </p:cNvPicPr>
          <p:nvPr/>
        </p:nvPicPr>
        <p:blipFill>
          <a:blip r:embed="rId4"/>
          <a:srcRect/>
          <a:stretch>
            <a:fillRect/>
          </a:stretch>
        </p:blipFill>
        <p:spPr bwMode="auto">
          <a:xfrm>
            <a:off x="8016875" y="115888"/>
            <a:ext cx="1008063" cy="1009650"/>
          </a:xfrm>
          <a:prstGeom prst="rect">
            <a:avLst/>
          </a:prstGeom>
          <a:noFill/>
          <a:ln w="9525">
            <a:noFill/>
            <a:miter lim="800000"/>
            <a:headEnd/>
            <a:tailEnd/>
          </a:ln>
        </p:spPr>
      </p:pic>
      <p:sp>
        <p:nvSpPr>
          <p:cNvPr id="2" name="Title 1"/>
          <p:cNvSpPr>
            <a:spLocks noGrp="1"/>
          </p:cNvSpPr>
          <p:nvPr>
            <p:ph type="ctrTitle"/>
          </p:nvPr>
        </p:nvSpPr>
        <p:spPr>
          <a:xfrm>
            <a:off x="611188" y="1989138"/>
            <a:ext cx="5616996" cy="935806"/>
          </a:xfrm>
        </p:spPr>
        <p:txBody>
          <a:bodyPr>
            <a:normAutofit/>
          </a:bodyPr>
          <a:lstStyle>
            <a:lvl1pPr algn="l">
              <a:defRPr sz="3200">
                <a:solidFill>
                  <a:schemeClr val="bg1"/>
                </a:solidFill>
                <a:latin typeface="Arial" pitchFamily="34" charset="0"/>
                <a:cs typeface="Arial" pitchFamily="34" charset="0"/>
              </a:defRPr>
            </a:lvl1pPr>
          </a:lstStyle>
          <a:p>
            <a:r>
              <a:rPr lang="en-US" smtClean="0"/>
              <a:t>Click to edit Master title style</a:t>
            </a:r>
            <a:endParaRPr lang="en-GB" dirty="0"/>
          </a:p>
        </p:txBody>
      </p:sp>
      <p:sp>
        <p:nvSpPr>
          <p:cNvPr id="8" name="Text Placeholder 7"/>
          <p:cNvSpPr>
            <a:spLocks noGrp="1"/>
          </p:cNvSpPr>
          <p:nvPr>
            <p:ph type="body" sz="quarter" idx="10"/>
          </p:nvPr>
        </p:nvSpPr>
        <p:spPr>
          <a:xfrm>
            <a:off x="617538" y="2924174"/>
            <a:ext cx="5610225" cy="1008881"/>
          </a:xfrm>
        </p:spPr>
        <p:txBody>
          <a:bodyPr/>
          <a:lstStyle>
            <a:lvl1pPr marL="0" indent="0">
              <a:spcBef>
                <a:spcPts val="0"/>
              </a:spcBef>
              <a:buFont typeface="Arial" pitchFamily="34" charset="0"/>
              <a:buNone/>
              <a:defRPr sz="24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stStyle>
          <a:p>
            <a:pPr lvl="0"/>
            <a:r>
              <a:rPr lang="en-US" smtClean="0"/>
              <a:t>Click to edit Master text styles</a:t>
            </a:r>
          </a:p>
          <a:p>
            <a:pPr lvl="1"/>
            <a:r>
              <a:rPr lang="en-US" smtClean="0"/>
              <a:t>Second level</a:t>
            </a:r>
          </a:p>
        </p:txBody>
      </p:sp>
      <p:sp>
        <p:nvSpPr>
          <p:cNvPr id="11" name="Text Placeholder 10"/>
          <p:cNvSpPr>
            <a:spLocks noGrp="1"/>
          </p:cNvSpPr>
          <p:nvPr>
            <p:ph type="body" sz="quarter" idx="11"/>
          </p:nvPr>
        </p:nvSpPr>
        <p:spPr>
          <a:xfrm>
            <a:off x="617538" y="4137969"/>
            <a:ext cx="5610646" cy="659184"/>
          </a:xfrm>
        </p:spPr>
        <p:txBody>
          <a:bodyPr/>
          <a:lstStyle>
            <a:lvl1pPr marL="0" indent="0">
              <a:buNone/>
              <a:defRPr/>
            </a:lvl1pPr>
          </a:lstStyle>
          <a:p>
            <a:pPr lvl="0"/>
            <a:r>
              <a:rPr lang="en-US" dirty="0" smtClean="0"/>
              <a:t>Click to edit Master text styles</a:t>
            </a:r>
          </a:p>
        </p:txBody>
      </p:sp>
    </p:spTree>
    <p:extLst>
      <p:ext uri="{BB962C8B-B14F-4D97-AF65-F5344CB8AC3E}">
        <p14:creationId xmlns:p14="http://schemas.microsoft.com/office/powerpoint/2010/main" val="2175736058"/>
      </p:ext>
    </p:extLst>
  </p:cSld>
  <p:clrMapOvr>
    <a:overrideClrMapping bg1="lt1" tx1="dk1" bg2="lt2" tx2="dk2" accent1="accent1" accent2="accent2" accent3="accent3" accent4="accent4" accent5="accent5" accent6="accent6" hlink="hlink" folHlink="folHlink"/>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DA36C05A-E47F-4C16-B7AC-F3FBDA4061B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75632037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DA3A3A8B-C060-4472-B93A-AB2784C05B6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19107566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D59AE1BE-78C0-4159-9056-03228D5D282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23368136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5B74606-418F-4A63-BAB7-51F54DA9F340}"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71435716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lvl1pPr eaLnBrk="0" hangingPunct="0">
              <a:defRPr>
                <a:solidFill>
                  <a:srgbClr val="FC402C"/>
                </a:solidFill>
                <a:latin typeface="Arial" pitchFamily="34" charset="0"/>
              </a:defRPr>
            </a:lvl1pPr>
            <a:lvl2pPr marL="742950" indent="-285750" eaLnBrk="0" hangingPunct="0">
              <a:defRPr>
                <a:solidFill>
                  <a:srgbClr val="FC402C"/>
                </a:solidFill>
                <a:latin typeface="Arial" pitchFamily="34" charset="0"/>
              </a:defRPr>
            </a:lvl2pPr>
            <a:lvl3pPr marL="1143000" indent="-228600" eaLnBrk="0" hangingPunct="0">
              <a:defRPr>
                <a:solidFill>
                  <a:srgbClr val="FC402C"/>
                </a:solidFill>
                <a:latin typeface="Arial" pitchFamily="34" charset="0"/>
              </a:defRPr>
            </a:lvl3pPr>
            <a:lvl4pPr marL="1600200" indent="-228600" eaLnBrk="0" hangingPunct="0">
              <a:defRPr>
                <a:solidFill>
                  <a:srgbClr val="FC402C"/>
                </a:solidFill>
                <a:latin typeface="Arial" pitchFamily="34" charset="0"/>
              </a:defRPr>
            </a:lvl4pPr>
            <a:lvl5pPr marL="2057400" indent="-228600" eaLnBrk="0" hangingPunct="0">
              <a:defRPr>
                <a:solidFill>
                  <a:srgbClr val="FC402C"/>
                </a:solidFill>
                <a:latin typeface="Arial" pitchFamily="34" charset="0"/>
              </a:defRPr>
            </a:lvl5pPr>
            <a:lvl6pPr marL="25146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6pPr>
            <a:lvl7pPr marL="29718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7pPr>
            <a:lvl8pPr marL="34290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8pPr>
            <a:lvl9pPr marL="38862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9pPr>
          </a:lstStyle>
          <a:p>
            <a:pPr algn="ctr" eaLnBrk="1" fontAlgn="base" hangingPunct="1">
              <a:spcBef>
                <a:spcPct val="0"/>
              </a:spcBef>
              <a:spcAft>
                <a:spcPct val="30000"/>
              </a:spcAft>
              <a:buClr>
                <a:srgbClr val="113388"/>
              </a:buClr>
              <a:buFont typeface="Wingdings" pitchFamily="2" charset="2"/>
              <a:buNone/>
              <a:defRPr/>
            </a:pPr>
            <a:endParaRPr lang="en-GB" altLang="en-US" dirty="0" smtClean="0">
              <a:solidFill>
                <a:srgbClr val="000000"/>
              </a:solidFill>
            </a:endParaRPr>
          </a:p>
        </p:txBody>
      </p:sp>
      <p:pic>
        <p:nvPicPr>
          <p:cNvPr id="5" name="Picture 2" descr="dropShad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8150" y="5657850"/>
            <a:ext cx="1947863" cy="8667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lvl1pPr eaLnBrk="0" hangingPunct="0">
              <a:defRPr>
                <a:solidFill>
                  <a:srgbClr val="FC402C"/>
                </a:solidFill>
                <a:latin typeface="Arial" pitchFamily="34" charset="0"/>
              </a:defRPr>
            </a:lvl1pPr>
            <a:lvl2pPr marL="742950" indent="-285750" eaLnBrk="0" hangingPunct="0">
              <a:defRPr>
                <a:solidFill>
                  <a:srgbClr val="FC402C"/>
                </a:solidFill>
                <a:latin typeface="Arial" pitchFamily="34" charset="0"/>
              </a:defRPr>
            </a:lvl2pPr>
            <a:lvl3pPr marL="1143000" indent="-228600" eaLnBrk="0" hangingPunct="0">
              <a:defRPr>
                <a:solidFill>
                  <a:srgbClr val="FC402C"/>
                </a:solidFill>
                <a:latin typeface="Arial" pitchFamily="34" charset="0"/>
              </a:defRPr>
            </a:lvl3pPr>
            <a:lvl4pPr marL="1600200" indent="-228600" eaLnBrk="0" hangingPunct="0">
              <a:defRPr>
                <a:solidFill>
                  <a:srgbClr val="FC402C"/>
                </a:solidFill>
                <a:latin typeface="Arial" pitchFamily="34" charset="0"/>
              </a:defRPr>
            </a:lvl4pPr>
            <a:lvl5pPr marL="2057400" indent="-228600" eaLnBrk="0" hangingPunct="0">
              <a:defRPr>
                <a:solidFill>
                  <a:srgbClr val="FC402C"/>
                </a:solidFill>
                <a:latin typeface="Arial" pitchFamily="34" charset="0"/>
              </a:defRPr>
            </a:lvl5pPr>
            <a:lvl6pPr marL="25146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6pPr>
            <a:lvl7pPr marL="29718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7pPr>
            <a:lvl8pPr marL="34290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8pPr>
            <a:lvl9pPr marL="38862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9pPr>
          </a:lstStyle>
          <a:p>
            <a:pPr algn="ctr" eaLnBrk="1" fontAlgn="base" hangingPunct="1">
              <a:spcBef>
                <a:spcPct val="0"/>
              </a:spcBef>
              <a:spcAft>
                <a:spcPct val="30000"/>
              </a:spcAft>
              <a:buClr>
                <a:srgbClr val="113388"/>
              </a:buClr>
              <a:buFont typeface="Wingdings" pitchFamily="2" charset="2"/>
              <a:buNone/>
              <a:defRPr/>
            </a:pPr>
            <a:endParaRPr lang="en-GB" altLang="en-US" dirty="0" smtClean="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lvl1pPr eaLnBrk="0" hangingPunct="0">
              <a:defRPr>
                <a:solidFill>
                  <a:srgbClr val="FC402C"/>
                </a:solidFill>
                <a:latin typeface="Arial" pitchFamily="34" charset="0"/>
              </a:defRPr>
            </a:lvl1pPr>
            <a:lvl2pPr marL="742950" indent="-285750" eaLnBrk="0" hangingPunct="0">
              <a:defRPr>
                <a:solidFill>
                  <a:srgbClr val="FC402C"/>
                </a:solidFill>
                <a:latin typeface="Arial" pitchFamily="34" charset="0"/>
              </a:defRPr>
            </a:lvl2pPr>
            <a:lvl3pPr marL="1143000" indent="-228600" eaLnBrk="0" hangingPunct="0">
              <a:defRPr>
                <a:solidFill>
                  <a:srgbClr val="FC402C"/>
                </a:solidFill>
                <a:latin typeface="Arial" pitchFamily="34" charset="0"/>
              </a:defRPr>
            </a:lvl3pPr>
            <a:lvl4pPr marL="1600200" indent="-228600" eaLnBrk="0" hangingPunct="0">
              <a:defRPr>
                <a:solidFill>
                  <a:srgbClr val="FC402C"/>
                </a:solidFill>
                <a:latin typeface="Arial" pitchFamily="34" charset="0"/>
              </a:defRPr>
            </a:lvl4pPr>
            <a:lvl5pPr marL="2057400" indent="-228600" eaLnBrk="0" hangingPunct="0">
              <a:defRPr>
                <a:solidFill>
                  <a:srgbClr val="FC402C"/>
                </a:solidFill>
                <a:latin typeface="Arial" pitchFamily="34" charset="0"/>
              </a:defRPr>
            </a:lvl5pPr>
            <a:lvl6pPr marL="25146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6pPr>
            <a:lvl7pPr marL="29718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7pPr>
            <a:lvl8pPr marL="34290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8pPr>
            <a:lvl9pPr marL="38862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9pPr>
          </a:lstStyle>
          <a:p>
            <a:pPr algn="ctr" eaLnBrk="1" fontAlgn="base" hangingPunct="1">
              <a:spcBef>
                <a:spcPct val="0"/>
              </a:spcBef>
              <a:spcAft>
                <a:spcPct val="30000"/>
              </a:spcAft>
              <a:buClr>
                <a:srgbClr val="113388"/>
              </a:buClr>
              <a:buFont typeface="Wingdings" pitchFamily="2" charset="2"/>
              <a:buNone/>
              <a:defRPr/>
            </a:pPr>
            <a:endParaRPr lang="en-GB" altLang="en-US" dirty="0" smtClean="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smtClean="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smtClean="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90000" tIns="46800" rIns="90000" bIns="46800" anchor="ctr"/>
          <a:lstStyle>
            <a:lvl1pPr eaLnBrk="0" hangingPunct="0">
              <a:defRPr>
                <a:solidFill>
                  <a:srgbClr val="FC402C"/>
                </a:solidFill>
                <a:latin typeface="Arial" pitchFamily="34" charset="0"/>
              </a:defRPr>
            </a:lvl1pPr>
            <a:lvl2pPr marL="742950" indent="-285750" eaLnBrk="0" hangingPunct="0">
              <a:defRPr>
                <a:solidFill>
                  <a:srgbClr val="FC402C"/>
                </a:solidFill>
                <a:latin typeface="Arial" pitchFamily="34" charset="0"/>
              </a:defRPr>
            </a:lvl2pPr>
            <a:lvl3pPr marL="1143000" indent="-228600" eaLnBrk="0" hangingPunct="0">
              <a:defRPr>
                <a:solidFill>
                  <a:srgbClr val="FC402C"/>
                </a:solidFill>
                <a:latin typeface="Arial" pitchFamily="34" charset="0"/>
              </a:defRPr>
            </a:lvl3pPr>
            <a:lvl4pPr marL="1600200" indent="-228600" eaLnBrk="0" hangingPunct="0">
              <a:defRPr>
                <a:solidFill>
                  <a:srgbClr val="FC402C"/>
                </a:solidFill>
                <a:latin typeface="Arial" pitchFamily="34" charset="0"/>
              </a:defRPr>
            </a:lvl4pPr>
            <a:lvl5pPr marL="2057400" indent="-228600" eaLnBrk="0" hangingPunct="0">
              <a:defRPr>
                <a:solidFill>
                  <a:srgbClr val="FC402C"/>
                </a:solidFill>
                <a:latin typeface="Arial" pitchFamily="34" charset="0"/>
              </a:defRPr>
            </a:lvl5pPr>
            <a:lvl6pPr marL="25146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6pPr>
            <a:lvl7pPr marL="29718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7pPr>
            <a:lvl8pPr marL="34290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8pPr>
            <a:lvl9pPr marL="38862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9pPr>
          </a:lstStyle>
          <a:p>
            <a:pPr algn="ctr" eaLnBrk="1" fontAlgn="base" hangingPunct="1">
              <a:spcBef>
                <a:spcPct val="0"/>
              </a:spcBef>
              <a:spcAft>
                <a:spcPct val="30000"/>
              </a:spcAft>
              <a:buClr>
                <a:srgbClr val="113388"/>
              </a:buClr>
              <a:buFont typeface="Wingdings" pitchFamily="2" charset="2"/>
              <a:buNone/>
              <a:defRPr/>
            </a:pPr>
            <a:endParaRPr lang="en-GB" altLang="en-US" dirty="0" smtClean="0">
              <a:solidFill>
                <a:srgbClr val="000000"/>
              </a:solidFill>
            </a:endParaRPr>
          </a:p>
        </p:txBody>
      </p:sp>
      <p:pic>
        <p:nvPicPr>
          <p:cNvPr id="11" name="Picture 18" descr="AZ_287Rev"/>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8013" y="5876925"/>
            <a:ext cx="15113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25562290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A986EEED-F91B-470A-9380-8162152238C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68994908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52D3BC5-3505-4A72-87B8-DE703198229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91233587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F21F593D-0736-4827-BD0B-D848A42EE34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0690462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474BE2D5-4102-4B56-9BDD-C140B7E6C5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3644329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B781F29-3159-4923-9D67-B360A012ABC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163652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1"/>
      </p:bgRef>
    </p:bg>
    <p:spTree>
      <p:nvGrpSpPr>
        <p:cNvPr id="1" name=""/>
        <p:cNvGrpSpPr/>
        <p:nvPr/>
      </p:nvGrpSpPr>
      <p:grpSpPr>
        <a:xfrm>
          <a:off x="0" y="0"/>
          <a:ext cx="0" cy="0"/>
          <a:chOff x="0" y="0"/>
          <a:chExt cx="0" cy="0"/>
        </a:xfrm>
      </p:grpSpPr>
      <p:sp>
        <p:nvSpPr>
          <p:cNvPr id="5" name="Rectangle 8"/>
          <p:cNvSpPr/>
          <p:nvPr/>
        </p:nvSpPr>
        <p:spPr>
          <a:xfrm>
            <a:off x="8532813" y="0"/>
            <a:ext cx="6111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pic>
        <p:nvPicPr>
          <p:cNvPr id="6" name="Picture 9" descr="ace_2c_pos_xlarge_png.png"/>
          <p:cNvPicPr>
            <a:picLocks noChangeAspect="1"/>
          </p:cNvPicPr>
          <p:nvPr/>
        </p:nvPicPr>
        <p:blipFill>
          <a:blip r:embed="rId3"/>
          <a:srcRect/>
          <a:stretch>
            <a:fillRect/>
          </a:stretch>
        </p:blipFill>
        <p:spPr bwMode="auto">
          <a:xfrm>
            <a:off x="250825" y="6215063"/>
            <a:ext cx="541338" cy="539750"/>
          </a:xfrm>
          <a:prstGeom prst="rect">
            <a:avLst/>
          </a:prstGeom>
          <a:noFill/>
          <a:ln w="9525">
            <a:noFill/>
            <a:miter lim="800000"/>
            <a:headEnd/>
            <a:tailEnd/>
          </a:ln>
        </p:spPr>
      </p:pic>
      <p:pic>
        <p:nvPicPr>
          <p:cNvPr id="7" name="Picture 2"/>
          <p:cNvPicPr>
            <a:picLocks noChangeAspect="1" noChangeArrowheads="1"/>
          </p:cNvPicPr>
          <p:nvPr/>
        </p:nvPicPr>
        <p:blipFill>
          <a:blip r:embed="rId4"/>
          <a:srcRect/>
          <a:stretch>
            <a:fillRect/>
          </a:stretch>
        </p:blipFill>
        <p:spPr bwMode="auto">
          <a:xfrm>
            <a:off x="7620000" y="152400"/>
            <a:ext cx="1500188" cy="1500188"/>
          </a:xfrm>
          <a:prstGeom prst="rect">
            <a:avLst/>
          </a:prstGeom>
          <a:noFill/>
          <a:ln w="9525">
            <a:noFill/>
            <a:miter lim="800000"/>
            <a:headEnd/>
            <a:tailEnd/>
          </a:ln>
        </p:spPr>
      </p:pic>
      <p:sp>
        <p:nvSpPr>
          <p:cNvPr id="9" name="Rectangle 2"/>
          <p:cNvSpPr/>
          <p:nvPr/>
        </p:nvSpPr>
        <p:spPr>
          <a:xfrm>
            <a:off x="6804025" y="0"/>
            <a:ext cx="23399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sp>
        <p:nvSpPr>
          <p:cNvPr id="10" name="Rectangle 3"/>
          <p:cNvSpPr/>
          <p:nvPr/>
        </p:nvSpPr>
        <p:spPr>
          <a:xfrm>
            <a:off x="0" y="0"/>
            <a:ext cx="6858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pic>
        <p:nvPicPr>
          <p:cNvPr id="12" name="Picture 12" descr="ace_2c_pos_xlarge_png.png"/>
          <p:cNvPicPr>
            <a:picLocks noChangeAspect="1"/>
          </p:cNvPicPr>
          <p:nvPr/>
        </p:nvPicPr>
        <p:blipFill>
          <a:blip r:embed="rId5"/>
          <a:srcRect/>
          <a:stretch>
            <a:fillRect/>
          </a:stretch>
        </p:blipFill>
        <p:spPr bwMode="auto">
          <a:xfrm>
            <a:off x="430213" y="5049838"/>
            <a:ext cx="1081087" cy="1079500"/>
          </a:xfrm>
          <a:prstGeom prst="rect">
            <a:avLst/>
          </a:prstGeom>
          <a:noFill/>
          <a:ln w="9525">
            <a:noFill/>
            <a:miter lim="800000"/>
            <a:headEnd/>
            <a:tailEnd/>
          </a:ln>
        </p:spPr>
      </p:pic>
      <p:pic>
        <p:nvPicPr>
          <p:cNvPr id="13" name="Picture 2"/>
          <p:cNvPicPr>
            <a:picLocks noChangeAspect="1" noChangeArrowheads="1"/>
          </p:cNvPicPr>
          <p:nvPr/>
        </p:nvPicPr>
        <p:blipFill>
          <a:blip r:embed="rId4"/>
          <a:srcRect/>
          <a:stretch>
            <a:fillRect/>
          </a:stretch>
        </p:blipFill>
        <p:spPr bwMode="auto">
          <a:xfrm>
            <a:off x="8016875" y="115888"/>
            <a:ext cx="1008063" cy="1009650"/>
          </a:xfrm>
          <a:prstGeom prst="rect">
            <a:avLst/>
          </a:prstGeom>
          <a:noFill/>
          <a:ln w="9525">
            <a:noFill/>
            <a:miter lim="800000"/>
            <a:headEnd/>
            <a:tailEnd/>
          </a:ln>
        </p:spPr>
      </p:pic>
      <p:sp>
        <p:nvSpPr>
          <p:cNvPr id="2" name="Title 1"/>
          <p:cNvSpPr>
            <a:spLocks noGrp="1"/>
          </p:cNvSpPr>
          <p:nvPr>
            <p:ph type="ctrTitle"/>
          </p:nvPr>
        </p:nvSpPr>
        <p:spPr>
          <a:xfrm>
            <a:off x="611188" y="1989138"/>
            <a:ext cx="5616996" cy="935806"/>
          </a:xfrm>
        </p:spPr>
        <p:txBody>
          <a:bodyPr>
            <a:normAutofit/>
          </a:bodyPr>
          <a:lstStyle>
            <a:lvl1pPr algn="l">
              <a:defRPr sz="3200">
                <a:solidFill>
                  <a:schemeClr val="bg1"/>
                </a:solidFill>
                <a:latin typeface="Arial" pitchFamily="34" charset="0"/>
                <a:cs typeface="Arial" pitchFamily="34" charset="0"/>
              </a:defRPr>
            </a:lvl1pPr>
          </a:lstStyle>
          <a:p>
            <a:r>
              <a:rPr lang="en-US" smtClean="0"/>
              <a:t>Click to edit Master title style</a:t>
            </a:r>
            <a:endParaRPr lang="en-GB" dirty="0"/>
          </a:p>
        </p:txBody>
      </p:sp>
      <p:sp>
        <p:nvSpPr>
          <p:cNvPr id="8" name="Text Placeholder 7"/>
          <p:cNvSpPr>
            <a:spLocks noGrp="1"/>
          </p:cNvSpPr>
          <p:nvPr>
            <p:ph type="body" sz="quarter" idx="10"/>
          </p:nvPr>
        </p:nvSpPr>
        <p:spPr>
          <a:xfrm>
            <a:off x="617538" y="2924174"/>
            <a:ext cx="5610225" cy="1008881"/>
          </a:xfrm>
        </p:spPr>
        <p:txBody>
          <a:bodyPr/>
          <a:lstStyle>
            <a:lvl1pPr marL="0" indent="0">
              <a:spcBef>
                <a:spcPts val="0"/>
              </a:spcBef>
              <a:buFont typeface="Arial" pitchFamily="34" charset="0"/>
              <a:buNone/>
              <a:defRPr sz="24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stStyle>
          <a:p>
            <a:pPr lvl="0"/>
            <a:r>
              <a:rPr lang="en-US" smtClean="0"/>
              <a:t>Click to edit Master text styles</a:t>
            </a:r>
          </a:p>
          <a:p>
            <a:pPr lvl="1"/>
            <a:r>
              <a:rPr lang="en-US" smtClean="0"/>
              <a:t>Second level</a:t>
            </a:r>
          </a:p>
        </p:txBody>
      </p:sp>
      <p:sp>
        <p:nvSpPr>
          <p:cNvPr id="11" name="Text Placeholder 10"/>
          <p:cNvSpPr>
            <a:spLocks noGrp="1"/>
          </p:cNvSpPr>
          <p:nvPr>
            <p:ph type="body" sz="quarter" idx="11"/>
          </p:nvPr>
        </p:nvSpPr>
        <p:spPr>
          <a:xfrm>
            <a:off x="617538" y="4137969"/>
            <a:ext cx="5610646" cy="659184"/>
          </a:xfrm>
        </p:spPr>
        <p:txBody>
          <a:bodyPr/>
          <a:lstStyle>
            <a:lvl1pPr marL="0" indent="0">
              <a:buNone/>
              <a:defRPr/>
            </a:lvl1pPr>
          </a:lstStyle>
          <a:p>
            <a:pPr lvl="0"/>
            <a:r>
              <a:rPr lang="en-US" dirty="0" smtClean="0"/>
              <a:t>Click to edit Master text styles</a:t>
            </a:r>
          </a:p>
        </p:txBody>
      </p:sp>
    </p:spTree>
    <p:extLst>
      <p:ext uri="{BB962C8B-B14F-4D97-AF65-F5344CB8AC3E}">
        <p14:creationId xmlns:p14="http://schemas.microsoft.com/office/powerpoint/2010/main" val="2394249082"/>
      </p:ext>
    </p:extLst>
  </p:cSld>
  <p:clrMapOvr>
    <a:overrideClrMapping bg1="lt1" tx1="dk1" bg2="lt2" tx2="dk2" accent1="accent1" accent2="accent2" accent3="accent3" accent4="accent4" accent5="accent5" accent6="accent6" hlink="hlink" folHlink="folHlink"/>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A61CC136-1A07-4758-8543-F0E277E3CA5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59942948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F7DBDB87-8ABA-4893-A1AD-6EE02A9BD41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4910522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230AB3A4-6F3E-47FA-A4DB-F9E16BCCD128}"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1166627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524AAE5C-D2FA-468C-B2E2-E176D9CA80C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53441450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7241D2D7-E4D4-45AD-8F63-C451444F97F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92254426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594D81F0-1CC2-49E7-85C5-2B0BE3F3EF7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34698411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253499380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71415071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49501616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280973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vider slide with picture">
    <p:bg>
      <p:bgRef idx="1001">
        <a:schemeClr val="bg1"/>
      </p:bgRef>
    </p:bg>
    <p:spTree>
      <p:nvGrpSpPr>
        <p:cNvPr id="1" name=""/>
        <p:cNvGrpSpPr/>
        <p:nvPr/>
      </p:nvGrpSpPr>
      <p:grpSpPr>
        <a:xfrm>
          <a:off x="0" y="0"/>
          <a:ext cx="0" cy="0"/>
          <a:chOff x="0" y="0"/>
          <a:chExt cx="0" cy="0"/>
        </a:xfrm>
      </p:grpSpPr>
      <p:sp>
        <p:nvSpPr>
          <p:cNvPr id="3" name="Rectangle 8"/>
          <p:cNvSpPr/>
          <p:nvPr/>
        </p:nvSpPr>
        <p:spPr>
          <a:xfrm>
            <a:off x="8532813" y="0"/>
            <a:ext cx="6111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pic>
        <p:nvPicPr>
          <p:cNvPr id="4" name="Picture 9" descr="ace_2c_pos_xlarge_png.png"/>
          <p:cNvPicPr>
            <a:picLocks noChangeAspect="1"/>
          </p:cNvPicPr>
          <p:nvPr/>
        </p:nvPicPr>
        <p:blipFill>
          <a:blip r:embed="rId3"/>
          <a:srcRect/>
          <a:stretch>
            <a:fillRect/>
          </a:stretch>
        </p:blipFill>
        <p:spPr bwMode="auto">
          <a:xfrm>
            <a:off x="250825" y="6215063"/>
            <a:ext cx="541338" cy="539750"/>
          </a:xfrm>
          <a:prstGeom prst="rect">
            <a:avLst/>
          </a:prstGeom>
          <a:noFill/>
          <a:ln w="9525">
            <a:noFill/>
            <a:miter lim="800000"/>
            <a:headEnd/>
            <a:tailEnd/>
          </a:ln>
        </p:spPr>
      </p:pic>
      <p:pic>
        <p:nvPicPr>
          <p:cNvPr id="5" name="Picture 2"/>
          <p:cNvPicPr>
            <a:picLocks noChangeAspect="1" noChangeArrowheads="1"/>
          </p:cNvPicPr>
          <p:nvPr/>
        </p:nvPicPr>
        <p:blipFill>
          <a:blip r:embed="rId4"/>
          <a:srcRect/>
          <a:stretch>
            <a:fillRect/>
          </a:stretch>
        </p:blipFill>
        <p:spPr bwMode="auto">
          <a:xfrm>
            <a:off x="7620000" y="152400"/>
            <a:ext cx="1500188" cy="1500188"/>
          </a:xfrm>
          <a:prstGeom prst="rect">
            <a:avLst/>
          </a:prstGeom>
          <a:noFill/>
          <a:ln w="9525">
            <a:noFill/>
            <a:miter lim="800000"/>
            <a:headEnd/>
            <a:tailEnd/>
          </a:ln>
        </p:spPr>
      </p:pic>
      <p:sp>
        <p:nvSpPr>
          <p:cNvPr id="2" name="Title 1"/>
          <p:cNvSpPr>
            <a:spLocks noGrp="1"/>
          </p:cNvSpPr>
          <p:nvPr>
            <p:ph type="ctrTitle"/>
          </p:nvPr>
        </p:nvSpPr>
        <p:spPr>
          <a:xfrm>
            <a:off x="611188" y="1989138"/>
            <a:ext cx="5040312" cy="2519362"/>
          </a:xfrm>
        </p:spPr>
        <p:txBody>
          <a:bodyPr>
            <a:normAutofit/>
          </a:bodyPr>
          <a:lstStyle>
            <a:lvl1pPr algn="l">
              <a:defRPr sz="3200">
                <a:solidFill>
                  <a:schemeClr val="bg1"/>
                </a:solidFill>
                <a:latin typeface="Arial" pitchFamily="34" charset="0"/>
                <a:cs typeface="Arial" pitchFamily="34" charset="0"/>
              </a:defRPr>
            </a:lvl1pPr>
          </a:lstStyle>
          <a:p>
            <a:r>
              <a:rPr lang="en-US" smtClean="0"/>
              <a:t>Click to edit Master title style</a:t>
            </a:r>
            <a:endParaRPr lang="en-GB" dirty="0"/>
          </a:p>
        </p:txBody>
      </p:sp>
      <p:sp>
        <p:nvSpPr>
          <p:cNvPr id="6" name="Slide Number Placeholder 5"/>
          <p:cNvSpPr>
            <a:spLocks noGrp="1"/>
          </p:cNvSpPr>
          <p:nvPr>
            <p:ph type="sldNum" sz="quarter" idx="10"/>
          </p:nvPr>
        </p:nvSpPr>
        <p:spPr>
          <a:xfrm>
            <a:off x="8243888" y="6561138"/>
            <a:ext cx="720725" cy="180975"/>
          </a:xfrm>
        </p:spPr>
        <p:txBody>
          <a:bodyPr/>
          <a:lstStyle>
            <a:lvl1pPr algn="r" fontAlgn="auto">
              <a:spcBef>
                <a:spcPts val="0"/>
              </a:spcBef>
              <a:spcAft>
                <a:spcPts val="0"/>
              </a:spcAft>
              <a:defRPr sz="800">
                <a:solidFill>
                  <a:schemeClr val="bg1"/>
                </a:solidFill>
                <a:latin typeface="+mn-lt"/>
                <a:cs typeface="+mn-cs"/>
              </a:defRPr>
            </a:lvl1pPr>
          </a:lstStyle>
          <a:p>
            <a:pPr>
              <a:defRPr/>
            </a:pPr>
            <a:fld id="{4FA7FCA1-571F-48DF-AE19-95299D87706D}"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2234154940"/>
      </p:ext>
    </p:extLst>
  </p:cSld>
  <p:clrMapOvr>
    <a:overrideClrMapping bg1="lt1" tx1="dk1" bg2="lt2" tx2="dk2" accent1="accent1" accent2="accent2" accent3="accent3" accent4="accent4" accent5="accent5" accent6="accent6" hlink="hlink" folHlink="folHlink"/>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58837465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50279708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75114078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54910110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38391508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2024209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27836189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70564465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400672011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37DD415F-74BE-4B49-BAFE-96B64C927D16}"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47504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with strip/picture">
    <p:bg>
      <p:bgRef idx="1001">
        <a:schemeClr val="bg1"/>
      </p:bgRef>
    </p:bg>
    <p:spTree>
      <p:nvGrpSpPr>
        <p:cNvPr id="1" name=""/>
        <p:cNvGrpSpPr/>
        <p:nvPr/>
      </p:nvGrpSpPr>
      <p:grpSpPr>
        <a:xfrm>
          <a:off x="0" y="0"/>
          <a:ext cx="0" cy="0"/>
          <a:chOff x="0" y="0"/>
          <a:chExt cx="0" cy="0"/>
        </a:xfrm>
      </p:grpSpPr>
      <p:sp>
        <p:nvSpPr>
          <p:cNvPr id="3" name="Rectangle 8"/>
          <p:cNvSpPr/>
          <p:nvPr/>
        </p:nvSpPr>
        <p:spPr>
          <a:xfrm>
            <a:off x="8532813" y="0"/>
            <a:ext cx="6111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pic>
        <p:nvPicPr>
          <p:cNvPr id="4" name="Picture 9" descr="ace_2c_pos_xlarge_png.png"/>
          <p:cNvPicPr>
            <a:picLocks noChangeAspect="1"/>
          </p:cNvPicPr>
          <p:nvPr/>
        </p:nvPicPr>
        <p:blipFill>
          <a:blip r:embed="rId3"/>
          <a:srcRect/>
          <a:stretch>
            <a:fillRect/>
          </a:stretch>
        </p:blipFill>
        <p:spPr bwMode="auto">
          <a:xfrm>
            <a:off x="250825" y="6215063"/>
            <a:ext cx="541338" cy="539750"/>
          </a:xfrm>
          <a:prstGeom prst="rect">
            <a:avLst/>
          </a:prstGeom>
          <a:noFill/>
          <a:ln w="9525">
            <a:noFill/>
            <a:miter lim="800000"/>
            <a:headEnd/>
            <a:tailEnd/>
          </a:ln>
        </p:spPr>
      </p:pic>
      <p:pic>
        <p:nvPicPr>
          <p:cNvPr id="5" name="Picture 2"/>
          <p:cNvPicPr>
            <a:picLocks noChangeAspect="1" noChangeArrowheads="1"/>
          </p:cNvPicPr>
          <p:nvPr/>
        </p:nvPicPr>
        <p:blipFill>
          <a:blip r:embed="rId4"/>
          <a:srcRect/>
          <a:stretch>
            <a:fillRect/>
          </a:stretch>
        </p:blipFill>
        <p:spPr bwMode="auto">
          <a:xfrm>
            <a:off x="7620000" y="152400"/>
            <a:ext cx="1500188" cy="1500188"/>
          </a:xfrm>
          <a:prstGeom prst="rect">
            <a:avLst/>
          </a:prstGeom>
          <a:noFill/>
          <a:ln w="9525">
            <a:noFill/>
            <a:miter lim="800000"/>
            <a:headEnd/>
            <a:tailEnd/>
          </a:ln>
        </p:spPr>
      </p:pic>
      <p:sp>
        <p:nvSpPr>
          <p:cNvPr id="6" name="Rectangle 2"/>
          <p:cNvSpPr/>
          <p:nvPr/>
        </p:nvSpPr>
        <p:spPr>
          <a:xfrm>
            <a:off x="6011863" y="0"/>
            <a:ext cx="313213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sp>
        <p:nvSpPr>
          <p:cNvPr id="7" name="Rectangle 3"/>
          <p:cNvSpPr/>
          <p:nvPr/>
        </p:nvSpPr>
        <p:spPr>
          <a:xfrm>
            <a:off x="0" y="0"/>
            <a:ext cx="6858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pic>
        <p:nvPicPr>
          <p:cNvPr id="8" name="Picture 9" descr="ace_2c_pos_xlarge_png.png"/>
          <p:cNvPicPr>
            <a:picLocks noChangeAspect="1"/>
          </p:cNvPicPr>
          <p:nvPr/>
        </p:nvPicPr>
        <p:blipFill>
          <a:blip r:embed="rId3"/>
          <a:srcRect/>
          <a:stretch>
            <a:fillRect/>
          </a:stretch>
        </p:blipFill>
        <p:spPr bwMode="auto">
          <a:xfrm>
            <a:off x="250825" y="6215063"/>
            <a:ext cx="541338" cy="539750"/>
          </a:xfrm>
          <a:prstGeom prst="rect">
            <a:avLst/>
          </a:prstGeom>
          <a:noFill/>
          <a:ln w="9525">
            <a:noFill/>
            <a:miter lim="800000"/>
            <a:headEnd/>
            <a:tailEnd/>
          </a:ln>
        </p:spPr>
      </p:pic>
      <p:sp>
        <p:nvSpPr>
          <p:cNvPr id="2" name="Title 1"/>
          <p:cNvSpPr>
            <a:spLocks noGrp="1"/>
          </p:cNvSpPr>
          <p:nvPr>
            <p:ph type="ctrTitle"/>
          </p:nvPr>
        </p:nvSpPr>
        <p:spPr>
          <a:xfrm>
            <a:off x="611188" y="1989138"/>
            <a:ext cx="5040312" cy="2519362"/>
          </a:xfrm>
        </p:spPr>
        <p:txBody>
          <a:bodyPr>
            <a:normAutofit/>
          </a:bodyPr>
          <a:lstStyle>
            <a:lvl1pPr algn="l">
              <a:defRPr sz="3200">
                <a:solidFill>
                  <a:schemeClr val="bg1"/>
                </a:solidFill>
                <a:latin typeface="Arial" pitchFamily="34" charset="0"/>
                <a:cs typeface="Arial" pitchFamily="34" charset="0"/>
              </a:defRPr>
            </a:lvl1pPr>
          </a:lstStyle>
          <a:p>
            <a:r>
              <a:rPr lang="en-US" smtClean="0"/>
              <a:t>Click to edit Master title style</a:t>
            </a:r>
            <a:endParaRPr lang="en-GB" dirty="0"/>
          </a:p>
        </p:txBody>
      </p:sp>
      <p:sp>
        <p:nvSpPr>
          <p:cNvPr id="9" name="Date Placeholder 3"/>
          <p:cNvSpPr>
            <a:spLocks noGrp="1"/>
          </p:cNvSpPr>
          <p:nvPr>
            <p:ph type="dt" sz="half" idx="10"/>
          </p:nvPr>
        </p:nvSpPr>
        <p:spPr>
          <a:xfrm>
            <a:off x="1692275" y="6561138"/>
            <a:ext cx="1439863" cy="180975"/>
          </a:xfrm>
        </p:spPr>
        <p:txBody>
          <a:bodyPr/>
          <a:lstStyle>
            <a:lvl1pPr algn="l" fontAlgn="auto">
              <a:spcBef>
                <a:spcPts val="0"/>
              </a:spcBef>
              <a:spcAft>
                <a:spcPts val="0"/>
              </a:spcAft>
              <a:defRPr sz="800">
                <a:solidFill>
                  <a:schemeClr val="bg1"/>
                </a:solidFill>
                <a:latin typeface="+mn-lt"/>
                <a:cs typeface="+mn-cs"/>
              </a:defRPr>
            </a:lvl1pPr>
          </a:lstStyle>
          <a:p>
            <a:pPr>
              <a:defRPr/>
            </a:pPr>
            <a:endParaRPr lang="en-US" dirty="0">
              <a:solidFill>
                <a:prstClr val="white"/>
              </a:solidFill>
            </a:endParaRPr>
          </a:p>
        </p:txBody>
      </p:sp>
      <p:sp>
        <p:nvSpPr>
          <p:cNvPr id="10" name="Footer Placeholder 4"/>
          <p:cNvSpPr>
            <a:spLocks noGrp="1"/>
          </p:cNvSpPr>
          <p:nvPr>
            <p:ph type="ftr" sz="quarter" idx="11"/>
          </p:nvPr>
        </p:nvSpPr>
        <p:spPr>
          <a:xfrm>
            <a:off x="4752975" y="6561138"/>
            <a:ext cx="3419475" cy="180975"/>
          </a:xfrm>
        </p:spPr>
        <p:txBody>
          <a:bodyPr/>
          <a:lstStyle>
            <a:lvl1pPr algn="r" fontAlgn="auto">
              <a:spcBef>
                <a:spcPts val="0"/>
              </a:spcBef>
              <a:spcAft>
                <a:spcPts val="0"/>
              </a:spcAft>
              <a:defRPr sz="800">
                <a:solidFill>
                  <a:schemeClr val="bg1"/>
                </a:solidFill>
                <a:latin typeface="+mn-lt"/>
                <a:cs typeface="+mn-cs"/>
              </a:defRPr>
            </a:lvl1pPr>
          </a:lstStyle>
          <a:p>
            <a:pPr>
              <a:defRPr/>
            </a:pPr>
            <a:endParaRPr lang="en-US" dirty="0">
              <a:solidFill>
                <a:prstClr val="white"/>
              </a:solidFill>
            </a:endParaRPr>
          </a:p>
        </p:txBody>
      </p:sp>
      <p:sp>
        <p:nvSpPr>
          <p:cNvPr id="11" name="Slide Number Placeholder 5"/>
          <p:cNvSpPr>
            <a:spLocks noGrp="1"/>
          </p:cNvSpPr>
          <p:nvPr>
            <p:ph type="sldNum" sz="quarter" idx="12"/>
          </p:nvPr>
        </p:nvSpPr>
        <p:spPr>
          <a:xfrm>
            <a:off x="8243888" y="6561138"/>
            <a:ext cx="720725" cy="180975"/>
          </a:xfrm>
        </p:spPr>
        <p:txBody>
          <a:bodyPr/>
          <a:lstStyle>
            <a:lvl1pPr algn="r" fontAlgn="auto">
              <a:spcBef>
                <a:spcPts val="0"/>
              </a:spcBef>
              <a:spcAft>
                <a:spcPts val="0"/>
              </a:spcAft>
              <a:defRPr sz="800">
                <a:solidFill>
                  <a:schemeClr val="bg1"/>
                </a:solidFill>
                <a:latin typeface="+mn-lt"/>
                <a:cs typeface="+mn-cs"/>
              </a:defRPr>
            </a:lvl1pPr>
          </a:lstStyle>
          <a:p>
            <a:pPr>
              <a:defRPr/>
            </a:pPr>
            <a:fld id="{55061F48-06ED-4049-831F-777D95E9A875}"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784121399"/>
      </p:ext>
    </p:extLst>
  </p:cSld>
  <p:clrMapOvr>
    <a:overrideClrMapping bg1="lt1" tx1="dk1" bg2="lt2" tx2="dk2" accent1="accent1" accent2="accent2" accent3="accent3" accent4="accent4" accent5="accent5" accent6="accent6" hlink="hlink" folHlink="folHlink"/>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0B00D6B3-B003-42B2-9D39-606E8EF41159}"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88686864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C2397EFE-8142-4164-B5F8-3CD7D443CF0E}"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59116235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fld id="{BE977372-F5BB-46F9-ADFD-98EDBC869AAB}"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20999014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fld id="{49745B1F-6DB0-462F-B371-33AB6E4E40B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414851031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sldNum" sz="quarter" idx="11"/>
          </p:nvPr>
        </p:nvSpPr>
        <p:spPr>
          <a:ln/>
        </p:spPr>
        <p:txBody>
          <a:bodyPr/>
          <a:lstStyle>
            <a:lvl1pPr>
              <a:defRPr/>
            </a:lvl1pPr>
          </a:lstStyle>
          <a:p>
            <a:fld id="{2E443168-A16F-40D1-A6A5-3D4B6B5C2704}"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77477087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CC02D153-4020-46E9-8EE8-0E0B1F3629F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233310324"/>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6A7B93C4-7279-4E60-86D8-03C6ED8D34D0}"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876515656"/>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4A4D40A4-A6AC-42D4-85FF-05C4531B898F}"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523855740"/>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B6A49F35-4434-4256-9B71-1969B911F89C}"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317980593"/>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A3A31052-4302-4998-8A13-C0270BCD0F01}"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906921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Agenda slide">
    <p:bg>
      <p:bgRef idx="1001">
        <a:schemeClr val="bg1"/>
      </p:bgRef>
    </p:bg>
    <p:spTree>
      <p:nvGrpSpPr>
        <p:cNvPr id="1" name=""/>
        <p:cNvGrpSpPr/>
        <p:nvPr/>
      </p:nvGrpSpPr>
      <p:grpSpPr>
        <a:xfrm>
          <a:off x="0" y="0"/>
          <a:ext cx="0" cy="0"/>
          <a:chOff x="0" y="0"/>
          <a:chExt cx="0" cy="0"/>
        </a:xfrm>
      </p:grpSpPr>
      <p:sp>
        <p:nvSpPr>
          <p:cNvPr id="4" name="Rectangle 8"/>
          <p:cNvSpPr/>
          <p:nvPr/>
        </p:nvSpPr>
        <p:spPr>
          <a:xfrm>
            <a:off x="8532813" y="0"/>
            <a:ext cx="6111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pic>
        <p:nvPicPr>
          <p:cNvPr id="5" name="Picture 9" descr="ace_2c_pos_xlarge_png.png"/>
          <p:cNvPicPr>
            <a:picLocks noChangeAspect="1"/>
          </p:cNvPicPr>
          <p:nvPr/>
        </p:nvPicPr>
        <p:blipFill>
          <a:blip r:embed="rId3"/>
          <a:srcRect/>
          <a:stretch>
            <a:fillRect/>
          </a:stretch>
        </p:blipFill>
        <p:spPr bwMode="auto">
          <a:xfrm>
            <a:off x="250825" y="6215063"/>
            <a:ext cx="541338" cy="539750"/>
          </a:xfrm>
          <a:prstGeom prst="rect">
            <a:avLst/>
          </a:prstGeom>
          <a:noFill/>
          <a:ln w="9525">
            <a:noFill/>
            <a:miter lim="800000"/>
            <a:headEnd/>
            <a:tailEnd/>
          </a:ln>
        </p:spPr>
      </p:pic>
      <p:pic>
        <p:nvPicPr>
          <p:cNvPr id="6" name="Picture 2"/>
          <p:cNvPicPr>
            <a:picLocks noChangeAspect="1" noChangeArrowheads="1"/>
          </p:cNvPicPr>
          <p:nvPr/>
        </p:nvPicPr>
        <p:blipFill>
          <a:blip r:embed="rId4"/>
          <a:srcRect/>
          <a:stretch>
            <a:fillRect/>
          </a:stretch>
        </p:blipFill>
        <p:spPr bwMode="auto">
          <a:xfrm>
            <a:off x="7620000" y="152400"/>
            <a:ext cx="1500188" cy="1500188"/>
          </a:xfrm>
          <a:prstGeom prst="rect">
            <a:avLst/>
          </a:prstGeom>
          <a:noFill/>
          <a:ln w="9525">
            <a:noFill/>
            <a:miter lim="800000"/>
            <a:headEnd/>
            <a:tailEnd/>
          </a:ln>
        </p:spPr>
      </p:pic>
      <p:sp>
        <p:nvSpPr>
          <p:cNvPr id="7" name="Rectangle 6"/>
          <p:cNvSpPr/>
          <p:nvPr/>
        </p:nvSpPr>
        <p:spPr>
          <a:xfrm>
            <a:off x="6011863" y="0"/>
            <a:ext cx="313213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sp>
        <p:nvSpPr>
          <p:cNvPr id="8" name="Rectangle 7"/>
          <p:cNvSpPr/>
          <p:nvPr/>
        </p:nvSpPr>
        <p:spPr>
          <a:xfrm>
            <a:off x="0" y="0"/>
            <a:ext cx="6858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pic>
        <p:nvPicPr>
          <p:cNvPr id="9" name="Picture 9" descr="ace_2c_pos_xlarge_png.png"/>
          <p:cNvPicPr>
            <a:picLocks noChangeAspect="1"/>
          </p:cNvPicPr>
          <p:nvPr/>
        </p:nvPicPr>
        <p:blipFill>
          <a:blip r:embed="rId3"/>
          <a:srcRect/>
          <a:stretch>
            <a:fillRect/>
          </a:stretch>
        </p:blipFill>
        <p:spPr bwMode="auto">
          <a:xfrm>
            <a:off x="250825" y="6215063"/>
            <a:ext cx="541338" cy="539750"/>
          </a:xfrm>
          <a:prstGeom prst="rect">
            <a:avLst/>
          </a:prstGeom>
          <a:noFill/>
          <a:ln w="9525">
            <a:noFill/>
            <a:miter lim="800000"/>
            <a:headEnd/>
            <a:tailEnd/>
          </a:ln>
        </p:spPr>
      </p:pic>
      <p:sp>
        <p:nvSpPr>
          <p:cNvPr id="2" name="Title 1"/>
          <p:cNvSpPr>
            <a:spLocks noGrp="1"/>
          </p:cNvSpPr>
          <p:nvPr>
            <p:ph type="title"/>
          </p:nvPr>
        </p:nvSpPr>
        <p:spPr>
          <a:xfrm>
            <a:off x="611188" y="549275"/>
            <a:ext cx="5760000" cy="719138"/>
          </a:xfrm>
        </p:spPr>
        <p:txBody>
          <a:bodyPr/>
          <a:lstStyle>
            <a:lvl1pPr>
              <a:defRPr>
                <a:solidFill>
                  <a:schemeClr val="bg1"/>
                </a:solidFill>
              </a:defRPr>
            </a:lvl1pPr>
          </a:lstStyle>
          <a:p>
            <a:r>
              <a:rPr lang="en-US" smtClean="0"/>
              <a:t>Click to edit Master title style</a:t>
            </a:r>
            <a:endParaRPr lang="en-GB" dirty="0"/>
          </a:p>
        </p:txBody>
      </p:sp>
      <p:sp>
        <p:nvSpPr>
          <p:cNvPr id="3" name="Content Placeholder 2"/>
          <p:cNvSpPr>
            <a:spLocks noGrp="1"/>
          </p:cNvSpPr>
          <p:nvPr>
            <p:ph idx="1"/>
          </p:nvPr>
        </p:nvSpPr>
        <p:spPr>
          <a:xfrm>
            <a:off x="611188" y="1268412"/>
            <a:ext cx="5760000" cy="4680000"/>
          </a:xfrm>
        </p:spPr>
        <p:txBody>
          <a:bodyPr/>
          <a:lstStyle>
            <a:lvl1pPr>
              <a:buClr>
                <a:schemeClr val="tx1"/>
              </a:buClr>
              <a:defRPr sz="2000"/>
            </a:lvl1pPr>
            <a:lvl2pPr>
              <a:buClr>
                <a:schemeClr val="tx1"/>
              </a:buClr>
              <a:defRPr sz="2000"/>
            </a:lvl2pPr>
            <a:lvl3pPr>
              <a:buClr>
                <a:schemeClr val="tx1"/>
              </a:buClr>
              <a:defRPr sz="2000"/>
            </a:lvl3pPr>
            <a:lvl4pPr>
              <a:buClr>
                <a:schemeClr val="tx1"/>
              </a:buClr>
              <a:defRPr sz="2000"/>
            </a:lvl4pPr>
            <a:lvl5pPr>
              <a:buClr>
                <a:schemeClr val="tx1"/>
              </a:buCl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Date Placeholder 3"/>
          <p:cNvSpPr>
            <a:spLocks noGrp="1"/>
          </p:cNvSpPr>
          <p:nvPr>
            <p:ph type="dt" sz="half" idx="10"/>
          </p:nvPr>
        </p:nvSpPr>
        <p:spPr>
          <a:xfrm>
            <a:off x="1692275" y="6561138"/>
            <a:ext cx="1439863" cy="180975"/>
          </a:xfrm>
        </p:spPr>
        <p:txBody>
          <a:bodyPr/>
          <a:lstStyle>
            <a:lvl1pPr algn="l" fontAlgn="auto">
              <a:spcBef>
                <a:spcPts val="0"/>
              </a:spcBef>
              <a:spcAft>
                <a:spcPts val="0"/>
              </a:spcAft>
              <a:defRPr sz="800">
                <a:solidFill>
                  <a:schemeClr val="bg1"/>
                </a:solidFill>
                <a:latin typeface="+mn-lt"/>
                <a:cs typeface="+mn-cs"/>
              </a:defRPr>
            </a:lvl1pPr>
          </a:lstStyle>
          <a:p>
            <a:pPr>
              <a:defRPr/>
            </a:pPr>
            <a:endParaRPr lang="en-US" dirty="0">
              <a:solidFill>
                <a:prstClr val="white"/>
              </a:solidFill>
            </a:endParaRPr>
          </a:p>
        </p:txBody>
      </p:sp>
      <p:sp>
        <p:nvSpPr>
          <p:cNvPr id="11" name="Footer Placeholder 4"/>
          <p:cNvSpPr>
            <a:spLocks noGrp="1"/>
          </p:cNvSpPr>
          <p:nvPr>
            <p:ph type="ftr" sz="quarter" idx="11"/>
          </p:nvPr>
        </p:nvSpPr>
        <p:spPr>
          <a:xfrm>
            <a:off x="4752975" y="6561138"/>
            <a:ext cx="3419475" cy="180975"/>
          </a:xfrm>
        </p:spPr>
        <p:txBody>
          <a:bodyPr/>
          <a:lstStyle>
            <a:lvl1pPr algn="r" fontAlgn="auto">
              <a:spcBef>
                <a:spcPts val="0"/>
              </a:spcBef>
              <a:spcAft>
                <a:spcPts val="0"/>
              </a:spcAft>
              <a:defRPr sz="800">
                <a:solidFill>
                  <a:schemeClr val="bg1"/>
                </a:solidFill>
                <a:latin typeface="+mn-lt"/>
                <a:cs typeface="+mn-cs"/>
              </a:defRPr>
            </a:lvl1pPr>
          </a:lstStyle>
          <a:p>
            <a:pPr>
              <a:defRPr/>
            </a:pPr>
            <a:endParaRPr lang="en-US" dirty="0">
              <a:solidFill>
                <a:prstClr val="white"/>
              </a:solidFill>
            </a:endParaRPr>
          </a:p>
        </p:txBody>
      </p:sp>
      <p:sp>
        <p:nvSpPr>
          <p:cNvPr id="12" name="Slide Number Placeholder 5"/>
          <p:cNvSpPr>
            <a:spLocks noGrp="1"/>
          </p:cNvSpPr>
          <p:nvPr>
            <p:ph type="sldNum" sz="quarter" idx="12"/>
          </p:nvPr>
        </p:nvSpPr>
        <p:spPr>
          <a:xfrm>
            <a:off x="8243888" y="6561138"/>
            <a:ext cx="720725" cy="180975"/>
          </a:xfrm>
        </p:spPr>
        <p:txBody>
          <a:bodyPr/>
          <a:lstStyle>
            <a:lvl1pPr algn="r" fontAlgn="auto">
              <a:spcBef>
                <a:spcPts val="0"/>
              </a:spcBef>
              <a:spcAft>
                <a:spcPts val="0"/>
              </a:spcAft>
              <a:defRPr sz="800">
                <a:solidFill>
                  <a:schemeClr val="bg1"/>
                </a:solidFill>
                <a:latin typeface="+mn-lt"/>
                <a:cs typeface="+mn-cs"/>
              </a:defRPr>
            </a:lvl1pPr>
          </a:lstStyle>
          <a:p>
            <a:pPr>
              <a:defRPr/>
            </a:pPr>
            <a:fld id="{47C0F8EB-4E67-4EB0-934E-B299FD6B91C2}"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393260189"/>
      </p:ext>
    </p:extLst>
  </p:cSld>
  <p:clrMapOvr>
    <a:overrideClrMapping bg1="lt1" tx1="dk1" bg2="lt2" tx2="dk2" accent1="accent1" accent2="accent2" accent3="accent3" accent4="accent4" accent5="accent5" accent6="accent6" hlink="hlink" folHlink="folHlink"/>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47468899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37DD415F-74BE-4B49-BAFE-96B64C927D16}"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540168942"/>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0B00D6B3-B003-42B2-9D39-606E8EF41159}"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238096006"/>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C2397EFE-8142-4164-B5F8-3CD7D443CF0E}"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21604730"/>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fld id="{BE977372-F5BB-46F9-ADFD-98EDBC869AAB}"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214495564"/>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fld id="{49745B1F-6DB0-462F-B371-33AB6E4E40B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43227439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sldNum" sz="quarter" idx="11"/>
          </p:nvPr>
        </p:nvSpPr>
        <p:spPr>
          <a:ln/>
        </p:spPr>
        <p:txBody>
          <a:bodyPr/>
          <a:lstStyle>
            <a:lvl1pPr>
              <a:defRPr/>
            </a:lvl1pPr>
          </a:lstStyle>
          <a:p>
            <a:fld id="{2E443168-A16F-40D1-A6A5-3D4B6B5C2704}"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4245063661"/>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CC02D153-4020-46E9-8EE8-0E0B1F3629F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8345216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6A7B93C4-7279-4E60-86D8-03C6ED8D34D0}"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82211982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4A4D40A4-A6AC-42D4-85FF-05C4531B898F}"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437766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4" name="Rectangle 8"/>
          <p:cNvSpPr/>
          <p:nvPr/>
        </p:nvSpPr>
        <p:spPr>
          <a:xfrm>
            <a:off x="8532813" y="0"/>
            <a:ext cx="6111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pic>
        <p:nvPicPr>
          <p:cNvPr id="5" name="Picture 9" descr="ace_2c_pos_xlarge_png.png"/>
          <p:cNvPicPr>
            <a:picLocks noChangeAspect="1"/>
          </p:cNvPicPr>
          <p:nvPr/>
        </p:nvPicPr>
        <p:blipFill>
          <a:blip r:embed="rId3"/>
          <a:srcRect/>
          <a:stretch>
            <a:fillRect/>
          </a:stretch>
        </p:blipFill>
        <p:spPr bwMode="auto">
          <a:xfrm>
            <a:off x="250825" y="6215063"/>
            <a:ext cx="541338" cy="539750"/>
          </a:xfrm>
          <a:prstGeom prst="rect">
            <a:avLst/>
          </a:prstGeom>
          <a:noFill/>
          <a:ln w="9525">
            <a:noFill/>
            <a:miter lim="800000"/>
            <a:headEnd/>
            <a:tailEnd/>
          </a:ln>
        </p:spPr>
      </p:pic>
      <p:pic>
        <p:nvPicPr>
          <p:cNvPr id="6" name="Picture 2"/>
          <p:cNvPicPr>
            <a:picLocks noChangeAspect="1" noChangeArrowheads="1"/>
          </p:cNvPicPr>
          <p:nvPr/>
        </p:nvPicPr>
        <p:blipFill>
          <a:blip r:embed="rId4"/>
          <a:srcRect/>
          <a:stretch>
            <a:fillRect/>
          </a:stretch>
        </p:blipFill>
        <p:spPr bwMode="auto">
          <a:xfrm>
            <a:off x="7620000" y="152400"/>
            <a:ext cx="1500188" cy="1500188"/>
          </a:xfrm>
          <a:prstGeom prst="rect">
            <a:avLst/>
          </a:prstGeom>
          <a:noFill/>
          <a:ln w="9525">
            <a:noFill/>
            <a:miter lim="800000"/>
            <a:headEnd/>
            <a:tailEnd/>
          </a:ln>
        </p:spPr>
      </p:pic>
      <p:cxnSp>
        <p:nvCxnSpPr>
          <p:cNvPr id="7" name="Straight Connector 6"/>
          <p:cNvCxnSpPr/>
          <p:nvPr/>
        </p:nvCxnSpPr>
        <p:spPr>
          <a:xfrm>
            <a:off x="458788" y="1162050"/>
            <a:ext cx="868521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userDrawn="1"/>
        </p:nvPicPr>
        <p:blipFill>
          <a:blip r:embed="rId5"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Slide Number Placeholder 5"/>
          <p:cNvSpPr>
            <a:spLocks noGrp="1"/>
          </p:cNvSpPr>
          <p:nvPr>
            <p:ph type="sldNum" sz="quarter" idx="10"/>
          </p:nvPr>
        </p:nvSpPr>
        <p:spPr>
          <a:xfrm>
            <a:off x="8243888" y="6561138"/>
            <a:ext cx="720725" cy="180975"/>
          </a:xfrm>
        </p:spPr>
        <p:txBody>
          <a:bodyPr/>
          <a:lstStyle>
            <a:lvl1pPr>
              <a:defRPr>
                <a:solidFill>
                  <a:schemeClr val="bg1"/>
                </a:solidFill>
              </a:defRPr>
            </a:lvl1pPr>
          </a:lstStyle>
          <a:p>
            <a:pPr>
              <a:defRPr/>
            </a:pPr>
            <a:fld id="{7551DF23-6FEB-46E8-B2EA-DEF1B289FE12}"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765700943"/>
      </p:ext>
    </p:extLst>
  </p:cSld>
  <p:clrMapOvr>
    <a:overrideClrMapping bg1="lt1" tx1="dk1" bg2="lt2" tx2="dk2" accent1="accent1" accent2="accent2" accent3="accent3" accent4="accent4" accent5="accent5" accent6="accent6" hlink="hlink" folHlink="folHlink"/>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B6A49F35-4434-4256-9B71-1969B911F89C}"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70546897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A3A31052-4302-4998-8A13-C0270BCD0F01}"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90151150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lvl1pPr eaLnBrk="0" hangingPunct="0">
              <a:defRPr>
                <a:solidFill>
                  <a:srgbClr val="FC402C"/>
                </a:solidFill>
                <a:latin typeface="Arial" pitchFamily="34" charset="0"/>
              </a:defRPr>
            </a:lvl1pPr>
            <a:lvl2pPr marL="742950" indent="-285750" eaLnBrk="0" hangingPunct="0">
              <a:defRPr>
                <a:solidFill>
                  <a:srgbClr val="FC402C"/>
                </a:solidFill>
                <a:latin typeface="Arial" pitchFamily="34" charset="0"/>
              </a:defRPr>
            </a:lvl2pPr>
            <a:lvl3pPr marL="1143000" indent="-228600" eaLnBrk="0" hangingPunct="0">
              <a:defRPr>
                <a:solidFill>
                  <a:srgbClr val="FC402C"/>
                </a:solidFill>
                <a:latin typeface="Arial" pitchFamily="34" charset="0"/>
              </a:defRPr>
            </a:lvl3pPr>
            <a:lvl4pPr marL="1600200" indent="-228600" eaLnBrk="0" hangingPunct="0">
              <a:defRPr>
                <a:solidFill>
                  <a:srgbClr val="FC402C"/>
                </a:solidFill>
                <a:latin typeface="Arial" pitchFamily="34" charset="0"/>
              </a:defRPr>
            </a:lvl4pPr>
            <a:lvl5pPr marL="2057400" indent="-228600" eaLnBrk="0" hangingPunct="0">
              <a:defRPr>
                <a:solidFill>
                  <a:srgbClr val="FC402C"/>
                </a:solidFill>
                <a:latin typeface="Arial" pitchFamily="34" charset="0"/>
              </a:defRPr>
            </a:lvl5pPr>
            <a:lvl6pPr marL="25146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6pPr>
            <a:lvl7pPr marL="29718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7pPr>
            <a:lvl8pPr marL="34290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8pPr>
            <a:lvl9pPr marL="38862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9pPr>
          </a:lstStyle>
          <a:p>
            <a:pPr algn="ctr" eaLnBrk="1" fontAlgn="base" hangingPunct="1">
              <a:spcBef>
                <a:spcPct val="0"/>
              </a:spcBef>
              <a:spcAft>
                <a:spcPct val="30000"/>
              </a:spcAft>
              <a:buClr>
                <a:srgbClr val="113388"/>
              </a:buClr>
              <a:buFont typeface="Wingdings" pitchFamily="2" charset="2"/>
              <a:buNone/>
              <a:defRPr/>
            </a:pPr>
            <a:endParaRPr lang="en-GB" altLang="en-US" dirty="0" smtClean="0">
              <a:solidFill>
                <a:srgbClr val="000000"/>
              </a:solidFill>
            </a:endParaRPr>
          </a:p>
        </p:txBody>
      </p:sp>
      <p:pic>
        <p:nvPicPr>
          <p:cNvPr id="5" name="Picture 2" descr="dropShad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8150" y="5657850"/>
            <a:ext cx="1947863" cy="8667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lvl1pPr eaLnBrk="0" hangingPunct="0">
              <a:defRPr>
                <a:solidFill>
                  <a:srgbClr val="FC402C"/>
                </a:solidFill>
                <a:latin typeface="Arial" pitchFamily="34" charset="0"/>
              </a:defRPr>
            </a:lvl1pPr>
            <a:lvl2pPr marL="742950" indent="-285750" eaLnBrk="0" hangingPunct="0">
              <a:defRPr>
                <a:solidFill>
                  <a:srgbClr val="FC402C"/>
                </a:solidFill>
                <a:latin typeface="Arial" pitchFamily="34" charset="0"/>
              </a:defRPr>
            </a:lvl2pPr>
            <a:lvl3pPr marL="1143000" indent="-228600" eaLnBrk="0" hangingPunct="0">
              <a:defRPr>
                <a:solidFill>
                  <a:srgbClr val="FC402C"/>
                </a:solidFill>
                <a:latin typeface="Arial" pitchFamily="34" charset="0"/>
              </a:defRPr>
            </a:lvl3pPr>
            <a:lvl4pPr marL="1600200" indent="-228600" eaLnBrk="0" hangingPunct="0">
              <a:defRPr>
                <a:solidFill>
                  <a:srgbClr val="FC402C"/>
                </a:solidFill>
                <a:latin typeface="Arial" pitchFamily="34" charset="0"/>
              </a:defRPr>
            </a:lvl4pPr>
            <a:lvl5pPr marL="2057400" indent="-228600" eaLnBrk="0" hangingPunct="0">
              <a:defRPr>
                <a:solidFill>
                  <a:srgbClr val="FC402C"/>
                </a:solidFill>
                <a:latin typeface="Arial" pitchFamily="34" charset="0"/>
              </a:defRPr>
            </a:lvl5pPr>
            <a:lvl6pPr marL="25146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6pPr>
            <a:lvl7pPr marL="29718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7pPr>
            <a:lvl8pPr marL="34290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8pPr>
            <a:lvl9pPr marL="38862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9pPr>
          </a:lstStyle>
          <a:p>
            <a:pPr algn="ctr" eaLnBrk="1" fontAlgn="base" hangingPunct="1">
              <a:spcBef>
                <a:spcPct val="0"/>
              </a:spcBef>
              <a:spcAft>
                <a:spcPct val="30000"/>
              </a:spcAft>
              <a:buClr>
                <a:srgbClr val="113388"/>
              </a:buClr>
              <a:buFont typeface="Wingdings" pitchFamily="2" charset="2"/>
              <a:buNone/>
              <a:defRPr/>
            </a:pPr>
            <a:endParaRPr lang="en-GB" altLang="en-US" dirty="0" smtClean="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lvl1pPr eaLnBrk="0" hangingPunct="0">
              <a:defRPr>
                <a:solidFill>
                  <a:srgbClr val="FC402C"/>
                </a:solidFill>
                <a:latin typeface="Arial" pitchFamily="34" charset="0"/>
              </a:defRPr>
            </a:lvl1pPr>
            <a:lvl2pPr marL="742950" indent="-285750" eaLnBrk="0" hangingPunct="0">
              <a:defRPr>
                <a:solidFill>
                  <a:srgbClr val="FC402C"/>
                </a:solidFill>
                <a:latin typeface="Arial" pitchFamily="34" charset="0"/>
              </a:defRPr>
            </a:lvl2pPr>
            <a:lvl3pPr marL="1143000" indent="-228600" eaLnBrk="0" hangingPunct="0">
              <a:defRPr>
                <a:solidFill>
                  <a:srgbClr val="FC402C"/>
                </a:solidFill>
                <a:latin typeface="Arial" pitchFamily="34" charset="0"/>
              </a:defRPr>
            </a:lvl3pPr>
            <a:lvl4pPr marL="1600200" indent="-228600" eaLnBrk="0" hangingPunct="0">
              <a:defRPr>
                <a:solidFill>
                  <a:srgbClr val="FC402C"/>
                </a:solidFill>
                <a:latin typeface="Arial" pitchFamily="34" charset="0"/>
              </a:defRPr>
            </a:lvl4pPr>
            <a:lvl5pPr marL="2057400" indent="-228600" eaLnBrk="0" hangingPunct="0">
              <a:defRPr>
                <a:solidFill>
                  <a:srgbClr val="FC402C"/>
                </a:solidFill>
                <a:latin typeface="Arial" pitchFamily="34" charset="0"/>
              </a:defRPr>
            </a:lvl5pPr>
            <a:lvl6pPr marL="25146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6pPr>
            <a:lvl7pPr marL="29718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7pPr>
            <a:lvl8pPr marL="34290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8pPr>
            <a:lvl9pPr marL="38862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9pPr>
          </a:lstStyle>
          <a:p>
            <a:pPr algn="ctr" eaLnBrk="1" fontAlgn="base" hangingPunct="1">
              <a:spcBef>
                <a:spcPct val="0"/>
              </a:spcBef>
              <a:spcAft>
                <a:spcPct val="30000"/>
              </a:spcAft>
              <a:buClr>
                <a:srgbClr val="113388"/>
              </a:buClr>
              <a:buFont typeface="Wingdings" pitchFamily="2" charset="2"/>
              <a:buNone/>
              <a:defRPr/>
            </a:pPr>
            <a:endParaRPr lang="en-GB" altLang="en-US" dirty="0" smtClean="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smtClean="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smtClean="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90000" tIns="46800" rIns="90000" bIns="46800" anchor="ctr"/>
          <a:lstStyle>
            <a:lvl1pPr eaLnBrk="0" hangingPunct="0">
              <a:defRPr>
                <a:solidFill>
                  <a:srgbClr val="FC402C"/>
                </a:solidFill>
                <a:latin typeface="Arial" pitchFamily="34" charset="0"/>
              </a:defRPr>
            </a:lvl1pPr>
            <a:lvl2pPr marL="742950" indent="-285750" eaLnBrk="0" hangingPunct="0">
              <a:defRPr>
                <a:solidFill>
                  <a:srgbClr val="FC402C"/>
                </a:solidFill>
                <a:latin typeface="Arial" pitchFamily="34" charset="0"/>
              </a:defRPr>
            </a:lvl2pPr>
            <a:lvl3pPr marL="1143000" indent="-228600" eaLnBrk="0" hangingPunct="0">
              <a:defRPr>
                <a:solidFill>
                  <a:srgbClr val="FC402C"/>
                </a:solidFill>
                <a:latin typeface="Arial" pitchFamily="34" charset="0"/>
              </a:defRPr>
            </a:lvl3pPr>
            <a:lvl4pPr marL="1600200" indent="-228600" eaLnBrk="0" hangingPunct="0">
              <a:defRPr>
                <a:solidFill>
                  <a:srgbClr val="FC402C"/>
                </a:solidFill>
                <a:latin typeface="Arial" pitchFamily="34" charset="0"/>
              </a:defRPr>
            </a:lvl4pPr>
            <a:lvl5pPr marL="2057400" indent="-228600" eaLnBrk="0" hangingPunct="0">
              <a:defRPr>
                <a:solidFill>
                  <a:srgbClr val="FC402C"/>
                </a:solidFill>
                <a:latin typeface="Arial" pitchFamily="34" charset="0"/>
              </a:defRPr>
            </a:lvl5pPr>
            <a:lvl6pPr marL="25146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6pPr>
            <a:lvl7pPr marL="29718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7pPr>
            <a:lvl8pPr marL="34290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8pPr>
            <a:lvl9pPr marL="3886200" indent="-228600" algn="ctr" eaLnBrk="0" fontAlgn="base" hangingPunct="0">
              <a:spcBef>
                <a:spcPct val="0"/>
              </a:spcBef>
              <a:spcAft>
                <a:spcPct val="30000"/>
              </a:spcAft>
              <a:buClr>
                <a:schemeClr val="accent1"/>
              </a:buClr>
              <a:buFont typeface="Wingdings" pitchFamily="2" charset="2"/>
              <a:defRPr>
                <a:solidFill>
                  <a:srgbClr val="FC402C"/>
                </a:solidFill>
                <a:latin typeface="Arial" pitchFamily="34" charset="0"/>
              </a:defRPr>
            </a:lvl9pPr>
          </a:lstStyle>
          <a:p>
            <a:pPr algn="ctr" eaLnBrk="1" fontAlgn="base" hangingPunct="1">
              <a:spcBef>
                <a:spcPct val="0"/>
              </a:spcBef>
              <a:spcAft>
                <a:spcPct val="30000"/>
              </a:spcAft>
              <a:buClr>
                <a:srgbClr val="113388"/>
              </a:buClr>
              <a:buFont typeface="Wingdings" pitchFamily="2" charset="2"/>
              <a:buNone/>
              <a:defRPr/>
            </a:pPr>
            <a:endParaRPr lang="en-GB" altLang="en-US" dirty="0" smtClean="0">
              <a:solidFill>
                <a:srgbClr val="000000"/>
              </a:solidFill>
            </a:endParaRPr>
          </a:p>
        </p:txBody>
      </p:sp>
      <p:pic>
        <p:nvPicPr>
          <p:cNvPr id="11" name="Picture 18" descr="AZ_287Rev"/>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8013" y="5876925"/>
            <a:ext cx="15113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146733845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4F6E117B-0A60-4CA6-86E7-2D21D89DA73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526885092"/>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EB93DCD7-4634-4BC9-BE09-58011399B6D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46114784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D84732D4-2B8F-44D0-8A79-1E563B848962}"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66867575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1E0E89B7-6AFD-4622-B347-3A003181CE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538962163"/>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DB67126D-8327-499A-8B3F-24B0827CC182}"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80339840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DEA78930-3E01-4213-9F8B-54757CECC59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538795381"/>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10C54F2-3AB4-4D85-9874-E509980FC49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1437956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ith callout right">
    <p:bg>
      <p:bgRef idx="1001">
        <a:schemeClr val="bg1"/>
      </p:bgRef>
    </p:bg>
    <p:spTree>
      <p:nvGrpSpPr>
        <p:cNvPr id="1" name=""/>
        <p:cNvGrpSpPr/>
        <p:nvPr/>
      </p:nvGrpSpPr>
      <p:grpSpPr>
        <a:xfrm>
          <a:off x="0" y="0"/>
          <a:ext cx="0" cy="0"/>
          <a:chOff x="0" y="0"/>
          <a:chExt cx="0" cy="0"/>
        </a:xfrm>
      </p:grpSpPr>
      <p:sp>
        <p:nvSpPr>
          <p:cNvPr id="5" name="Rectangle 8"/>
          <p:cNvSpPr/>
          <p:nvPr/>
        </p:nvSpPr>
        <p:spPr>
          <a:xfrm>
            <a:off x="8532813" y="0"/>
            <a:ext cx="6111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pic>
        <p:nvPicPr>
          <p:cNvPr id="6" name="Picture 9" descr="ace_2c_pos_xlarge_png.png"/>
          <p:cNvPicPr>
            <a:picLocks noChangeAspect="1"/>
          </p:cNvPicPr>
          <p:nvPr/>
        </p:nvPicPr>
        <p:blipFill>
          <a:blip r:embed="rId3"/>
          <a:srcRect/>
          <a:stretch>
            <a:fillRect/>
          </a:stretch>
        </p:blipFill>
        <p:spPr bwMode="auto">
          <a:xfrm>
            <a:off x="250825" y="6215063"/>
            <a:ext cx="541338" cy="539750"/>
          </a:xfrm>
          <a:prstGeom prst="rect">
            <a:avLst/>
          </a:prstGeom>
          <a:noFill/>
          <a:ln w="9525">
            <a:noFill/>
            <a:miter lim="800000"/>
            <a:headEnd/>
            <a:tailEnd/>
          </a:ln>
        </p:spPr>
      </p:pic>
      <p:pic>
        <p:nvPicPr>
          <p:cNvPr id="7" name="Picture 2"/>
          <p:cNvPicPr>
            <a:picLocks noChangeAspect="1" noChangeArrowheads="1"/>
          </p:cNvPicPr>
          <p:nvPr/>
        </p:nvPicPr>
        <p:blipFill>
          <a:blip r:embed="rId4"/>
          <a:srcRect/>
          <a:stretch>
            <a:fillRect/>
          </a:stretch>
        </p:blipFill>
        <p:spPr bwMode="auto">
          <a:xfrm>
            <a:off x="7620000" y="152400"/>
            <a:ext cx="1500188" cy="1500188"/>
          </a:xfrm>
          <a:prstGeom prst="rect">
            <a:avLst/>
          </a:prstGeom>
          <a:noFill/>
          <a:ln w="9525">
            <a:noFill/>
            <a:miter lim="800000"/>
            <a:headEnd/>
            <a:tailEnd/>
          </a:ln>
        </p:spPr>
      </p:pic>
      <p:sp>
        <p:nvSpPr>
          <p:cNvPr id="8" name="Rectangle 4"/>
          <p:cNvSpPr/>
          <p:nvPr/>
        </p:nvSpPr>
        <p:spPr>
          <a:xfrm>
            <a:off x="4572000" y="0"/>
            <a:ext cx="457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sp>
        <p:nvSpPr>
          <p:cNvPr id="2" name="Title 1"/>
          <p:cNvSpPr>
            <a:spLocks noGrp="1"/>
          </p:cNvSpPr>
          <p:nvPr>
            <p:ph type="title"/>
          </p:nvPr>
        </p:nvSpPr>
        <p:spPr>
          <a:xfrm>
            <a:off x="611188" y="549275"/>
            <a:ext cx="3600450" cy="719138"/>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611188" y="1268413"/>
            <a:ext cx="3600450" cy="4681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Content Placeholder 7"/>
          <p:cNvSpPr>
            <a:spLocks noGrp="1"/>
          </p:cNvSpPr>
          <p:nvPr>
            <p:ph sz="quarter" idx="13"/>
          </p:nvPr>
        </p:nvSpPr>
        <p:spPr>
          <a:xfrm>
            <a:off x="4932362" y="1268412"/>
            <a:ext cx="3600451" cy="4681537"/>
          </a:xfrm>
        </p:spPr>
        <p:txBody>
          <a:bodyPr>
            <a:normAutofit/>
          </a:bodyPr>
          <a:lstStyle>
            <a:lvl1pPr>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Date Placeholder 3"/>
          <p:cNvSpPr>
            <a:spLocks noGrp="1"/>
          </p:cNvSpPr>
          <p:nvPr>
            <p:ph type="dt" sz="half" idx="14"/>
          </p:nvPr>
        </p:nvSpPr>
        <p:spPr>
          <a:xfrm>
            <a:off x="1692275" y="6561138"/>
            <a:ext cx="1439863" cy="180975"/>
          </a:xfrm>
        </p:spPr>
        <p:txBody>
          <a:bodyPr/>
          <a:lstStyle>
            <a:lvl1pPr algn="l">
              <a:defRPr sz="800">
                <a:solidFill>
                  <a:schemeClr val="tx1"/>
                </a:solidFill>
              </a:defRPr>
            </a:lvl1pPr>
          </a:lstStyle>
          <a:p>
            <a:pPr>
              <a:defRPr/>
            </a:pPr>
            <a:endParaRPr lang="en-US" dirty="0">
              <a:solidFill>
                <a:srgbClr val="333333"/>
              </a:solidFill>
            </a:endParaRPr>
          </a:p>
        </p:txBody>
      </p:sp>
      <p:sp>
        <p:nvSpPr>
          <p:cNvPr id="11" name="Footer Placeholder 4"/>
          <p:cNvSpPr>
            <a:spLocks noGrp="1"/>
          </p:cNvSpPr>
          <p:nvPr>
            <p:ph type="ftr" sz="quarter" idx="15"/>
          </p:nvPr>
        </p:nvSpPr>
        <p:spPr>
          <a:xfrm>
            <a:off x="4752975" y="6561138"/>
            <a:ext cx="3419475" cy="180975"/>
          </a:xfrm>
        </p:spPr>
        <p:txBody>
          <a:bodyPr/>
          <a:lstStyle>
            <a:lvl1pPr>
              <a:defRPr>
                <a:solidFill>
                  <a:schemeClr val="bg1"/>
                </a:solidFill>
              </a:defRPr>
            </a:lvl1pPr>
          </a:lstStyle>
          <a:p>
            <a:pPr>
              <a:defRPr/>
            </a:pPr>
            <a:endParaRPr lang="en-US" dirty="0">
              <a:solidFill>
                <a:prstClr val="white"/>
              </a:solidFill>
            </a:endParaRPr>
          </a:p>
        </p:txBody>
      </p:sp>
      <p:sp>
        <p:nvSpPr>
          <p:cNvPr id="12" name="Slide Number Placeholder 5"/>
          <p:cNvSpPr>
            <a:spLocks noGrp="1"/>
          </p:cNvSpPr>
          <p:nvPr>
            <p:ph type="sldNum" sz="quarter" idx="16"/>
          </p:nvPr>
        </p:nvSpPr>
        <p:spPr>
          <a:xfrm>
            <a:off x="8243888" y="6561138"/>
            <a:ext cx="720725" cy="180975"/>
          </a:xfrm>
        </p:spPr>
        <p:txBody>
          <a:bodyPr/>
          <a:lstStyle>
            <a:lvl1pPr>
              <a:defRPr>
                <a:solidFill>
                  <a:schemeClr val="bg1"/>
                </a:solidFill>
              </a:defRPr>
            </a:lvl1pPr>
          </a:lstStyle>
          <a:p>
            <a:pPr>
              <a:defRPr/>
            </a:pPr>
            <a:fld id="{A5D503DD-1D69-40C3-B897-23C4066A3FFF}"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0358027"/>
      </p:ext>
    </p:extLst>
  </p:cSld>
  <p:clrMapOvr>
    <a:overrideClrMapping bg1="lt1" tx1="dk1" bg2="lt2" tx2="dk2" accent1="accent1" accent2="accent2" accent3="accent3" accent4="accent4" accent5="accent5" accent6="accent6" hlink="hlink" folHlink="folHlink"/>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EDEB2828-495E-464A-95BF-9A742205CF32}"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3549082"/>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C01986F0-A641-4E0D-A25F-F73770FF46E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191384244"/>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C73F4293-E22B-4B9D-8415-436EAA6F094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92145635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2251FCF-3288-449A-AB7C-EFBDFD966B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1908079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085216057"/>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86728916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88860592"/>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021835267"/>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766146239"/>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8898162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with callout right - 2">
    <p:bg>
      <p:bgRef idx="1001">
        <a:schemeClr val="bg1"/>
      </p:bgRef>
    </p:bg>
    <p:spTree>
      <p:nvGrpSpPr>
        <p:cNvPr id="1" name=""/>
        <p:cNvGrpSpPr/>
        <p:nvPr/>
      </p:nvGrpSpPr>
      <p:grpSpPr>
        <a:xfrm>
          <a:off x="0" y="0"/>
          <a:ext cx="0" cy="0"/>
          <a:chOff x="0" y="0"/>
          <a:chExt cx="0" cy="0"/>
        </a:xfrm>
      </p:grpSpPr>
      <p:sp>
        <p:nvSpPr>
          <p:cNvPr id="5" name="Rectangle 8"/>
          <p:cNvSpPr/>
          <p:nvPr/>
        </p:nvSpPr>
        <p:spPr>
          <a:xfrm>
            <a:off x="8532813" y="0"/>
            <a:ext cx="6111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pic>
        <p:nvPicPr>
          <p:cNvPr id="6" name="Picture 9" descr="ace_2c_pos_xlarge_png.png"/>
          <p:cNvPicPr>
            <a:picLocks noChangeAspect="1"/>
          </p:cNvPicPr>
          <p:nvPr/>
        </p:nvPicPr>
        <p:blipFill>
          <a:blip r:embed="rId3"/>
          <a:srcRect/>
          <a:stretch>
            <a:fillRect/>
          </a:stretch>
        </p:blipFill>
        <p:spPr bwMode="auto">
          <a:xfrm>
            <a:off x="250825" y="6215063"/>
            <a:ext cx="541338" cy="539750"/>
          </a:xfrm>
          <a:prstGeom prst="rect">
            <a:avLst/>
          </a:prstGeom>
          <a:noFill/>
          <a:ln w="9525">
            <a:noFill/>
            <a:miter lim="800000"/>
            <a:headEnd/>
            <a:tailEnd/>
          </a:ln>
        </p:spPr>
      </p:pic>
      <p:pic>
        <p:nvPicPr>
          <p:cNvPr id="7" name="Picture 2"/>
          <p:cNvPicPr>
            <a:picLocks noChangeAspect="1" noChangeArrowheads="1"/>
          </p:cNvPicPr>
          <p:nvPr/>
        </p:nvPicPr>
        <p:blipFill>
          <a:blip r:embed="rId4"/>
          <a:srcRect/>
          <a:stretch>
            <a:fillRect/>
          </a:stretch>
        </p:blipFill>
        <p:spPr bwMode="auto">
          <a:xfrm>
            <a:off x="7620000" y="152400"/>
            <a:ext cx="1500188" cy="1500188"/>
          </a:xfrm>
          <a:prstGeom prst="rect">
            <a:avLst/>
          </a:prstGeom>
          <a:noFill/>
          <a:ln w="9525">
            <a:noFill/>
            <a:miter lim="800000"/>
            <a:headEnd/>
            <a:tailEnd/>
          </a:ln>
        </p:spPr>
      </p:pic>
      <p:sp>
        <p:nvSpPr>
          <p:cNvPr id="8" name="Rectangle 4"/>
          <p:cNvSpPr/>
          <p:nvPr/>
        </p:nvSpPr>
        <p:spPr>
          <a:xfrm>
            <a:off x="4572000" y="0"/>
            <a:ext cx="457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sp>
        <p:nvSpPr>
          <p:cNvPr id="2" name="Title 1"/>
          <p:cNvSpPr>
            <a:spLocks noGrp="1"/>
          </p:cNvSpPr>
          <p:nvPr>
            <p:ph type="title"/>
          </p:nvPr>
        </p:nvSpPr>
        <p:spPr>
          <a:xfrm>
            <a:off x="611188" y="549275"/>
            <a:ext cx="3600450" cy="719138"/>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611188" y="1268413"/>
            <a:ext cx="3600450" cy="4681538"/>
          </a:xfrm>
        </p:spPr>
        <p:txBody>
          <a:bodyPr/>
          <a:lstStyle>
            <a:lvl1pPr marL="0" indent="0">
              <a:buNone/>
              <a:defRPr sz="2000"/>
            </a:lvl1pPr>
            <a:lvl2pPr marL="177800" indent="0">
              <a:buNone/>
              <a:defRPr sz="2000"/>
            </a:lvl2pPr>
            <a:lvl3pPr marL="354013" indent="0">
              <a:buNone/>
              <a:defRPr sz="2000"/>
            </a:lvl3pPr>
            <a:lvl4pPr marL="541338" indent="0">
              <a:buNone/>
              <a:defRPr sz="2000"/>
            </a:lvl4pPr>
            <a:lvl5pPr marL="719137"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Content Placeholder 7"/>
          <p:cNvSpPr>
            <a:spLocks noGrp="1"/>
          </p:cNvSpPr>
          <p:nvPr>
            <p:ph sz="quarter" idx="13"/>
          </p:nvPr>
        </p:nvSpPr>
        <p:spPr>
          <a:xfrm>
            <a:off x="4932362" y="1268412"/>
            <a:ext cx="3600451" cy="4681537"/>
          </a:xfrm>
        </p:spPr>
        <p:txBody>
          <a:bodyPr>
            <a:normAutofit/>
          </a:bodyPr>
          <a:lstStyle>
            <a:lvl1pPr marL="0" indent="0">
              <a:buNone/>
              <a:defRPr sz="2000">
                <a:solidFill>
                  <a:schemeClr val="bg1"/>
                </a:solidFill>
              </a:defRPr>
            </a:lvl1pPr>
            <a:lvl2pPr marL="177800" indent="0">
              <a:buNone/>
              <a:defRPr sz="2000">
                <a:solidFill>
                  <a:schemeClr val="bg1"/>
                </a:solidFill>
              </a:defRPr>
            </a:lvl2pPr>
            <a:lvl3pPr marL="354013" indent="0">
              <a:buNone/>
              <a:defRPr sz="2000">
                <a:solidFill>
                  <a:schemeClr val="bg1"/>
                </a:solidFill>
              </a:defRPr>
            </a:lvl3pPr>
            <a:lvl4pPr marL="541338" indent="0">
              <a:buNone/>
              <a:defRPr sz="2000">
                <a:solidFill>
                  <a:schemeClr val="bg1"/>
                </a:solidFill>
              </a:defRPr>
            </a:lvl4pPr>
            <a:lvl5pPr marL="719137" indent="0">
              <a:buNone/>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Date Placeholder 3"/>
          <p:cNvSpPr>
            <a:spLocks noGrp="1"/>
          </p:cNvSpPr>
          <p:nvPr>
            <p:ph type="dt" sz="half" idx="14"/>
          </p:nvPr>
        </p:nvSpPr>
        <p:spPr>
          <a:xfrm>
            <a:off x="1692275" y="6561138"/>
            <a:ext cx="1439863" cy="180975"/>
          </a:xfrm>
        </p:spPr>
        <p:txBody>
          <a:bodyPr/>
          <a:lstStyle>
            <a:lvl1pPr algn="l">
              <a:defRPr sz="800">
                <a:solidFill>
                  <a:schemeClr val="tx1"/>
                </a:solidFill>
              </a:defRPr>
            </a:lvl1pPr>
          </a:lstStyle>
          <a:p>
            <a:pPr>
              <a:defRPr/>
            </a:pPr>
            <a:endParaRPr lang="en-US" dirty="0">
              <a:solidFill>
                <a:srgbClr val="333333"/>
              </a:solidFill>
            </a:endParaRPr>
          </a:p>
        </p:txBody>
      </p:sp>
      <p:sp>
        <p:nvSpPr>
          <p:cNvPr id="11" name="Footer Placeholder 4"/>
          <p:cNvSpPr>
            <a:spLocks noGrp="1"/>
          </p:cNvSpPr>
          <p:nvPr>
            <p:ph type="ftr" sz="quarter" idx="15"/>
          </p:nvPr>
        </p:nvSpPr>
        <p:spPr>
          <a:xfrm>
            <a:off x="4752975" y="6561138"/>
            <a:ext cx="3419475" cy="180975"/>
          </a:xfrm>
        </p:spPr>
        <p:txBody>
          <a:bodyPr/>
          <a:lstStyle>
            <a:lvl1pPr>
              <a:defRPr>
                <a:solidFill>
                  <a:schemeClr val="bg1"/>
                </a:solidFill>
              </a:defRPr>
            </a:lvl1pPr>
          </a:lstStyle>
          <a:p>
            <a:pPr>
              <a:defRPr/>
            </a:pPr>
            <a:endParaRPr lang="en-US" dirty="0">
              <a:solidFill>
                <a:prstClr val="white"/>
              </a:solidFill>
            </a:endParaRPr>
          </a:p>
        </p:txBody>
      </p:sp>
      <p:sp>
        <p:nvSpPr>
          <p:cNvPr id="12" name="Slide Number Placeholder 5"/>
          <p:cNvSpPr>
            <a:spLocks noGrp="1"/>
          </p:cNvSpPr>
          <p:nvPr>
            <p:ph type="sldNum" sz="quarter" idx="16"/>
          </p:nvPr>
        </p:nvSpPr>
        <p:spPr>
          <a:xfrm>
            <a:off x="8243888" y="6561138"/>
            <a:ext cx="720725" cy="180975"/>
          </a:xfrm>
        </p:spPr>
        <p:txBody>
          <a:bodyPr/>
          <a:lstStyle>
            <a:lvl1pPr>
              <a:defRPr>
                <a:solidFill>
                  <a:schemeClr val="bg1"/>
                </a:solidFill>
              </a:defRPr>
            </a:lvl1pPr>
          </a:lstStyle>
          <a:p>
            <a:pPr>
              <a:defRPr/>
            </a:pPr>
            <a:fld id="{20AA3E1D-83DB-497A-B9A7-382DF26E2624}"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2831906872"/>
      </p:ext>
    </p:extLst>
  </p:cSld>
  <p:clrMapOvr>
    <a:overrideClrMapping bg1="lt1" tx1="dk1" bg2="lt2" tx2="dk2" accent1="accent1" accent2="accent2" accent3="accent3" accent4="accent4" accent5="accent5" accent6="accent6" hlink="hlink" folHlink="folHlink"/>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23486016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35737021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490014374"/>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77535202"/>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964575784"/>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77965612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688534818"/>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05225678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5003992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53879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DA0E5B-4C5D-4E35-81BD-3D0E8E57486E}" type="datetimeFigureOut">
              <a:rPr lang="en-US" smtClean="0"/>
              <a:t>8/27/2014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5A0C79-99E0-43FD-9211-E6D9A54E7428}" type="slidenum">
              <a:rPr lang="en-US" smtClean="0"/>
              <a:t>‹#›</a:t>
            </a:fld>
            <a:endParaRPr lang="en-US" dirty="0"/>
          </a:p>
        </p:txBody>
      </p:sp>
    </p:spTree>
    <p:extLst>
      <p:ext uri="{BB962C8B-B14F-4D97-AF65-F5344CB8AC3E}">
        <p14:creationId xmlns:p14="http://schemas.microsoft.com/office/powerpoint/2010/main" val="203958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llout left">
    <p:bg>
      <p:bgRef idx="1001">
        <a:schemeClr val="bg1"/>
      </p:bgRef>
    </p:bg>
    <p:spTree>
      <p:nvGrpSpPr>
        <p:cNvPr id="1" name=""/>
        <p:cNvGrpSpPr/>
        <p:nvPr/>
      </p:nvGrpSpPr>
      <p:grpSpPr>
        <a:xfrm>
          <a:off x="0" y="0"/>
          <a:ext cx="0" cy="0"/>
          <a:chOff x="0" y="0"/>
          <a:chExt cx="0" cy="0"/>
        </a:xfrm>
      </p:grpSpPr>
      <p:sp>
        <p:nvSpPr>
          <p:cNvPr id="5" name="Rectangle 8"/>
          <p:cNvSpPr/>
          <p:nvPr/>
        </p:nvSpPr>
        <p:spPr>
          <a:xfrm>
            <a:off x="8532813" y="0"/>
            <a:ext cx="6111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pic>
        <p:nvPicPr>
          <p:cNvPr id="6" name="Picture 9" descr="ace_2c_pos_xlarge_png.png"/>
          <p:cNvPicPr>
            <a:picLocks noChangeAspect="1"/>
          </p:cNvPicPr>
          <p:nvPr/>
        </p:nvPicPr>
        <p:blipFill>
          <a:blip r:embed="rId3"/>
          <a:srcRect/>
          <a:stretch>
            <a:fillRect/>
          </a:stretch>
        </p:blipFill>
        <p:spPr bwMode="auto">
          <a:xfrm>
            <a:off x="250825" y="6215063"/>
            <a:ext cx="541338" cy="539750"/>
          </a:xfrm>
          <a:prstGeom prst="rect">
            <a:avLst/>
          </a:prstGeom>
          <a:noFill/>
          <a:ln w="9525">
            <a:noFill/>
            <a:miter lim="800000"/>
            <a:headEnd/>
            <a:tailEnd/>
          </a:ln>
        </p:spPr>
      </p:pic>
      <p:pic>
        <p:nvPicPr>
          <p:cNvPr id="7" name="Picture 2"/>
          <p:cNvPicPr>
            <a:picLocks noChangeAspect="1" noChangeArrowheads="1"/>
          </p:cNvPicPr>
          <p:nvPr/>
        </p:nvPicPr>
        <p:blipFill>
          <a:blip r:embed="rId4"/>
          <a:srcRect/>
          <a:stretch>
            <a:fillRect/>
          </a:stretch>
        </p:blipFill>
        <p:spPr bwMode="auto">
          <a:xfrm>
            <a:off x="7620000" y="152400"/>
            <a:ext cx="1500188" cy="1500188"/>
          </a:xfrm>
          <a:prstGeom prst="rect">
            <a:avLst/>
          </a:prstGeom>
          <a:noFill/>
          <a:ln w="9525">
            <a:noFill/>
            <a:miter lim="800000"/>
            <a:headEnd/>
            <a:tailEnd/>
          </a:ln>
        </p:spPr>
      </p:pic>
      <p:sp>
        <p:nvSpPr>
          <p:cNvPr id="8" name="Rectangle 8"/>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sp>
        <p:nvSpPr>
          <p:cNvPr id="9" name="Rectangle 4"/>
          <p:cNvSpPr/>
          <p:nvPr/>
        </p:nvSpPr>
        <p:spPr>
          <a:xfrm>
            <a:off x="0" y="0"/>
            <a:ext cx="457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pic>
        <p:nvPicPr>
          <p:cNvPr id="10" name="Picture 1" descr="\\psf\Home\Dropbox\o5d\ACE\Reference\logo\ace_png_office\PNG Files for Office Use\Xlarge\ace_wht_rev_xlarge_png.png"/>
          <p:cNvPicPr>
            <a:picLocks noChangeAspect="1" noChangeArrowheads="1"/>
          </p:cNvPicPr>
          <p:nvPr/>
        </p:nvPicPr>
        <p:blipFill>
          <a:blip r:embed="rId5"/>
          <a:srcRect/>
          <a:stretch>
            <a:fillRect/>
          </a:stretch>
        </p:blipFill>
        <p:spPr bwMode="auto">
          <a:xfrm>
            <a:off x="250825" y="6215063"/>
            <a:ext cx="539750" cy="539750"/>
          </a:xfrm>
          <a:prstGeom prst="rect">
            <a:avLst/>
          </a:prstGeom>
          <a:noFill/>
          <a:ln w="9525">
            <a:noFill/>
            <a:miter lim="800000"/>
            <a:headEnd/>
            <a:tailEnd/>
          </a:ln>
        </p:spPr>
      </p:pic>
      <p:sp>
        <p:nvSpPr>
          <p:cNvPr id="2" name="Title 1"/>
          <p:cNvSpPr>
            <a:spLocks noGrp="1"/>
          </p:cNvSpPr>
          <p:nvPr>
            <p:ph type="title"/>
          </p:nvPr>
        </p:nvSpPr>
        <p:spPr>
          <a:xfrm>
            <a:off x="611188" y="549275"/>
            <a:ext cx="3600450" cy="719138"/>
          </a:xfrm>
        </p:spPr>
        <p:txBody>
          <a:bodyPr/>
          <a:lstStyle>
            <a:lvl1pPr>
              <a:defRPr>
                <a:solidFill>
                  <a:schemeClr val="bg1"/>
                </a:solidFill>
              </a:defRPr>
            </a:lvl1pPr>
          </a:lstStyle>
          <a:p>
            <a:r>
              <a:rPr lang="en-US" smtClean="0"/>
              <a:t>Click to edit Master title style</a:t>
            </a:r>
            <a:endParaRPr lang="en-GB" dirty="0"/>
          </a:p>
        </p:txBody>
      </p:sp>
      <p:sp>
        <p:nvSpPr>
          <p:cNvPr id="3" name="Content Placeholder 2"/>
          <p:cNvSpPr>
            <a:spLocks noGrp="1"/>
          </p:cNvSpPr>
          <p:nvPr>
            <p:ph idx="1"/>
          </p:nvPr>
        </p:nvSpPr>
        <p:spPr>
          <a:xfrm>
            <a:off x="611188" y="1268413"/>
            <a:ext cx="3600450" cy="46815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Content Placeholder 7"/>
          <p:cNvSpPr>
            <a:spLocks noGrp="1"/>
          </p:cNvSpPr>
          <p:nvPr>
            <p:ph sz="quarter" idx="13"/>
          </p:nvPr>
        </p:nvSpPr>
        <p:spPr>
          <a:xfrm>
            <a:off x="4932362" y="1268412"/>
            <a:ext cx="3600451" cy="4681537"/>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Date Placeholder 3"/>
          <p:cNvSpPr>
            <a:spLocks noGrp="1"/>
          </p:cNvSpPr>
          <p:nvPr>
            <p:ph type="dt" sz="half" idx="14"/>
          </p:nvPr>
        </p:nvSpPr>
        <p:spPr>
          <a:xfrm>
            <a:off x="1692275" y="6561138"/>
            <a:ext cx="1439863" cy="180975"/>
          </a:xfrm>
        </p:spPr>
        <p:txBody>
          <a:bodyPr/>
          <a:lstStyle>
            <a:lvl1pPr algn="l">
              <a:defRPr sz="800">
                <a:solidFill>
                  <a:schemeClr val="bg1"/>
                </a:solidFill>
              </a:defRPr>
            </a:lvl1pPr>
          </a:lstStyle>
          <a:p>
            <a:pPr>
              <a:defRPr/>
            </a:pPr>
            <a:endParaRPr lang="en-US" dirty="0">
              <a:solidFill>
                <a:prstClr val="white"/>
              </a:solidFill>
            </a:endParaRPr>
          </a:p>
        </p:txBody>
      </p:sp>
      <p:sp>
        <p:nvSpPr>
          <p:cNvPr id="13" name="Footer Placeholder 4"/>
          <p:cNvSpPr>
            <a:spLocks noGrp="1"/>
          </p:cNvSpPr>
          <p:nvPr>
            <p:ph type="ftr" sz="quarter" idx="15"/>
          </p:nvPr>
        </p:nvSpPr>
        <p:spPr>
          <a:xfrm>
            <a:off x="4752975" y="6561138"/>
            <a:ext cx="3419475" cy="180975"/>
          </a:xfrm>
        </p:spPr>
        <p:txBody>
          <a:bodyPr/>
          <a:lstStyle>
            <a:lvl1pPr>
              <a:defRPr>
                <a:solidFill>
                  <a:schemeClr val="tx1"/>
                </a:solidFill>
              </a:defRPr>
            </a:lvl1pPr>
          </a:lstStyle>
          <a:p>
            <a:pPr>
              <a:defRPr/>
            </a:pPr>
            <a:endParaRPr lang="en-US" dirty="0">
              <a:solidFill>
                <a:srgbClr val="333333"/>
              </a:solidFill>
            </a:endParaRPr>
          </a:p>
        </p:txBody>
      </p:sp>
      <p:sp>
        <p:nvSpPr>
          <p:cNvPr id="14" name="Slide Number Placeholder 5"/>
          <p:cNvSpPr>
            <a:spLocks noGrp="1"/>
          </p:cNvSpPr>
          <p:nvPr>
            <p:ph type="sldNum" sz="quarter" idx="16"/>
          </p:nvPr>
        </p:nvSpPr>
        <p:spPr>
          <a:xfrm>
            <a:off x="8243888" y="6561138"/>
            <a:ext cx="720725" cy="180975"/>
          </a:xfrm>
        </p:spPr>
        <p:txBody>
          <a:bodyPr/>
          <a:lstStyle>
            <a:lvl1pPr>
              <a:defRPr>
                <a:solidFill>
                  <a:schemeClr val="tx1"/>
                </a:solidFill>
              </a:defRPr>
            </a:lvl1pPr>
          </a:lstStyle>
          <a:p>
            <a:pPr>
              <a:defRPr/>
            </a:pPr>
            <a:fld id="{8E5910B4-3668-44F6-9D6B-21D14D3EAEB0}" type="slidenum">
              <a:rPr lang="en-US">
                <a:solidFill>
                  <a:srgbClr val="333333"/>
                </a:solidFill>
              </a:rPr>
              <a:pPr>
                <a:defRPr/>
              </a:pPr>
              <a:t>‹#›</a:t>
            </a:fld>
            <a:endParaRPr lang="en-US" dirty="0">
              <a:solidFill>
                <a:srgbClr val="333333"/>
              </a:solidFill>
            </a:endParaRPr>
          </a:p>
        </p:txBody>
      </p:sp>
    </p:spTree>
    <p:extLst>
      <p:ext uri="{BB962C8B-B14F-4D97-AF65-F5344CB8AC3E}">
        <p14:creationId xmlns:p14="http://schemas.microsoft.com/office/powerpoint/2010/main" val="3247345936"/>
      </p:ext>
    </p:extLst>
  </p:cSld>
  <p:clrMapOvr>
    <a:overrideClrMapping bg1="lt1" tx1="dk1" bg2="lt2" tx2="dk2" accent1="accent1" accent2="accent2" accent3="accent3" accent4="accent4" accent5="accent5" accent6="accent6" hlink="hlink" folHlink="folHlink"/>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693315056"/>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235599909"/>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091646140"/>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324919161"/>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383544241"/>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014384427"/>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108250967"/>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575161537"/>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1760910013"/>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275290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with callout left (green)">
    <p:bg>
      <p:bgRef idx="1001">
        <a:schemeClr val="bg1"/>
      </p:bgRef>
    </p:bg>
    <p:spTree>
      <p:nvGrpSpPr>
        <p:cNvPr id="1" name=""/>
        <p:cNvGrpSpPr/>
        <p:nvPr/>
      </p:nvGrpSpPr>
      <p:grpSpPr>
        <a:xfrm>
          <a:off x="0" y="0"/>
          <a:ext cx="0" cy="0"/>
          <a:chOff x="0" y="0"/>
          <a:chExt cx="0" cy="0"/>
        </a:xfrm>
      </p:grpSpPr>
      <p:sp>
        <p:nvSpPr>
          <p:cNvPr id="5" name="Rectangle 8"/>
          <p:cNvSpPr/>
          <p:nvPr/>
        </p:nvSpPr>
        <p:spPr>
          <a:xfrm>
            <a:off x="8532813" y="0"/>
            <a:ext cx="6111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pic>
        <p:nvPicPr>
          <p:cNvPr id="6" name="Picture 9" descr="ace_2c_pos_xlarge_png.png"/>
          <p:cNvPicPr>
            <a:picLocks noChangeAspect="1"/>
          </p:cNvPicPr>
          <p:nvPr/>
        </p:nvPicPr>
        <p:blipFill>
          <a:blip r:embed="rId3"/>
          <a:srcRect/>
          <a:stretch>
            <a:fillRect/>
          </a:stretch>
        </p:blipFill>
        <p:spPr bwMode="auto">
          <a:xfrm>
            <a:off x="250825" y="6215063"/>
            <a:ext cx="541338" cy="539750"/>
          </a:xfrm>
          <a:prstGeom prst="rect">
            <a:avLst/>
          </a:prstGeom>
          <a:noFill/>
          <a:ln w="9525">
            <a:noFill/>
            <a:miter lim="800000"/>
            <a:headEnd/>
            <a:tailEnd/>
          </a:ln>
        </p:spPr>
      </p:pic>
      <p:pic>
        <p:nvPicPr>
          <p:cNvPr id="7" name="Picture 2"/>
          <p:cNvPicPr>
            <a:picLocks noChangeAspect="1" noChangeArrowheads="1"/>
          </p:cNvPicPr>
          <p:nvPr/>
        </p:nvPicPr>
        <p:blipFill>
          <a:blip r:embed="rId4"/>
          <a:srcRect/>
          <a:stretch>
            <a:fillRect/>
          </a:stretch>
        </p:blipFill>
        <p:spPr bwMode="auto">
          <a:xfrm>
            <a:off x="7620000" y="152400"/>
            <a:ext cx="1500188" cy="1500188"/>
          </a:xfrm>
          <a:prstGeom prst="rect">
            <a:avLst/>
          </a:prstGeom>
          <a:noFill/>
          <a:ln w="9525">
            <a:noFill/>
            <a:miter lim="800000"/>
            <a:headEnd/>
            <a:tailEnd/>
          </a:ln>
        </p:spPr>
      </p:pic>
      <p:sp>
        <p:nvSpPr>
          <p:cNvPr id="8"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sp>
        <p:nvSpPr>
          <p:cNvPr id="9" name="Rectangle 5"/>
          <p:cNvSpPr/>
          <p:nvPr/>
        </p:nvSpPr>
        <p:spPr>
          <a:xfrm>
            <a:off x="0" y="0"/>
            <a:ext cx="457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pic>
        <p:nvPicPr>
          <p:cNvPr id="10" name="Picture 12" descr="ace_2c_pos_xlarge_png.png"/>
          <p:cNvPicPr>
            <a:picLocks noChangeAspect="1"/>
          </p:cNvPicPr>
          <p:nvPr/>
        </p:nvPicPr>
        <p:blipFill>
          <a:blip r:embed="rId3"/>
          <a:srcRect/>
          <a:stretch>
            <a:fillRect/>
          </a:stretch>
        </p:blipFill>
        <p:spPr bwMode="auto">
          <a:xfrm>
            <a:off x="250825" y="6215063"/>
            <a:ext cx="541338" cy="539750"/>
          </a:xfrm>
          <a:prstGeom prst="rect">
            <a:avLst/>
          </a:prstGeom>
          <a:noFill/>
          <a:ln w="9525">
            <a:noFill/>
            <a:miter lim="800000"/>
            <a:headEnd/>
            <a:tailEnd/>
          </a:ln>
        </p:spPr>
      </p:pic>
      <p:sp>
        <p:nvSpPr>
          <p:cNvPr id="2" name="Title 1"/>
          <p:cNvSpPr>
            <a:spLocks noGrp="1"/>
          </p:cNvSpPr>
          <p:nvPr>
            <p:ph type="title"/>
          </p:nvPr>
        </p:nvSpPr>
        <p:spPr>
          <a:xfrm>
            <a:off x="611188" y="549275"/>
            <a:ext cx="3600450" cy="719137"/>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611188" y="1268413"/>
            <a:ext cx="3600450" cy="4681538"/>
          </a:xfrm>
        </p:spPr>
        <p:txBody>
          <a:bodyPr/>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Content Placeholder 7"/>
          <p:cNvSpPr>
            <a:spLocks noGrp="1"/>
          </p:cNvSpPr>
          <p:nvPr>
            <p:ph sz="quarter" idx="13"/>
          </p:nvPr>
        </p:nvSpPr>
        <p:spPr>
          <a:xfrm>
            <a:off x="4932362" y="1268412"/>
            <a:ext cx="3600451" cy="46815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Date Placeholder 3"/>
          <p:cNvSpPr>
            <a:spLocks noGrp="1"/>
          </p:cNvSpPr>
          <p:nvPr>
            <p:ph type="dt" sz="half" idx="14"/>
          </p:nvPr>
        </p:nvSpPr>
        <p:spPr>
          <a:xfrm>
            <a:off x="1692275" y="6561138"/>
            <a:ext cx="1439863" cy="180975"/>
          </a:xfrm>
        </p:spPr>
        <p:txBody>
          <a:bodyPr/>
          <a:lstStyle>
            <a:lvl1pPr algn="l">
              <a:defRPr sz="800">
                <a:solidFill>
                  <a:schemeClr val="bg1"/>
                </a:solidFill>
              </a:defRPr>
            </a:lvl1pPr>
          </a:lstStyle>
          <a:p>
            <a:pPr>
              <a:defRPr/>
            </a:pPr>
            <a:endParaRPr lang="en-US" dirty="0">
              <a:solidFill>
                <a:prstClr val="white"/>
              </a:solidFill>
            </a:endParaRPr>
          </a:p>
        </p:txBody>
      </p:sp>
      <p:sp>
        <p:nvSpPr>
          <p:cNvPr id="13" name="Footer Placeholder 4"/>
          <p:cNvSpPr>
            <a:spLocks noGrp="1"/>
          </p:cNvSpPr>
          <p:nvPr>
            <p:ph type="ftr" sz="quarter" idx="15"/>
          </p:nvPr>
        </p:nvSpPr>
        <p:spPr>
          <a:xfrm>
            <a:off x="4752975" y="6561138"/>
            <a:ext cx="3419475" cy="180975"/>
          </a:xfrm>
        </p:spPr>
        <p:txBody>
          <a:bodyPr/>
          <a:lstStyle>
            <a:lvl1pPr>
              <a:defRPr>
                <a:solidFill>
                  <a:schemeClr val="tx1"/>
                </a:solidFill>
              </a:defRPr>
            </a:lvl1pPr>
          </a:lstStyle>
          <a:p>
            <a:pPr>
              <a:defRPr/>
            </a:pPr>
            <a:endParaRPr lang="en-US" dirty="0">
              <a:solidFill>
                <a:srgbClr val="333333"/>
              </a:solidFill>
            </a:endParaRPr>
          </a:p>
        </p:txBody>
      </p:sp>
      <p:sp>
        <p:nvSpPr>
          <p:cNvPr id="14" name="Slide Number Placeholder 5"/>
          <p:cNvSpPr>
            <a:spLocks noGrp="1"/>
          </p:cNvSpPr>
          <p:nvPr>
            <p:ph type="sldNum" sz="quarter" idx="16"/>
          </p:nvPr>
        </p:nvSpPr>
        <p:spPr>
          <a:xfrm>
            <a:off x="8243888" y="6561138"/>
            <a:ext cx="720725" cy="180975"/>
          </a:xfrm>
        </p:spPr>
        <p:txBody>
          <a:bodyPr/>
          <a:lstStyle>
            <a:lvl1pPr>
              <a:defRPr>
                <a:solidFill>
                  <a:schemeClr val="tx1"/>
                </a:solidFill>
              </a:defRPr>
            </a:lvl1pPr>
          </a:lstStyle>
          <a:p>
            <a:pPr>
              <a:defRPr/>
            </a:pPr>
            <a:fld id="{1FB6FE88-1474-4965-92FB-7F8FC0A99E7C}" type="slidenum">
              <a:rPr lang="en-US">
                <a:solidFill>
                  <a:srgbClr val="333333"/>
                </a:solidFill>
              </a:rPr>
              <a:pPr>
                <a:defRPr/>
              </a:pPr>
              <a:t>‹#›</a:t>
            </a:fld>
            <a:endParaRPr lang="en-US" dirty="0">
              <a:solidFill>
                <a:srgbClr val="333333"/>
              </a:solidFill>
            </a:endParaRPr>
          </a:p>
        </p:txBody>
      </p:sp>
    </p:spTree>
    <p:extLst>
      <p:ext uri="{BB962C8B-B14F-4D97-AF65-F5344CB8AC3E}">
        <p14:creationId xmlns:p14="http://schemas.microsoft.com/office/powerpoint/2010/main" val="1592660275"/>
      </p:ext>
    </p:extLst>
  </p:cSld>
  <p:clrMapOvr>
    <a:overrideClrMapping bg1="lt1" tx1="dk1" bg2="lt2" tx2="dk2" accent1="accent1" accent2="accent2" accent3="accent3" accent4="accent4" accent5="accent5" accent6="accent6" hlink="hlink" folHlink="folHlink"/>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547211182"/>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294321636"/>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746524118"/>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729928275"/>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012292441"/>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753213236"/>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301610725"/>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228471432"/>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502367317"/>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0349312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callout right (green)">
    <p:bg>
      <p:bgRef idx="1001">
        <a:schemeClr val="bg1"/>
      </p:bgRef>
    </p:bg>
    <p:spTree>
      <p:nvGrpSpPr>
        <p:cNvPr id="1" name=""/>
        <p:cNvGrpSpPr/>
        <p:nvPr/>
      </p:nvGrpSpPr>
      <p:grpSpPr>
        <a:xfrm>
          <a:off x="0" y="0"/>
          <a:ext cx="0" cy="0"/>
          <a:chOff x="0" y="0"/>
          <a:chExt cx="0" cy="0"/>
        </a:xfrm>
      </p:grpSpPr>
      <p:sp>
        <p:nvSpPr>
          <p:cNvPr id="5" name="Rectangle 8"/>
          <p:cNvSpPr/>
          <p:nvPr/>
        </p:nvSpPr>
        <p:spPr>
          <a:xfrm>
            <a:off x="8532813" y="0"/>
            <a:ext cx="6111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pic>
        <p:nvPicPr>
          <p:cNvPr id="6" name="Picture 9" descr="ace_2c_pos_xlarge_png.png"/>
          <p:cNvPicPr>
            <a:picLocks noChangeAspect="1"/>
          </p:cNvPicPr>
          <p:nvPr/>
        </p:nvPicPr>
        <p:blipFill>
          <a:blip r:embed="rId3"/>
          <a:srcRect/>
          <a:stretch>
            <a:fillRect/>
          </a:stretch>
        </p:blipFill>
        <p:spPr bwMode="auto">
          <a:xfrm>
            <a:off x="250825" y="6215063"/>
            <a:ext cx="541338" cy="539750"/>
          </a:xfrm>
          <a:prstGeom prst="rect">
            <a:avLst/>
          </a:prstGeom>
          <a:noFill/>
          <a:ln w="9525">
            <a:noFill/>
            <a:miter lim="800000"/>
            <a:headEnd/>
            <a:tailEnd/>
          </a:ln>
        </p:spPr>
      </p:pic>
      <p:pic>
        <p:nvPicPr>
          <p:cNvPr id="7" name="Picture 2"/>
          <p:cNvPicPr>
            <a:picLocks noChangeAspect="1" noChangeArrowheads="1"/>
          </p:cNvPicPr>
          <p:nvPr/>
        </p:nvPicPr>
        <p:blipFill>
          <a:blip r:embed="rId4"/>
          <a:srcRect/>
          <a:stretch>
            <a:fillRect/>
          </a:stretch>
        </p:blipFill>
        <p:spPr bwMode="auto">
          <a:xfrm>
            <a:off x="7620000" y="152400"/>
            <a:ext cx="1500188" cy="1500188"/>
          </a:xfrm>
          <a:prstGeom prst="rect">
            <a:avLst/>
          </a:prstGeom>
          <a:noFill/>
          <a:ln w="9525">
            <a:noFill/>
            <a:miter lim="800000"/>
            <a:headEnd/>
            <a:tailEnd/>
          </a:ln>
        </p:spPr>
      </p:pic>
      <p:sp>
        <p:nvSpPr>
          <p:cNvPr id="8" name="Rectangle 4"/>
          <p:cNvSpPr/>
          <p:nvPr/>
        </p:nvSpPr>
        <p:spPr>
          <a:xfrm>
            <a:off x="125413" y="0"/>
            <a:ext cx="901858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sp>
        <p:nvSpPr>
          <p:cNvPr id="9" name="Rectangle 5"/>
          <p:cNvSpPr/>
          <p:nvPr/>
        </p:nvSpPr>
        <p:spPr>
          <a:xfrm>
            <a:off x="4572000" y="0"/>
            <a:ext cx="457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pic>
        <p:nvPicPr>
          <p:cNvPr id="10" name="Picture 12" descr="ace_2c_pos_xlarge_png.png"/>
          <p:cNvPicPr>
            <a:picLocks noChangeAspect="1"/>
          </p:cNvPicPr>
          <p:nvPr/>
        </p:nvPicPr>
        <p:blipFill>
          <a:blip r:embed="rId3"/>
          <a:srcRect/>
          <a:stretch>
            <a:fillRect/>
          </a:stretch>
        </p:blipFill>
        <p:spPr bwMode="auto">
          <a:xfrm>
            <a:off x="250825" y="6215063"/>
            <a:ext cx="541338" cy="539750"/>
          </a:xfrm>
          <a:prstGeom prst="rect">
            <a:avLst/>
          </a:prstGeom>
          <a:noFill/>
          <a:ln w="9525">
            <a:noFill/>
            <a:miter lim="800000"/>
            <a:headEnd/>
            <a:tailEnd/>
          </a:ln>
        </p:spPr>
      </p:pic>
      <p:sp>
        <p:nvSpPr>
          <p:cNvPr id="2" name="Title 1"/>
          <p:cNvSpPr>
            <a:spLocks noGrp="1"/>
          </p:cNvSpPr>
          <p:nvPr>
            <p:ph type="title"/>
          </p:nvPr>
        </p:nvSpPr>
        <p:spPr>
          <a:xfrm>
            <a:off x="611188" y="549275"/>
            <a:ext cx="3600450" cy="719137"/>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611188" y="1268413"/>
            <a:ext cx="3600450" cy="4681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Content Placeholder 7"/>
          <p:cNvSpPr>
            <a:spLocks noGrp="1"/>
          </p:cNvSpPr>
          <p:nvPr>
            <p:ph sz="quarter" idx="13"/>
          </p:nvPr>
        </p:nvSpPr>
        <p:spPr>
          <a:xfrm>
            <a:off x="4932362" y="1268412"/>
            <a:ext cx="3600451" cy="4681537"/>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Date Placeholder 3"/>
          <p:cNvSpPr>
            <a:spLocks noGrp="1"/>
          </p:cNvSpPr>
          <p:nvPr>
            <p:ph type="dt" sz="half" idx="14"/>
          </p:nvPr>
        </p:nvSpPr>
        <p:spPr>
          <a:xfrm>
            <a:off x="1692275" y="6561138"/>
            <a:ext cx="1439863" cy="180975"/>
          </a:xfrm>
        </p:spPr>
        <p:txBody>
          <a:bodyPr/>
          <a:lstStyle>
            <a:lvl1pPr algn="l">
              <a:defRPr sz="800">
                <a:solidFill>
                  <a:schemeClr val="tx1"/>
                </a:solidFill>
              </a:defRPr>
            </a:lvl1pPr>
          </a:lstStyle>
          <a:p>
            <a:pPr>
              <a:defRPr/>
            </a:pPr>
            <a:endParaRPr lang="en-US" dirty="0">
              <a:solidFill>
                <a:srgbClr val="333333"/>
              </a:solidFill>
            </a:endParaRPr>
          </a:p>
        </p:txBody>
      </p:sp>
      <p:sp>
        <p:nvSpPr>
          <p:cNvPr id="13" name="Footer Placeholder 4"/>
          <p:cNvSpPr>
            <a:spLocks noGrp="1"/>
          </p:cNvSpPr>
          <p:nvPr>
            <p:ph type="ftr" sz="quarter" idx="15"/>
          </p:nvPr>
        </p:nvSpPr>
        <p:spPr>
          <a:xfrm>
            <a:off x="4752975" y="6561138"/>
            <a:ext cx="3419475" cy="180975"/>
          </a:xfrm>
        </p:spPr>
        <p:txBody>
          <a:bodyPr/>
          <a:lstStyle>
            <a:lvl1pPr>
              <a:defRPr>
                <a:solidFill>
                  <a:schemeClr val="tx1"/>
                </a:solidFill>
              </a:defRPr>
            </a:lvl1pPr>
          </a:lstStyle>
          <a:p>
            <a:pPr>
              <a:defRPr/>
            </a:pPr>
            <a:endParaRPr lang="en-US" dirty="0">
              <a:solidFill>
                <a:srgbClr val="333333"/>
              </a:solidFill>
            </a:endParaRPr>
          </a:p>
        </p:txBody>
      </p:sp>
      <p:sp>
        <p:nvSpPr>
          <p:cNvPr id="14" name="Slide Number Placeholder 5"/>
          <p:cNvSpPr>
            <a:spLocks noGrp="1"/>
          </p:cNvSpPr>
          <p:nvPr>
            <p:ph type="sldNum" sz="quarter" idx="16"/>
          </p:nvPr>
        </p:nvSpPr>
        <p:spPr>
          <a:xfrm>
            <a:off x="8243888" y="6561138"/>
            <a:ext cx="720725" cy="180975"/>
          </a:xfrm>
        </p:spPr>
        <p:txBody>
          <a:bodyPr/>
          <a:lstStyle>
            <a:lvl1pPr>
              <a:defRPr>
                <a:solidFill>
                  <a:schemeClr val="tx1"/>
                </a:solidFill>
              </a:defRPr>
            </a:lvl1pPr>
          </a:lstStyle>
          <a:p>
            <a:pPr>
              <a:defRPr/>
            </a:pPr>
            <a:fld id="{DA0E8CEB-697D-44ED-AEE5-4ABBD4813A2A}" type="slidenum">
              <a:rPr lang="en-US">
                <a:solidFill>
                  <a:srgbClr val="333333"/>
                </a:solidFill>
              </a:rPr>
              <a:pPr>
                <a:defRPr/>
              </a:pPr>
              <a:t>‹#›</a:t>
            </a:fld>
            <a:endParaRPr lang="en-US" dirty="0">
              <a:solidFill>
                <a:srgbClr val="333333"/>
              </a:solidFill>
            </a:endParaRPr>
          </a:p>
        </p:txBody>
      </p:sp>
    </p:spTree>
    <p:extLst>
      <p:ext uri="{BB962C8B-B14F-4D97-AF65-F5344CB8AC3E}">
        <p14:creationId xmlns:p14="http://schemas.microsoft.com/office/powerpoint/2010/main" val="712783256"/>
      </p:ext>
    </p:extLst>
  </p:cSld>
  <p:clrMapOvr>
    <a:overrideClrMapping bg1="lt1" tx1="dk1" bg2="lt2" tx2="dk2" accent1="accent1" accent2="accent2" accent3="accent3" accent4="accent4" accent5="accent5" accent6="accent6" hlink="hlink" folHlink="folHlink"/>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879089141"/>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16976618"/>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343040283"/>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80875178"/>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41096730"/>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305387703"/>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54138841"/>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16621465"/>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789361720"/>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7098480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1_Cover Slide">
    <p:bg>
      <p:bgRef idx="1001">
        <a:schemeClr val="bg1"/>
      </p:bgRef>
    </p:bg>
    <p:spTree>
      <p:nvGrpSpPr>
        <p:cNvPr id="1" name=""/>
        <p:cNvGrpSpPr/>
        <p:nvPr/>
      </p:nvGrpSpPr>
      <p:grpSpPr>
        <a:xfrm>
          <a:off x="0" y="0"/>
          <a:ext cx="0" cy="0"/>
          <a:chOff x="0" y="0"/>
          <a:chExt cx="0" cy="0"/>
        </a:xfrm>
      </p:grpSpPr>
      <p:pic>
        <p:nvPicPr>
          <p:cNvPr id="3" name="Picture 2" descr="J:\Accenture\J12292 Accenture FS ACE Templates\Build\PPT\GreaterThan_Lockup_singapore_Black.png"/>
          <p:cNvPicPr>
            <a:picLocks noChangeAspect="1" noChangeArrowheads="1"/>
          </p:cNvPicPr>
          <p:nvPr/>
        </p:nvPicPr>
        <p:blipFill>
          <a:blip r:embed="rId3"/>
          <a:srcRect l="23010" t="25008"/>
          <a:stretch>
            <a:fillRect/>
          </a:stretch>
        </p:blipFill>
        <p:spPr bwMode="auto">
          <a:xfrm>
            <a:off x="5605463" y="463550"/>
            <a:ext cx="3121025" cy="2101850"/>
          </a:xfrm>
          <a:prstGeom prst="rect">
            <a:avLst/>
          </a:prstGeom>
          <a:noFill/>
          <a:ln w="9525">
            <a:noFill/>
            <a:miter lim="800000"/>
            <a:headEnd/>
            <a:tailEnd/>
          </a:ln>
        </p:spPr>
      </p:pic>
      <p:grpSp>
        <p:nvGrpSpPr>
          <p:cNvPr id="4" name="Group 30"/>
          <p:cNvGrpSpPr>
            <a:grpSpLocks/>
          </p:cNvGrpSpPr>
          <p:nvPr/>
        </p:nvGrpSpPr>
        <p:grpSpPr bwMode="auto">
          <a:xfrm>
            <a:off x="450850" y="5665788"/>
            <a:ext cx="2443163" cy="711200"/>
            <a:chOff x="459321" y="5788818"/>
            <a:chExt cx="2183716" cy="635721"/>
          </a:xfrm>
        </p:grpSpPr>
        <p:pic>
          <p:nvPicPr>
            <p:cNvPr id="5" name="Picture 31"/>
            <p:cNvPicPr>
              <a:picLocks noChangeAspect="1"/>
            </p:cNvPicPr>
            <p:nvPr/>
          </p:nvPicPr>
          <p:blipFill>
            <a:blip r:embed="rId4"/>
            <a:srcRect/>
            <a:stretch>
              <a:fillRect/>
            </a:stretch>
          </p:blipFill>
          <p:spPr bwMode="auto">
            <a:xfrm>
              <a:off x="459321" y="6039743"/>
              <a:ext cx="2183716" cy="384796"/>
            </a:xfrm>
            <a:prstGeom prst="rect">
              <a:avLst/>
            </a:prstGeom>
            <a:noFill/>
            <a:ln w="9525">
              <a:noFill/>
              <a:miter lim="800000"/>
              <a:headEnd/>
              <a:tailEnd/>
            </a:ln>
          </p:spPr>
        </p:pic>
        <p:sp>
          <p:nvSpPr>
            <p:cNvPr id="6" name="Freeform 32"/>
            <p:cNvSpPr/>
            <p:nvPr/>
          </p:nvSpPr>
          <p:spPr>
            <a:xfrm>
              <a:off x="1742023" y="5788818"/>
              <a:ext cx="210000" cy="215691"/>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CA" dirty="0">
                <a:solidFill>
                  <a:prstClr val="white"/>
                </a:solidFill>
              </a:endParaRPr>
            </a:p>
          </p:txBody>
        </p:sp>
      </p:grpSp>
      <p:cxnSp>
        <p:nvCxnSpPr>
          <p:cNvPr id="7" name="Straight Connector 9"/>
          <p:cNvCxnSpPr>
            <a:cxnSpLocks noChangeShapeType="1"/>
          </p:cNvCxnSpPr>
          <p:nvPr/>
        </p:nvCxnSpPr>
        <p:spPr bwMode="auto">
          <a:xfrm>
            <a:off x="452438" y="6570663"/>
            <a:ext cx="8691562" cy="0"/>
          </a:xfrm>
          <a:prstGeom prst="line">
            <a:avLst/>
          </a:prstGeom>
          <a:noFill/>
          <a:ln w="12700">
            <a:solidFill>
              <a:schemeClr val="bg1"/>
            </a:solidFill>
            <a:round/>
            <a:headEnd/>
            <a:tailEnd/>
          </a:ln>
        </p:spPr>
      </p:cxnSp>
      <p:pic>
        <p:nvPicPr>
          <p:cNvPr id="8" name="Picture 2" descr="J:\Accenture\J12292 Accenture FS ACE Templates\Build\ace_2c_pos_proces[1].jpeg"/>
          <p:cNvPicPr>
            <a:picLocks noChangeAspect="1" noChangeArrowheads="1"/>
          </p:cNvPicPr>
          <p:nvPr/>
        </p:nvPicPr>
        <p:blipFill>
          <a:blip r:embed="rId5"/>
          <a:srcRect/>
          <a:stretch>
            <a:fillRect/>
          </a:stretch>
        </p:blipFill>
        <p:spPr bwMode="auto">
          <a:xfrm>
            <a:off x="7572375" y="5248275"/>
            <a:ext cx="1117600" cy="1101725"/>
          </a:xfrm>
          <a:prstGeom prst="rect">
            <a:avLst/>
          </a:prstGeom>
          <a:noFill/>
          <a:ln w="9525">
            <a:noFill/>
            <a:miter lim="800000"/>
            <a:headEnd/>
            <a:tailEnd/>
          </a:ln>
        </p:spPr>
      </p:pic>
      <p:cxnSp>
        <p:nvCxnSpPr>
          <p:cNvPr id="9" name="Straight Connector 9"/>
          <p:cNvCxnSpPr>
            <a:cxnSpLocks noChangeShapeType="1"/>
          </p:cNvCxnSpPr>
          <p:nvPr/>
        </p:nvCxnSpPr>
        <p:spPr bwMode="auto">
          <a:xfrm>
            <a:off x="452438" y="6570663"/>
            <a:ext cx="8691562" cy="0"/>
          </a:xfrm>
          <a:prstGeom prst="line">
            <a:avLst/>
          </a:prstGeom>
          <a:noFill/>
          <a:ln w="12700">
            <a:solidFill>
              <a:schemeClr val="tx1"/>
            </a:solidFill>
            <a:round/>
            <a:headEnd/>
            <a:tailEnd/>
          </a:ln>
        </p:spPr>
      </p:cxnSp>
      <p:sp>
        <p:nvSpPr>
          <p:cNvPr id="10" name="Title 1"/>
          <p:cNvSpPr>
            <a:spLocks noGrp="1"/>
          </p:cNvSpPr>
          <p:nvPr>
            <p:ph type="ctrTitle"/>
          </p:nvPr>
        </p:nvSpPr>
        <p:spPr>
          <a:xfrm>
            <a:off x="453940" y="1278862"/>
            <a:ext cx="4676201" cy="884117"/>
          </a:xfrm>
          <a:prstGeom prst="rect">
            <a:avLst/>
          </a:prstGeom>
        </p:spPr>
        <p:txBody>
          <a:bodyPr>
            <a:noAutofit/>
          </a:bodyPr>
          <a:lstStyle>
            <a:lvl1pPr algn="l">
              <a:lnSpc>
                <a:spcPts val="3900"/>
              </a:lnSpc>
              <a:defRPr sz="3000" b="0" spc="-100" baseline="0">
                <a:solidFill>
                  <a:schemeClr val="tx1"/>
                </a:solidFill>
                <a:latin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327980531"/>
      </p:ext>
    </p:extLst>
  </p:cSld>
  <p:clrMapOvr>
    <a:overrideClrMapping bg1="lt1" tx1="dk1" bg2="lt2" tx2="dk2" accent1="accent1" accent2="accent2" accent3="accent3" accent4="accent4" accent5="accent5" accent6="accent6" hlink="hlink" folHlink="folHlink"/>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014976275"/>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194003859"/>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208231931"/>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575554817"/>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120075971"/>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88751095"/>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764651859"/>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58096779"/>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742951420"/>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0544902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0_Cover Slide">
    <p:bg>
      <p:bgRef idx="1001">
        <a:schemeClr val="bg1"/>
      </p:bgRef>
    </p:bg>
    <p:spTree>
      <p:nvGrpSpPr>
        <p:cNvPr id="1" name=""/>
        <p:cNvGrpSpPr/>
        <p:nvPr/>
      </p:nvGrpSpPr>
      <p:grpSpPr>
        <a:xfrm>
          <a:off x="0" y="0"/>
          <a:ext cx="0" cy="0"/>
          <a:chOff x="0" y="0"/>
          <a:chExt cx="0" cy="0"/>
        </a:xfrm>
      </p:grpSpPr>
      <p:pic>
        <p:nvPicPr>
          <p:cNvPr id="3" name="Picture 3" descr="J:\Accenture\J12292 Accenture FS ACE Templates\Build\PPT\GreaterThan_Lockup_london_Black.png"/>
          <p:cNvPicPr>
            <a:picLocks noChangeAspect="1" noChangeArrowheads="1"/>
          </p:cNvPicPr>
          <p:nvPr/>
        </p:nvPicPr>
        <p:blipFill>
          <a:blip r:embed="rId3"/>
          <a:srcRect l="39040"/>
          <a:stretch>
            <a:fillRect/>
          </a:stretch>
        </p:blipFill>
        <p:spPr bwMode="auto">
          <a:xfrm>
            <a:off x="5653088" y="511175"/>
            <a:ext cx="3097212" cy="2071688"/>
          </a:xfrm>
          <a:prstGeom prst="rect">
            <a:avLst/>
          </a:prstGeom>
          <a:noFill/>
          <a:ln w="9525">
            <a:noFill/>
            <a:miter lim="800000"/>
            <a:headEnd/>
            <a:tailEnd/>
          </a:ln>
        </p:spPr>
      </p:pic>
      <p:cxnSp>
        <p:nvCxnSpPr>
          <p:cNvPr id="4" name="Straight Connector 9"/>
          <p:cNvCxnSpPr>
            <a:cxnSpLocks noChangeShapeType="1"/>
          </p:cNvCxnSpPr>
          <p:nvPr/>
        </p:nvCxnSpPr>
        <p:spPr bwMode="auto">
          <a:xfrm>
            <a:off x="452438" y="6570663"/>
            <a:ext cx="8691562" cy="0"/>
          </a:xfrm>
          <a:prstGeom prst="line">
            <a:avLst/>
          </a:prstGeom>
          <a:noFill/>
          <a:ln w="12700">
            <a:solidFill>
              <a:schemeClr val="bg1"/>
            </a:solidFill>
            <a:round/>
            <a:headEnd/>
            <a:tailEnd/>
          </a:ln>
        </p:spPr>
      </p:cxnSp>
      <p:pic>
        <p:nvPicPr>
          <p:cNvPr id="5" name="Picture 2" descr="J:\Accenture\J12292 Accenture FS ACE Templates\Build\ace_2c_pos_proces[1].jpeg"/>
          <p:cNvPicPr>
            <a:picLocks noChangeAspect="1" noChangeArrowheads="1"/>
          </p:cNvPicPr>
          <p:nvPr/>
        </p:nvPicPr>
        <p:blipFill>
          <a:blip r:embed="rId4"/>
          <a:srcRect/>
          <a:stretch>
            <a:fillRect/>
          </a:stretch>
        </p:blipFill>
        <p:spPr bwMode="auto">
          <a:xfrm>
            <a:off x="7572375" y="5248275"/>
            <a:ext cx="1117600" cy="1101725"/>
          </a:xfrm>
          <a:prstGeom prst="rect">
            <a:avLst/>
          </a:prstGeom>
          <a:noFill/>
          <a:ln w="9525">
            <a:noFill/>
            <a:miter lim="800000"/>
            <a:headEnd/>
            <a:tailEnd/>
          </a:ln>
        </p:spPr>
      </p:pic>
      <p:cxnSp>
        <p:nvCxnSpPr>
          <p:cNvPr id="6" name="Straight Connector 9"/>
          <p:cNvCxnSpPr>
            <a:cxnSpLocks noChangeShapeType="1"/>
          </p:cNvCxnSpPr>
          <p:nvPr/>
        </p:nvCxnSpPr>
        <p:spPr bwMode="auto">
          <a:xfrm>
            <a:off x="452438" y="6570663"/>
            <a:ext cx="8691562" cy="0"/>
          </a:xfrm>
          <a:prstGeom prst="line">
            <a:avLst/>
          </a:prstGeom>
          <a:noFill/>
          <a:ln w="12700">
            <a:solidFill>
              <a:schemeClr val="tx1"/>
            </a:solidFill>
            <a:round/>
            <a:headEnd/>
            <a:tailEnd/>
          </a:ln>
        </p:spPr>
      </p:cxnSp>
      <p:grpSp>
        <p:nvGrpSpPr>
          <p:cNvPr id="7" name="Group 10"/>
          <p:cNvGrpSpPr>
            <a:grpSpLocks/>
          </p:cNvGrpSpPr>
          <p:nvPr/>
        </p:nvGrpSpPr>
        <p:grpSpPr bwMode="auto">
          <a:xfrm>
            <a:off x="450850" y="5665788"/>
            <a:ext cx="2443163" cy="711200"/>
            <a:chOff x="459321" y="5788818"/>
            <a:chExt cx="2183716" cy="635721"/>
          </a:xfrm>
        </p:grpSpPr>
        <p:pic>
          <p:nvPicPr>
            <p:cNvPr id="8" name="Picture 11"/>
            <p:cNvPicPr>
              <a:picLocks noChangeAspect="1"/>
            </p:cNvPicPr>
            <p:nvPr/>
          </p:nvPicPr>
          <p:blipFill>
            <a:blip r:embed="rId5"/>
            <a:srcRect/>
            <a:stretch>
              <a:fillRect/>
            </a:stretch>
          </p:blipFill>
          <p:spPr bwMode="auto">
            <a:xfrm>
              <a:off x="459321" y="6039743"/>
              <a:ext cx="2183716" cy="384796"/>
            </a:xfrm>
            <a:prstGeom prst="rect">
              <a:avLst/>
            </a:prstGeom>
            <a:noFill/>
            <a:ln w="9525">
              <a:noFill/>
              <a:miter lim="800000"/>
              <a:headEnd/>
              <a:tailEnd/>
            </a:ln>
          </p:spPr>
        </p:pic>
        <p:sp>
          <p:nvSpPr>
            <p:cNvPr id="9" name="Freeform 12"/>
            <p:cNvSpPr/>
            <p:nvPr/>
          </p:nvSpPr>
          <p:spPr>
            <a:xfrm>
              <a:off x="1742023" y="5788818"/>
              <a:ext cx="210000" cy="215691"/>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CA" dirty="0">
                <a:solidFill>
                  <a:prstClr val="white"/>
                </a:solidFill>
              </a:endParaRPr>
            </a:p>
          </p:txBody>
        </p:sp>
      </p:grpSp>
      <p:sp>
        <p:nvSpPr>
          <p:cNvPr id="10" name="Title 1"/>
          <p:cNvSpPr>
            <a:spLocks noGrp="1"/>
          </p:cNvSpPr>
          <p:nvPr>
            <p:ph type="ctrTitle"/>
          </p:nvPr>
        </p:nvSpPr>
        <p:spPr>
          <a:xfrm>
            <a:off x="453940" y="1278862"/>
            <a:ext cx="4676201" cy="884117"/>
          </a:xfrm>
          <a:prstGeom prst="rect">
            <a:avLst/>
          </a:prstGeom>
        </p:spPr>
        <p:txBody>
          <a:bodyPr>
            <a:noAutofit/>
          </a:bodyPr>
          <a:lstStyle>
            <a:lvl1pPr algn="l">
              <a:lnSpc>
                <a:spcPts val="3900"/>
              </a:lnSpc>
              <a:defRPr sz="3000" b="0" spc="-100" baseline="0">
                <a:solidFill>
                  <a:schemeClr val="tx1"/>
                </a:solidFill>
                <a:latin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825928604"/>
      </p:ext>
    </p:extLst>
  </p:cSld>
  <p:clrMapOvr>
    <a:overrideClrMapping bg1="lt1" tx1="dk1" bg2="lt2" tx2="dk2" accent1="accent1" accent2="accent2" accent3="accent3" accent4="accent4" accent5="accent5" accent6="accent6" hlink="hlink" folHlink="folHlink"/>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54655710"/>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169038162"/>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754929617"/>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003288393"/>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1598315988"/>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278685602"/>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56708794"/>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692455386"/>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64503472"/>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0659222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3_Cover Slide">
    <p:bg>
      <p:bgRef idx="1001">
        <a:schemeClr val="bg1"/>
      </p:bgRef>
    </p:bg>
    <p:spTree>
      <p:nvGrpSpPr>
        <p:cNvPr id="1" name=""/>
        <p:cNvGrpSpPr/>
        <p:nvPr/>
      </p:nvGrpSpPr>
      <p:grpSpPr>
        <a:xfrm>
          <a:off x="0" y="0"/>
          <a:ext cx="0" cy="0"/>
          <a:chOff x="0" y="0"/>
          <a:chExt cx="0" cy="0"/>
        </a:xfrm>
      </p:grpSpPr>
      <p:pic>
        <p:nvPicPr>
          <p:cNvPr id="3" name="Picture 2" descr="J:\Accenture\J12292 Accenture FS ACE Templates\Build\PPT\GreaterThan_Lockup_philly_Black.png"/>
          <p:cNvPicPr>
            <a:picLocks noChangeAspect="1" noChangeArrowheads="1"/>
          </p:cNvPicPr>
          <p:nvPr/>
        </p:nvPicPr>
        <p:blipFill>
          <a:blip r:embed="rId3"/>
          <a:srcRect/>
          <a:stretch>
            <a:fillRect/>
          </a:stretch>
        </p:blipFill>
        <p:spPr bwMode="auto">
          <a:xfrm>
            <a:off x="5238750" y="511175"/>
            <a:ext cx="3487738" cy="2416175"/>
          </a:xfrm>
          <a:prstGeom prst="rect">
            <a:avLst/>
          </a:prstGeom>
          <a:noFill/>
          <a:ln w="9525">
            <a:noFill/>
            <a:miter lim="800000"/>
            <a:headEnd/>
            <a:tailEnd/>
          </a:ln>
        </p:spPr>
      </p:pic>
      <p:cxnSp>
        <p:nvCxnSpPr>
          <p:cNvPr id="4" name="Straight Connector 9"/>
          <p:cNvCxnSpPr>
            <a:cxnSpLocks noChangeShapeType="1"/>
          </p:cNvCxnSpPr>
          <p:nvPr/>
        </p:nvCxnSpPr>
        <p:spPr bwMode="auto">
          <a:xfrm>
            <a:off x="452438" y="6570663"/>
            <a:ext cx="8691562" cy="0"/>
          </a:xfrm>
          <a:prstGeom prst="line">
            <a:avLst/>
          </a:prstGeom>
          <a:noFill/>
          <a:ln w="12700">
            <a:solidFill>
              <a:schemeClr val="bg1"/>
            </a:solidFill>
            <a:round/>
            <a:headEnd/>
            <a:tailEnd/>
          </a:ln>
        </p:spPr>
      </p:cxnSp>
      <p:pic>
        <p:nvPicPr>
          <p:cNvPr id="5" name="Picture 2" descr="J:\Accenture\J12292 Accenture FS ACE Templates\Build\ace_2c_pos_proces[1].jpeg"/>
          <p:cNvPicPr>
            <a:picLocks noChangeAspect="1" noChangeArrowheads="1"/>
          </p:cNvPicPr>
          <p:nvPr/>
        </p:nvPicPr>
        <p:blipFill>
          <a:blip r:embed="rId4"/>
          <a:srcRect/>
          <a:stretch>
            <a:fillRect/>
          </a:stretch>
        </p:blipFill>
        <p:spPr bwMode="auto">
          <a:xfrm>
            <a:off x="7572375" y="5248275"/>
            <a:ext cx="1117600" cy="1101725"/>
          </a:xfrm>
          <a:prstGeom prst="rect">
            <a:avLst/>
          </a:prstGeom>
          <a:noFill/>
          <a:ln w="9525">
            <a:noFill/>
            <a:miter lim="800000"/>
            <a:headEnd/>
            <a:tailEnd/>
          </a:ln>
        </p:spPr>
      </p:pic>
      <p:cxnSp>
        <p:nvCxnSpPr>
          <p:cNvPr id="6" name="Straight Connector 9"/>
          <p:cNvCxnSpPr>
            <a:cxnSpLocks noChangeShapeType="1"/>
          </p:cNvCxnSpPr>
          <p:nvPr/>
        </p:nvCxnSpPr>
        <p:spPr bwMode="auto">
          <a:xfrm>
            <a:off x="452438" y="6570663"/>
            <a:ext cx="8691562" cy="0"/>
          </a:xfrm>
          <a:prstGeom prst="line">
            <a:avLst/>
          </a:prstGeom>
          <a:noFill/>
          <a:ln w="12700">
            <a:solidFill>
              <a:schemeClr val="tx1"/>
            </a:solidFill>
            <a:round/>
            <a:headEnd/>
            <a:tailEnd/>
          </a:ln>
        </p:spPr>
      </p:cxnSp>
      <p:grpSp>
        <p:nvGrpSpPr>
          <p:cNvPr id="7" name="Group 10"/>
          <p:cNvGrpSpPr>
            <a:grpSpLocks/>
          </p:cNvGrpSpPr>
          <p:nvPr/>
        </p:nvGrpSpPr>
        <p:grpSpPr bwMode="auto">
          <a:xfrm>
            <a:off x="450850" y="5665788"/>
            <a:ext cx="2443163" cy="711200"/>
            <a:chOff x="459321" y="5788818"/>
            <a:chExt cx="2183716" cy="635721"/>
          </a:xfrm>
        </p:grpSpPr>
        <p:pic>
          <p:nvPicPr>
            <p:cNvPr id="8" name="Picture 11"/>
            <p:cNvPicPr>
              <a:picLocks noChangeAspect="1"/>
            </p:cNvPicPr>
            <p:nvPr/>
          </p:nvPicPr>
          <p:blipFill>
            <a:blip r:embed="rId5"/>
            <a:srcRect/>
            <a:stretch>
              <a:fillRect/>
            </a:stretch>
          </p:blipFill>
          <p:spPr bwMode="auto">
            <a:xfrm>
              <a:off x="459321" y="6039743"/>
              <a:ext cx="2183716" cy="384796"/>
            </a:xfrm>
            <a:prstGeom prst="rect">
              <a:avLst/>
            </a:prstGeom>
            <a:noFill/>
            <a:ln w="9525">
              <a:noFill/>
              <a:miter lim="800000"/>
              <a:headEnd/>
              <a:tailEnd/>
            </a:ln>
          </p:spPr>
        </p:pic>
        <p:sp>
          <p:nvSpPr>
            <p:cNvPr id="9" name="Freeform 12"/>
            <p:cNvSpPr/>
            <p:nvPr/>
          </p:nvSpPr>
          <p:spPr>
            <a:xfrm>
              <a:off x="1742023" y="5788818"/>
              <a:ext cx="210000" cy="215691"/>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CA" dirty="0">
                <a:solidFill>
                  <a:prstClr val="white"/>
                </a:solidFill>
              </a:endParaRPr>
            </a:p>
          </p:txBody>
        </p:sp>
      </p:grpSp>
      <p:sp>
        <p:nvSpPr>
          <p:cNvPr id="10" name="Title 1"/>
          <p:cNvSpPr>
            <a:spLocks noGrp="1"/>
          </p:cNvSpPr>
          <p:nvPr>
            <p:ph type="ctrTitle"/>
          </p:nvPr>
        </p:nvSpPr>
        <p:spPr>
          <a:xfrm>
            <a:off x="453940" y="1278862"/>
            <a:ext cx="4676201" cy="884117"/>
          </a:xfrm>
          <a:prstGeom prst="rect">
            <a:avLst/>
          </a:prstGeom>
        </p:spPr>
        <p:txBody>
          <a:bodyPr>
            <a:noAutofit/>
          </a:bodyPr>
          <a:lstStyle>
            <a:lvl1pPr algn="l">
              <a:lnSpc>
                <a:spcPts val="3900"/>
              </a:lnSpc>
              <a:defRPr sz="3000" b="0" spc="-100" baseline="0">
                <a:solidFill>
                  <a:schemeClr val="tx1"/>
                </a:solidFill>
                <a:latin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938080276"/>
      </p:ext>
    </p:extLst>
  </p:cSld>
  <p:clrMapOvr>
    <a:overrideClrMapping bg1="lt1" tx1="dk1" bg2="lt2" tx2="dk2" accent1="accent1" accent2="accent2" accent3="accent3" accent4="accent4" accent5="accent5" accent6="accent6" hlink="hlink" folHlink="folHlink"/>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409663930"/>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403746531"/>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670785825"/>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1810417"/>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069369244"/>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89615205"/>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910401732"/>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37DD415F-74BE-4B49-BAFE-96B64C927D16}"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414407589"/>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0B00D6B3-B003-42B2-9D39-606E8EF41159}"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864573736"/>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C2397EFE-8142-4164-B5F8-3CD7D443CF0E}"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7979285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itle and Content">
    <p:bg>
      <p:bgRef idx="1001">
        <a:schemeClr val="bg1"/>
      </p:bgRef>
    </p:bg>
    <p:spTree>
      <p:nvGrpSpPr>
        <p:cNvPr id="1" name=""/>
        <p:cNvGrpSpPr/>
        <p:nvPr/>
      </p:nvGrpSpPr>
      <p:grpSpPr>
        <a:xfrm>
          <a:off x="0" y="0"/>
          <a:ext cx="0" cy="0"/>
          <a:chOff x="0" y="0"/>
          <a:chExt cx="0" cy="0"/>
        </a:xfrm>
      </p:grpSpPr>
      <p:sp>
        <p:nvSpPr>
          <p:cNvPr id="5" name="Rectangle 8"/>
          <p:cNvSpPr/>
          <p:nvPr/>
        </p:nvSpPr>
        <p:spPr>
          <a:xfrm>
            <a:off x="8532813" y="0"/>
            <a:ext cx="6111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pic>
        <p:nvPicPr>
          <p:cNvPr id="6" name="Picture 9" descr="ace_2c_pos_xlarge_png.png"/>
          <p:cNvPicPr>
            <a:picLocks noChangeAspect="1"/>
          </p:cNvPicPr>
          <p:nvPr/>
        </p:nvPicPr>
        <p:blipFill>
          <a:blip r:embed="rId3"/>
          <a:srcRect/>
          <a:stretch>
            <a:fillRect/>
          </a:stretch>
        </p:blipFill>
        <p:spPr bwMode="auto">
          <a:xfrm>
            <a:off x="250825" y="6215063"/>
            <a:ext cx="541338" cy="539750"/>
          </a:xfrm>
          <a:prstGeom prst="rect">
            <a:avLst/>
          </a:prstGeom>
          <a:noFill/>
          <a:ln w="9525">
            <a:noFill/>
            <a:miter lim="800000"/>
            <a:headEnd/>
            <a:tailEnd/>
          </a:ln>
        </p:spPr>
      </p:pic>
      <p:pic>
        <p:nvPicPr>
          <p:cNvPr id="7" name="Picture 2"/>
          <p:cNvPicPr>
            <a:picLocks noChangeAspect="1" noChangeArrowheads="1"/>
          </p:cNvPicPr>
          <p:nvPr/>
        </p:nvPicPr>
        <p:blipFill>
          <a:blip r:embed="rId4"/>
          <a:srcRect/>
          <a:stretch>
            <a:fillRect/>
          </a:stretch>
        </p:blipFill>
        <p:spPr bwMode="auto">
          <a:xfrm>
            <a:off x="7620000" y="152400"/>
            <a:ext cx="1500188" cy="1500188"/>
          </a:xfrm>
          <a:prstGeom prst="rect">
            <a:avLst/>
          </a:prstGeom>
          <a:noFill/>
          <a:ln w="9525">
            <a:noFill/>
            <a:miter lim="800000"/>
            <a:headEnd/>
            <a:tailEnd/>
          </a:ln>
        </p:spPr>
      </p:pic>
      <p:cxnSp>
        <p:nvCxnSpPr>
          <p:cNvPr id="8" name="Straight Connector 6"/>
          <p:cNvCxnSpPr/>
          <p:nvPr/>
        </p:nvCxnSpPr>
        <p:spPr>
          <a:xfrm>
            <a:off x="458788" y="1162050"/>
            <a:ext cx="868521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7"/>
          <p:cNvSpPr txBox="1"/>
          <p:nvPr/>
        </p:nvSpPr>
        <p:spPr>
          <a:xfrm>
            <a:off x="8145463" y="6562725"/>
            <a:ext cx="534987" cy="244475"/>
          </a:xfrm>
          <a:prstGeom prst="rect">
            <a:avLst/>
          </a:prstGeom>
          <a:noFill/>
        </p:spPr>
        <p:txBody>
          <a:bodyPr lIns="0" tIns="0" rIns="0" bIns="0" anchor="ctr"/>
          <a:lstStyle/>
          <a:p>
            <a:pPr algn="r" fontAlgn="base">
              <a:spcBef>
                <a:spcPct val="0"/>
              </a:spcBef>
              <a:spcAft>
                <a:spcPct val="0"/>
              </a:spcAft>
              <a:defRPr/>
            </a:pPr>
            <a:fld id="{FC12D2AC-9A6A-4057-B560-57084AFFFF8B}" type="slidenum">
              <a:rPr lang="en-CA" sz="900">
                <a:solidFill>
                  <a:srgbClr val="7F7F7F"/>
                </a:solidFill>
              </a:rPr>
              <a:pPr algn="r" fontAlgn="base">
                <a:spcBef>
                  <a:spcPct val="0"/>
                </a:spcBef>
                <a:spcAft>
                  <a:spcPct val="0"/>
                </a:spcAft>
                <a:defRPr/>
              </a:pPr>
              <a:t>‹#›</a:t>
            </a:fld>
            <a:endParaRPr lang="en-CA" sz="900" dirty="0">
              <a:solidFill>
                <a:srgbClr val="7F7F7F"/>
              </a:solidFill>
            </a:endParaRPr>
          </a:p>
        </p:txBody>
      </p:sp>
      <p:sp>
        <p:nvSpPr>
          <p:cNvPr id="10" name="Content Placeholder 9"/>
          <p:cNvSpPr>
            <a:spLocks noGrp="1"/>
          </p:cNvSpPr>
          <p:nvPr>
            <p:ph sz="quarter" idx="12"/>
          </p:nvPr>
        </p:nvSpPr>
        <p:spPr/>
        <p:txBody>
          <a:bodyPr/>
          <a:lstStyle>
            <a:lvl1pPr>
              <a:defRPr sz="1600"/>
            </a:lvl1pPr>
            <a:lvl2pPr>
              <a:defRPr sz="1400"/>
            </a:lvl2pPr>
            <a:lvl3pPr>
              <a:defRPr sz="1200"/>
            </a:lvl3pPr>
            <a:lvl4pPr>
              <a:defRPr sz="1000"/>
            </a:lvl4pPr>
            <a:lvl5pPr>
              <a:defRPr sz="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4" name="Title 3"/>
          <p:cNvSpPr>
            <a:spLocks noGrp="1"/>
          </p:cNvSpPr>
          <p:nvPr>
            <p:ph type="title"/>
          </p:nvPr>
        </p:nvSpPr>
        <p:spPr/>
        <p:txBody>
          <a:bodyPr/>
          <a:lstStyle/>
          <a:p>
            <a:r>
              <a:rPr lang="en-US" dirty="0" smtClean="0"/>
              <a:t>Click to edit Master title style</a:t>
            </a:r>
            <a:endParaRPr lang="en-CA" dirty="0"/>
          </a:p>
        </p:txBody>
      </p:sp>
    </p:spTree>
    <p:extLst>
      <p:ext uri="{BB962C8B-B14F-4D97-AF65-F5344CB8AC3E}">
        <p14:creationId xmlns:p14="http://schemas.microsoft.com/office/powerpoint/2010/main" val="2855802361"/>
      </p:ext>
    </p:extLst>
  </p:cSld>
  <p:clrMapOvr>
    <a:overrideClrMapping bg1="lt1" tx1="dk1" bg2="lt2" tx2="dk2" accent1="accent1" accent2="accent2" accent3="accent3" accent4="accent4" accent5="accent5" accent6="accent6" hlink="hlink" folHlink="folHlink"/>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fld id="{BE977372-F5BB-46F9-ADFD-98EDBC869AAB}"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868578647"/>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fld id="{49745B1F-6DB0-462F-B371-33AB6E4E40B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706791607"/>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sldNum" sz="quarter" idx="11"/>
          </p:nvPr>
        </p:nvSpPr>
        <p:spPr>
          <a:ln/>
        </p:spPr>
        <p:txBody>
          <a:bodyPr/>
          <a:lstStyle>
            <a:lvl1pPr>
              <a:defRPr/>
            </a:lvl1pPr>
          </a:lstStyle>
          <a:p>
            <a:fld id="{2E443168-A16F-40D1-A6A5-3D4B6B5C2704}"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22782588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CC02D153-4020-46E9-8EE8-0E0B1F3629F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303942203"/>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6A7B93C4-7279-4E60-86D8-03C6ED8D34D0}"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290792997"/>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4A4D40A4-A6AC-42D4-85FF-05C4531B898F}"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811670137"/>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B6A49F35-4434-4256-9B71-1969B911F89C}"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600417232"/>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A3A31052-4302-4998-8A13-C0270BCD0F01}"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597771736"/>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976221789"/>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37DD415F-74BE-4B49-BAFE-96B64C927D16}"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3819924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Paragraphs">
    <p:bg>
      <p:bgRef idx="1001">
        <a:schemeClr val="bg1"/>
      </p:bgRef>
    </p:bg>
    <p:spTree>
      <p:nvGrpSpPr>
        <p:cNvPr id="1" name=""/>
        <p:cNvGrpSpPr/>
        <p:nvPr/>
      </p:nvGrpSpPr>
      <p:grpSpPr>
        <a:xfrm>
          <a:off x="0" y="0"/>
          <a:ext cx="0" cy="0"/>
          <a:chOff x="0" y="0"/>
          <a:chExt cx="0" cy="0"/>
        </a:xfrm>
      </p:grpSpPr>
      <p:sp>
        <p:nvSpPr>
          <p:cNvPr id="4" name="Rectangle 8"/>
          <p:cNvSpPr/>
          <p:nvPr/>
        </p:nvSpPr>
        <p:spPr>
          <a:xfrm>
            <a:off x="8532813" y="0"/>
            <a:ext cx="6111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pic>
        <p:nvPicPr>
          <p:cNvPr id="5" name="Picture 9" descr="ace_2c_pos_xlarge_png.png"/>
          <p:cNvPicPr>
            <a:picLocks noChangeAspect="1"/>
          </p:cNvPicPr>
          <p:nvPr/>
        </p:nvPicPr>
        <p:blipFill>
          <a:blip r:embed="rId3"/>
          <a:srcRect/>
          <a:stretch>
            <a:fillRect/>
          </a:stretch>
        </p:blipFill>
        <p:spPr bwMode="auto">
          <a:xfrm>
            <a:off x="250825" y="6215063"/>
            <a:ext cx="541338" cy="539750"/>
          </a:xfrm>
          <a:prstGeom prst="rect">
            <a:avLst/>
          </a:prstGeom>
          <a:noFill/>
          <a:ln w="9525">
            <a:noFill/>
            <a:miter lim="800000"/>
            <a:headEnd/>
            <a:tailEnd/>
          </a:ln>
        </p:spPr>
      </p:pic>
      <p:pic>
        <p:nvPicPr>
          <p:cNvPr id="6" name="Picture 2"/>
          <p:cNvPicPr>
            <a:picLocks noChangeAspect="1" noChangeArrowheads="1"/>
          </p:cNvPicPr>
          <p:nvPr/>
        </p:nvPicPr>
        <p:blipFill>
          <a:blip r:embed="rId4"/>
          <a:srcRect/>
          <a:stretch>
            <a:fillRect/>
          </a:stretch>
        </p:blipFill>
        <p:spPr bwMode="auto">
          <a:xfrm>
            <a:off x="7620000" y="152400"/>
            <a:ext cx="1500188" cy="1500188"/>
          </a:xfrm>
          <a:prstGeom prst="rect">
            <a:avLst/>
          </a:prstGeom>
          <a:noFill/>
          <a:ln w="9525">
            <a:noFill/>
            <a:miter lim="800000"/>
            <a:headEnd/>
            <a:tailEnd/>
          </a:ln>
        </p:spPr>
      </p:pic>
      <p:cxnSp>
        <p:nvCxnSpPr>
          <p:cNvPr id="8" name="Straight Connector 7"/>
          <p:cNvCxnSpPr/>
          <p:nvPr/>
        </p:nvCxnSpPr>
        <p:spPr>
          <a:xfrm>
            <a:off x="458788" y="1162050"/>
            <a:ext cx="868521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145463" y="6562725"/>
            <a:ext cx="534987" cy="244475"/>
          </a:xfrm>
          <a:prstGeom prst="rect">
            <a:avLst/>
          </a:prstGeom>
          <a:noFill/>
        </p:spPr>
        <p:txBody>
          <a:bodyPr lIns="0" tIns="0" rIns="0" bIns="0" anchor="ctr"/>
          <a:lstStyle/>
          <a:p>
            <a:pPr algn="r" fontAlgn="base">
              <a:spcBef>
                <a:spcPct val="0"/>
              </a:spcBef>
              <a:spcAft>
                <a:spcPct val="0"/>
              </a:spcAft>
              <a:defRPr/>
            </a:pPr>
            <a:fld id="{E2C924AE-B0AC-4EAE-886C-387C066FD910}" type="slidenum">
              <a:rPr lang="en-CA" sz="900">
                <a:solidFill>
                  <a:srgbClr val="7F7F7F"/>
                </a:solidFill>
              </a:rPr>
              <a:pPr algn="r" fontAlgn="base">
                <a:spcBef>
                  <a:spcPct val="0"/>
                </a:spcBef>
                <a:spcAft>
                  <a:spcPct val="0"/>
                </a:spcAft>
                <a:defRPr/>
              </a:pPr>
              <a:t>‹#›</a:t>
            </a:fld>
            <a:endParaRPr lang="en-CA" sz="900" dirty="0">
              <a:solidFill>
                <a:srgbClr val="7F7F7F"/>
              </a:solidFill>
            </a:endParaRPr>
          </a:p>
        </p:txBody>
      </p:sp>
      <p:sp>
        <p:nvSpPr>
          <p:cNvPr id="10" name="Content Placeholder 9"/>
          <p:cNvSpPr>
            <a:spLocks noGrp="1"/>
          </p:cNvSpPr>
          <p:nvPr>
            <p:ph sz="quarter" idx="12"/>
          </p:nvPr>
        </p:nvSpPr>
        <p:spPr/>
        <p:txBody>
          <a:bodyPr/>
          <a:lstStyle>
            <a:lvl1pPr marL="0" indent="0">
              <a:spcBef>
                <a:spcPts val="1200"/>
              </a:spcBef>
              <a:spcAft>
                <a:spcPts val="0"/>
              </a:spcAft>
              <a:buNone/>
              <a:defRPr sz="2400" b="1">
                <a:solidFill>
                  <a:schemeClr val="accent4"/>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3" name="Title 2"/>
          <p:cNvSpPr>
            <a:spLocks noGrp="1"/>
          </p:cNvSpPr>
          <p:nvPr>
            <p:ph type="title"/>
          </p:nvPr>
        </p:nvSpPr>
        <p:spPr/>
        <p:txBody>
          <a:bodyPr/>
          <a:lstStyle/>
          <a:p>
            <a:r>
              <a:rPr lang="en-US" dirty="0" smtClean="0"/>
              <a:t>Click to edit Master title style</a:t>
            </a:r>
            <a:endParaRPr lang="en-CA" dirty="0"/>
          </a:p>
        </p:txBody>
      </p:sp>
    </p:spTree>
    <p:extLst>
      <p:ext uri="{BB962C8B-B14F-4D97-AF65-F5344CB8AC3E}">
        <p14:creationId xmlns:p14="http://schemas.microsoft.com/office/powerpoint/2010/main" val="621140925"/>
      </p:ext>
    </p:extLst>
  </p:cSld>
  <p:clrMapOvr>
    <a:overrideClrMapping bg1="lt1" tx1="dk1" bg2="lt2" tx2="dk2" accent1="accent1" accent2="accent2" accent3="accent3" accent4="accent4" accent5="accent5" accent6="accent6" hlink="hlink" folHlink="folHlink"/>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0B00D6B3-B003-42B2-9D39-606E8EF41159}"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4148709993"/>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C2397EFE-8142-4164-B5F8-3CD7D443CF0E}"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300129082"/>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fld id="{BE977372-F5BB-46F9-ADFD-98EDBC869AAB}"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436148660"/>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fld id="{49745B1F-6DB0-462F-B371-33AB6E4E40B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840487169"/>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sldNum" sz="quarter" idx="11"/>
          </p:nvPr>
        </p:nvSpPr>
        <p:spPr>
          <a:ln/>
        </p:spPr>
        <p:txBody>
          <a:bodyPr/>
          <a:lstStyle>
            <a:lvl1pPr>
              <a:defRPr/>
            </a:lvl1pPr>
          </a:lstStyle>
          <a:p>
            <a:fld id="{2E443168-A16F-40D1-A6A5-3D4B6B5C2704}"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386056751"/>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CC02D153-4020-46E9-8EE8-0E0B1F3629F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354240381"/>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6A7B93C4-7279-4E60-86D8-03C6ED8D34D0}"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915247039"/>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4A4D40A4-A6AC-42D4-85FF-05C4531B898F}"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102067500"/>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B6A49F35-4434-4256-9B71-1969B911F89C}"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216474701"/>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A3A31052-4302-4998-8A13-C0270BCD0F01}"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6472031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2-Content">
    <p:bg>
      <p:bgRef idx="1001">
        <a:schemeClr val="bg1"/>
      </p:bgRef>
    </p:bg>
    <p:spTree>
      <p:nvGrpSpPr>
        <p:cNvPr id="1" name=""/>
        <p:cNvGrpSpPr/>
        <p:nvPr/>
      </p:nvGrpSpPr>
      <p:grpSpPr>
        <a:xfrm>
          <a:off x="0" y="0"/>
          <a:ext cx="0" cy="0"/>
          <a:chOff x="0" y="0"/>
          <a:chExt cx="0" cy="0"/>
        </a:xfrm>
      </p:grpSpPr>
      <p:sp>
        <p:nvSpPr>
          <p:cNvPr id="5" name="Rectangle 8"/>
          <p:cNvSpPr/>
          <p:nvPr/>
        </p:nvSpPr>
        <p:spPr>
          <a:xfrm>
            <a:off x="8532813" y="0"/>
            <a:ext cx="6111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pic>
        <p:nvPicPr>
          <p:cNvPr id="6" name="Picture 9" descr="ace_2c_pos_xlarge_png.png"/>
          <p:cNvPicPr>
            <a:picLocks noChangeAspect="1"/>
          </p:cNvPicPr>
          <p:nvPr/>
        </p:nvPicPr>
        <p:blipFill>
          <a:blip r:embed="rId3"/>
          <a:srcRect/>
          <a:stretch>
            <a:fillRect/>
          </a:stretch>
        </p:blipFill>
        <p:spPr bwMode="auto">
          <a:xfrm>
            <a:off x="250825" y="6215063"/>
            <a:ext cx="541338" cy="539750"/>
          </a:xfrm>
          <a:prstGeom prst="rect">
            <a:avLst/>
          </a:prstGeom>
          <a:noFill/>
          <a:ln w="9525">
            <a:noFill/>
            <a:miter lim="800000"/>
            <a:headEnd/>
            <a:tailEnd/>
          </a:ln>
        </p:spPr>
      </p:pic>
      <p:pic>
        <p:nvPicPr>
          <p:cNvPr id="7" name="Picture 2"/>
          <p:cNvPicPr>
            <a:picLocks noChangeAspect="1" noChangeArrowheads="1"/>
          </p:cNvPicPr>
          <p:nvPr/>
        </p:nvPicPr>
        <p:blipFill>
          <a:blip r:embed="rId4"/>
          <a:srcRect/>
          <a:stretch>
            <a:fillRect/>
          </a:stretch>
        </p:blipFill>
        <p:spPr bwMode="auto">
          <a:xfrm>
            <a:off x="7620000" y="152400"/>
            <a:ext cx="1500188" cy="1500188"/>
          </a:xfrm>
          <a:prstGeom prst="rect">
            <a:avLst/>
          </a:prstGeom>
          <a:noFill/>
          <a:ln w="9525">
            <a:noFill/>
            <a:miter lim="800000"/>
            <a:headEnd/>
            <a:tailEnd/>
          </a:ln>
        </p:spPr>
      </p:pic>
      <p:cxnSp>
        <p:nvCxnSpPr>
          <p:cNvPr id="11" name="Straight Connector 10"/>
          <p:cNvCxnSpPr/>
          <p:nvPr/>
        </p:nvCxnSpPr>
        <p:spPr>
          <a:xfrm>
            <a:off x="458788" y="1162050"/>
            <a:ext cx="868521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7"/>
          <p:cNvSpPr txBox="1"/>
          <p:nvPr/>
        </p:nvSpPr>
        <p:spPr>
          <a:xfrm>
            <a:off x="8145463" y="6562725"/>
            <a:ext cx="534987" cy="244475"/>
          </a:xfrm>
          <a:prstGeom prst="rect">
            <a:avLst/>
          </a:prstGeom>
          <a:noFill/>
        </p:spPr>
        <p:txBody>
          <a:bodyPr lIns="0" tIns="0" rIns="0" bIns="0" anchor="ctr"/>
          <a:lstStyle/>
          <a:p>
            <a:pPr algn="r" fontAlgn="base">
              <a:spcBef>
                <a:spcPct val="0"/>
              </a:spcBef>
              <a:spcAft>
                <a:spcPct val="0"/>
              </a:spcAft>
              <a:defRPr/>
            </a:pPr>
            <a:fld id="{73EC5E8B-0769-4C7B-B19C-904F16C1FCD7}" type="slidenum">
              <a:rPr lang="en-CA" sz="900">
                <a:solidFill>
                  <a:srgbClr val="7F7F7F"/>
                </a:solidFill>
              </a:rPr>
              <a:pPr algn="r" fontAlgn="base">
                <a:spcBef>
                  <a:spcPct val="0"/>
                </a:spcBef>
                <a:spcAft>
                  <a:spcPct val="0"/>
                </a:spcAft>
                <a:defRPr/>
              </a:pPr>
              <a:t>‹#›</a:t>
            </a:fld>
            <a:endParaRPr lang="en-CA" sz="900" dirty="0">
              <a:solidFill>
                <a:srgbClr val="7F7F7F"/>
              </a:solidFill>
            </a:endParaRPr>
          </a:p>
        </p:txBody>
      </p:sp>
      <p:sp>
        <p:nvSpPr>
          <p:cNvPr id="10" name="Content Placeholder 9"/>
          <p:cNvSpPr>
            <a:spLocks noGrp="1"/>
          </p:cNvSpPr>
          <p:nvPr>
            <p:ph sz="quarter" idx="12"/>
          </p:nvPr>
        </p:nvSpPr>
        <p:spPr>
          <a:xfrm>
            <a:off x="457202" y="1381125"/>
            <a:ext cx="4025899" cy="5037138"/>
          </a:xfrm>
        </p:spPr>
        <p:txBody>
          <a:bodyPr>
            <a:normAutofit/>
          </a:bodyPr>
          <a:lstStyle>
            <a:lvl1pPr>
              <a:defRPr sz="2000"/>
            </a:lvl1pPr>
            <a:lvl2pPr>
              <a:defRPr sz="1800"/>
            </a:lvl2pPr>
            <a:lvl3pPr>
              <a:defRPr sz="1600"/>
            </a:lvl3pPr>
            <a:lvl4pP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9" name="Content Placeholder 9"/>
          <p:cNvSpPr>
            <a:spLocks noGrp="1"/>
          </p:cNvSpPr>
          <p:nvPr>
            <p:ph sz="quarter" idx="13"/>
          </p:nvPr>
        </p:nvSpPr>
        <p:spPr>
          <a:xfrm>
            <a:off x="4659314" y="1381125"/>
            <a:ext cx="4073524" cy="5037138"/>
          </a:xfrm>
        </p:spPr>
        <p:txBody>
          <a:bodyPr>
            <a:normAutofit/>
          </a:bodyPr>
          <a:lstStyle>
            <a:lvl1pPr>
              <a:defRPr sz="2000"/>
            </a:lvl1pPr>
            <a:lvl2pPr>
              <a:defRPr sz="1800"/>
            </a:lvl2pPr>
            <a:lvl3pPr>
              <a:defRPr sz="1600"/>
            </a:lvl3pPr>
            <a:lvl4pP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3" name="Title 2"/>
          <p:cNvSpPr>
            <a:spLocks noGrp="1"/>
          </p:cNvSpPr>
          <p:nvPr>
            <p:ph type="title"/>
          </p:nvPr>
        </p:nvSpPr>
        <p:spPr/>
        <p:txBody>
          <a:bodyPr/>
          <a:lstStyle/>
          <a:p>
            <a:r>
              <a:rPr lang="en-US" dirty="0" smtClean="0"/>
              <a:t>Click to edit Master title style</a:t>
            </a:r>
            <a:endParaRPr lang="en-CA" dirty="0"/>
          </a:p>
        </p:txBody>
      </p:sp>
    </p:spTree>
    <p:extLst>
      <p:ext uri="{BB962C8B-B14F-4D97-AF65-F5344CB8AC3E}">
        <p14:creationId xmlns:p14="http://schemas.microsoft.com/office/powerpoint/2010/main" val="3023451217"/>
      </p:ext>
    </p:extLst>
  </p:cSld>
  <p:clrMapOvr>
    <a:overrideClrMapping bg1="lt1" tx1="dk1" bg2="lt2" tx2="dk2" accent1="accent1" accent2="accent2" accent3="accent3" accent4="accent4" accent5="accent5" accent6="accent6" hlink="hlink" folHlink="folHlink"/>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4050740805"/>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250726634"/>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0820040"/>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932100647"/>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451330406"/>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686125720"/>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806740293"/>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958342226"/>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652005577"/>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0284120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2-content Paragraphs">
    <p:bg>
      <p:bgRef idx="1001">
        <a:schemeClr val="bg1"/>
      </p:bgRef>
    </p:bg>
    <p:spTree>
      <p:nvGrpSpPr>
        <p:cNvPr id="1" name=""/>
        <p:cNvGrpSpPr/>
        <p:nvPr/>
      </p:nvGrpSpPr>
      <p:grpSpPr>
        <a:xfrm>
          <a:off x="0" y="0"/>
          <a:ext cx="0" cy="0"/>
          <a:chOff x="0" y="0"/>
          <a:chExt cx="0" cy="0"/>
        </a:xfrm>
      </p:grpSpPr>
      <p:sp>
        <p:nvSpPr>
          <p:cNvPr id="5" name="Rectangle 8"/>
          <p:cNvSpPr/>
          <p:nvPr/>
        </p:nvSpPr>
        <p:spPr>
          <a:xfrm>
            <a:off x="8532813" y="0"/>
            <a:ext cx="6111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pic>
        <p:nvPicPr>
          <p:cNvPr id="6" name="Picture 9" descr="ace_2c_pos_xlarge_png.png"/>
          <p:cNvPicPr>
            <a:picLocks noChangeAspect="1"/>
          </p:cNvPicPr>
          <p:nvPr/>
        </p:nvPicPr>
        <p:blipFill>
          <a:blip r:embed="rId3"/>
          <a:srcRect/>
          <a:stretch>
            <a:fillRect/>
          </a:stretch>
        </p:blipFill>
        <p:spPr bwMode="auto">
          <a:xfrm>
            <a:off x="250825" y="6215063"/>
            <a:ext cx="541338" cy="539750"/>
          </a:xfrm>
          <a:prstGeom prst="rect">
            <a:avLst/>
          </a:prstGeom>
          <a:noFill/>
          <a:ln w="9525">
            <a:noFill/>
            <a:miter lim="800000"/>
            <a:headEnd/>
            <a:tailEnd/>
          </a:ln>
        </p:spPr>
      </p:pic>
      <p:pic>
        <p:nvPicPr>
          <p:cNvPr id="7" name="Picture 2"/>
          <p:cNvPicPr>
            <a:picLocks noChangeAspect="1" noChangeArrowheads="1"/>
          </p:cNvPicPr>
          <p:nvPr/>
        </p:nvPicPr>
        <p:blipFill>
          <a:blip r:embed="rId4"/>
          <a:srcRect/>
          <a:stretch>
            <a:fillRect/>
          </a:stretch>
        </p:blipFill>
        <p:spPr bwMode="auto">
          <a:xfrm>
            <a:off x="7620000" y="152400"/>
            <a:ext cx="1500188" cy="1500188"/>
          </a:xfrm>
          <a:prstGeom prst="rect">
            <a:avLst/>
          </a:prstGeom>
          <a:noFill/>
          <a:ln w="9525">
            <a:noFill/>
            <a:miter lim="800000"/>
            <a:headEnd/>
            <a:tailEnd/>
          </a:ln>
        </p:spPr>
      </p:pic>
      <p:cxnSp>
        <p:nvCxnSpPr>
          <p:cNvPr id="11" name="Straight Connector 10"/>
          <p:cNvCxnSpPr/>
          <p:nvPr/>
        </p:nvCxnSpPr>
        <p:spPr>
          <a:xfrm>
            <a:off x="458788" y="1162050"/>
            <a:ext cx="868521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8"/>
          <p:cNvSpPr txBox="1"/>
          <p:nvPr/>
        </p:nvSpPr>
        <p:spPr>
          <a:xfrm>
            <a:off x="8145463" y="6562725"/>
            <a:ext cx="534987" cy="244475"/>
          </a:xfrm>
          <a:prstGeom prst="rect">
            <a:avLst/>
          </a:prstGeom>
          <a:noFill/>
        </p:spPr>
        <p:txBody>
          <a:bodyPr lIns="0" tIns="0" rIns="0" bIns="0" anchor="ctr"/>
          <a:lstStyle/>
          <a:p>
            <a:pPr algn="r" fontAlgn="base">
              <a:spcBef>
                <a:spcPct val="0"/>
              </a:spcBef>
              <a:spcAft>
                <a:spcPct val="0"/>
              </a:spcAft>
              <a:defRPr/>
            </a:pPr>
            <a:fld id="{7E70BE6B-898E-4D07-A0A8-085F4FEC9E12}" type="slidenum">
              <a:rPr lang="en-CA" sz="900">
                <a:solidFill>
                  <a:srgbClr val="666666"/>
                </a:solidFill>
              </a:rPr>
              <a:pPr algn="r" fontAlgn="base">
                <a:spcBef>
                  <a:spcPct val="0"/>
                </a:spcBef>
                <a:spcAft>
                  <a:spcPct val="0"/>
                </a:spcAft>
                <a:defRPr/>
              </a:pPr>
              <a:t>‹#›</a:t>
            </a:fld>
            <a:endParaRPr lang="en-CA" sz="900" dirty="0">
              <a:solidFill>
                <a:srgbClr val="666666"/>
              </a:solidFill>
            </a:endParaRPr>
          </a:p>
        </p:txBody>
      </p:sp>
      <p:sp>
        <p:nvSpPr>
          <p:cNvPr id="10" name="Content Placeholder 9"/>
          <p:cNvSpPr>
            <a:spLocks noGrp="1"/>
          </p:cNvSpPr>
          <p:nvPr>
            <p:ph sz="quarter" idx="12"/>
          </p:nvPr>
        </p:nvSpPr>
        <p:spPr>
          <a:xfrm>
            <a:off x="457202" y="1381125"/>
            <a:ext cx="4025898" cy="5037138"/>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8" name="Content Placeholder 9"/>
          <p:cNvSpPr>
            <a:spLocks noGrp="1"/>
          </p:cNvSpPr>
          <p:nvPr>
            <p:ph sz="quarter" idx="14"/>
          </p:nvPr>
        </p:nvSpPr>
        <p:spPr>
          <a:xfrm>
            <a:off x="4660900" y="1381125"/>
            <a:ext cx="4071938" cy="5037138"/>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3" name="Title 2"/>
          <p:cNvSpPr>
            <a:spLocks noGrp="1"/>
          </p:cNvSpPr>
          <p:nvPr>
            <p:ph type="title"/>
          </p:nvPr>
        </p:nvSpPr>
        <p:spPr/>
        <p:txBody>
          <a:bodyPr/>
          <a:lstStyle/>
          <a:p>
            <a:r>
              <a:rPr lang="en-US" dirty="0" smtClean="0"/>
              <a:t>Click to edit Master title style</a:t>
            </a:r>
            <a:endParaRPr lang="en-CA" dirty="0"/>
          </a:p>
        </p:txBody>
      </p:sp>
    </p:spTree>
    <p:extLst>
      <p:ext uri="{BB962C8B-B14F-4D97-AF65-F5344CB8AC3E}">
        <p14:creationId xmlns:p14="http://schemas.microsoft.com/office/powerpoint/2010/main" val="2724003080"/>
      </p:ext>
    </p:extLst>
  </p:cSld>
  <p:clrMapOvr>
    <a:overrideClrMapping bg1="lt1" tx1="dk1" bg2="lt2" tx2="dk2" accent1="accent1" accent2="accent2" accent3="accent3" accent4="accent4" accent5="accent5" accent6="accent6" hlink="hlink" folHlink="folHlink"/>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54014636"/>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181490799"/>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175272601"/>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51793705"/>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572653758"/>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94882209"/>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519273883"/>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050522239"/>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019866035"/>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230062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DA0E5B-4C5D-4E35-81BD-3D0E8E57486E}" type="datetimeFigureOut">
              <a:rPr lang="en-US" smtClean="0"/>
              <a:t>8/27/2014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5A0C79-99E0-43FD-9211-E6D9A54E7428}" type="slidenum">
              <a:rPr lang="en-US" smtClean="0"/>
              <a:t>‹#›</a:t>
            </a:fld>
            <a:endParaRPr lang="en-US" dirty="0"/>
          </a:p>
        </p:txBody>
      </p:sp>
    </p:spTree>
    <p:extLst>
      <p:ext uri="{BB962C8B-B14F-4D97-AF65-F5344CB8AC3E}">
        <p14:creationId xmlns:p14="http://schemas.microsoft.com/office/powerpoint/2010/main" val="12557634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Divider Slide ">
    <p:bg>
      <p:bgPr>
        <a:solidFill>
          <a:schemeClr val="accent5"/>
        </a:solidFill>
        <a:effectLst/>
      </p:bgPr>
    </p:bg>
    <p:spTree>
      <p:nvGrpSpPr>
        <p:cNvPr id="1" name=""/>
        <p:cNvGrpSpPr/>
        <p:nvPr/>
      </p:nvGrpSpPr>
      <p:grpSpPr>
        <a:xfrm>
          <a:off x="0" y="0"/>
          <a:ext cx="0" cy="0"/>
          <a:chOff x="0" y="0"/>
          <a:chExt cx="0" cy="0"/>
        </a:xfrm>
      </p:grpSpPr>
      <p:sp>
        <p:nvSpPr>
          <p:cNvPr id="3" name="Rectangle 8"/>
          <p:cNvSpPr/>
          <p:nvPr/>
        </p:nvSpPr>
        <p:spPr>
          <a:xfrm>
            <a:off x="8532813" y="0"/>
            <a:ext cx="6111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pic>
        <p:nvPicPr>
          <p:cNvPr id="4" name="Picture 9" descr="ace_2c_pos_xlarge_png.png"/>
          <p:cNvPicPr>
            <a:picLocks noChangeAspect="1"/>
          </p:cNvPicPr>
          <p:nvPr/>
        </p:nvPicPr>
        <p:blipFill>
          <a:blip r:embed="rId3"/>
          <a:srcRect/>
          <a:stretch>
            <a:fillRect/>
          </a:stretch>
        </p:blipFill>
        <p:spPr bwMode="auto">
          <a:xfrm>
            <a:off x="250825" y="6215063"/>
            <a:ext cx="541338" cy="539750"/>
          </a:xfrm>
          <a:prstGeom prst="rect">
            <a:avLst/>
          </a:prstGeom>
          <a:noFill/>
          <a:ln w="9525">
            <a:noFill/>
            <a:miter lim="800000"/>
            <a:headEnd/>
            <a:tailEnd/>
          </a:ln>
        </p:spPr>
      </p:pic>
      <p:pic>
        <p:nvPicPr>
          <p:cNvPr id="6" name="Picture 2"/>
          <p:cNvPicPr>
            <a:picLocks noChangeAspect="1" noChangeArrowheads="1"/>
          </p:cNvPicPr>
          <p:nvPr/>
        </p:nvPicPr>
        <p:blipFill>
          <a:blip r:embed="rId4"/>
          <a:srcRect/>
          <a:stretch>
            <a:fillRect/>
          </a:stretch>
        </p:blipFill>
        <p:spPr bwMode="auto">
          <a:xfrm>
            <a:off x="7620000" y="152400"/>
            <a:ext cx="1500188" cy="1500188"/>
          </a:xfrm>
          <a:prstGeom prst="rect">
            <a:avLst/>
          </a:prstGeom>
          <a:noFill/>
          <a:ln w="9525">
            <a:noFill/>
            <a:miter lim="800000"/>
            <a:headEnd/>
            <a:tailEnd/>
          </a:ln>
        </p:spPr>
      </p:pic>
      <p:sp>
        <p:nvSpPr>
          <p:cNvPr id="5" name="Text Placeholder 8"/>
          <p:cNvSpPr>
            <a:spLocks noGrp="1"/>
          </p:cNvSpPr>
          <p:nvPr>
            <p:ph type="body" sz="quarter" idx="10"/>
          </p:nvPr>
        </p:nvSpPr>
        <p:spPr>
          <a:xfrm>
            <a:off x="457201" y="3789363"/>
            <a:ext cx="8275638" cy="2742920"/>
          </a:xfrm>
        </p:spPr>
        <p:txBody>
          <a:bodyPr anchor="b">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Click to edit Master text styles</a:t>
            </a:r>
          </a:p>
        </p:txBody>
      </p:sp>
    </p:spTree>
    <p:extLst>
      <p:ext uri="{BB962C8B-B14F-4D97-AF65-F5344CB8AC3E}">
        <p14:creationId xmlns:p14="http://schemas.microsoft.com/office/powerpoint/2010/main" val="3844359266"/>
      </p:ext>
    </p:extLst>
  </p:cSld>
  <p:clrMapOvr>
    <a:overrideClrMapping bg1="lt1" tx1="dk1" bg2="lt2" tx2="dk2" accent1="accent1" accent2="accent2" accent3="accent3" accent4="accent4" accent5="accent5" accent6="accent6" hlink="hlink" folHlink="folHlink"/>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12068857"/>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780146909"/>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667044918"/>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775363533"/>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1484925378"/>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615853529"/>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74800750"/>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065631388"/>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587405874"/>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102496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2_Cover Slide">
    <p:bg>
      <p:bgRef idx="1001">
        <a:schemeClr val="bg1"/>
      </p:bgRef>
    </p:bg>
    <p:spTree>
      <p:nvGrpSpPr>
        <p:cNvPr id="1" name=""/>
        <p:cNvGrpSpPr/>
        <p:nvPr/>
      </p:nvGrpSpPr>
      <p:grpSpPr>
        <a:xfrm>
          <a:off x="0" y="0"/>
          <a:ext cx="0" cy="0"/>
          <a:chOff x="0" y="0"/>
          <a:chExt cx="0" cy="0"/>
        </a:xfrm>
      </p:grpSpPr>
      <p:pic>
        <p:nvPicPr>
          <p:cNvPr id="3" name="Picture 2" descr="J:\Accenture\J12292 Accenture FS ACE Templates\Build\PPT\GreaterThan_Lockup_singapore_Black.png"/>
          <p:cNvPicPr>
            <a:picLocks noChangeAspect="1" noChangeArrowheads="1"/>
          </p:cNvPicPr>
          <p:nvPr/>
        </p:nvPicPr>
        <p:blipFill>
          <a:blip r:embed="rId3"/>
          <a:srcRect l="23010" t="25008"/>
          <a:stretch>
            <a:fillRect/>
          </a:stretch>
        </p:blipFill>
        <p:spPr bwMode="auto">
          <a:xfrm>
            <a:off x="5605463" y="463550"/>
            <a:ext cx="3121025" cy="2101850"/>
          </a:xfrm>
          <a:prstGeom prst="rect">
            <a:avLst/>
          </a:prstGeom>
          <a:noFill/>
          <a:ln w="9525">
            <a:noFill/>
            <a:miter lim="800000"/>
            <a:headEnd/>
            <a:tailEnd/>
          </a:ln>
        </p:spPr>
      </p:pic>
      <p:grpSp>
        <p:nvGrpSpPr>
          <p:cNvPr id="4" name="Group 30"/>
          <p:cNvGrpSpPr>
            <a:grpSpLocks/>
          </p:cNvGrpSpPr>
          <p:nvPr/>
        </p:nvGrpSpPr>
        <p:grpSpPr bwMode="auto">
          <a:xfrm>
            <a:off x="450850" y="5665788"/>
            <a:ext cx="2443163" cy="711200"/>
            <a:chOff x="459321" y="5788818"/>
            <a:chExt cx="2183716" cy="635721"/>
          </a:xfrm>
        </p:grpSpPr>
        <p:pic>
          <p:nvPicPr>
            <p:cNvPr id="5" name="Picture 31"/>
            <p:cNvPicPr>
              <a:picLocks noChangeAspect="1"/>
            </p:cNvPicPr>
            <p:nvPr/>
          </p:nvPicPr>
          <p:blipFill>
            <a:blip r:embed="rId4"/>
            <a:srcRect/>
            <a:stretch>
              <a:fillRect/>
            </a:stretch>
          </p:blipFill>
          <p:spPr bwMode="auto">
            <a:xfrm>
              <a:off x="459321" y="6039743"/>
              <a:ext cx="2183716" cy="384796"/>
            </a:xfrm>
            <a:prstGeom prst="rect">
              <a:avLst/>
            </a:prstGeom>
            <a:noFill/>
            <a:ln w="9525">
              <a:noFill/>
              <a:miter lim="800000"/>
              <a:headEnd/>
              <a:tailEnd/>
            </a:ln>
          </p:spPr>
        </p:pic>
        <p:sp>
          <p:nvSpPr>
            <p:cNvPr id="6" name="Freeform 32"/>
            <p:cNvSpPr/>
            <p:nvPr/>
          </p:nvSpPr>
          <p:spPr>
            <a:xfrm>
              <a:off x="1742023" y="5788818"/>
              <a:ext cx="210000" cy="215691"/>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CA" dirty="0">
                <a:solidFill>
                  <a:prstClr val="white"/>
                </a:solidFill>
              </a:endParaRPr>
            </a:p>
          </p:txBody>
        </p:sp>
      </p:grpSp>
      <p:cxnSp>
        <p:nvCxnSpPr>
          <p:cNvPr id="7" name="Straight Connector 9"/>
          <p:cNvCxnSpPr>
            <a:cxnSpLocks noChangeShapeType="1"/>
          </p:cNvCxnSpPr>
          <p:nvPr/>
        </p:nvCxnSpPr>
        <p:spPr bwMode="auto">
          <a:xfrm>
            <a:off x="452438" y="6570663"/>
            <a:ext cx="8691562" cy="0"/>
          </a:xfrm>
          <a:prstGeom prst="line">
            <a:avLst/>
          </a:prstGeom>
          <a:noFill/>
          <a:ln w="12700">
            <a:solidFill>
              <a:schemeClr val="bg1"/>
            </a:solidFill>
            <a:round/>
            <a:headEnd/>
            <a:tailEnd/>
          </a:ln>
        </p:spPr>
      </p:cxnSp>
      <p:pic>
        <p:nvPicPr>
          <p:cNvPr id="8" name="Picture 2" descr="J:\Accenture\J12292 Accenture FS ACE Templates\Build\ace_2c_pos_proces[1].jpeg"/>
          <p:cNvPicPr>
            <a:picLocks noChangeAspect="1" noChangeArrowheads="1"/>
          </p:cNvPicPr>
          <p:nvPr/>
        </p:nvPicPr>
        <p:blipFill>
          <a:blip r:embed="rId5"/>
          <a:srcRect/>
          <a:stretch>
            <a:fillRect/>
          </a:stretch>
        </p:blipFill>
        <p:spPr bwMode="auto">
          <a:xfrm>
            <a:off x="7572375" y="5248275"/>
            <a:ext cx="1117600" cy="1101725"/>
          </a:xfrm>
          <a:prstGeom prst="rect">
            <a:avLst/>
          </a:prstGeom>
          <a:noFill/>
          <a:ln w="9525">
            <a:noFill/>
            <a:miter lim="800000"/>
            <a:headEnd/>
            <a:tailEnd/>
          </a:ln>
        </p:spPr>
      </p:pic>
      <p:cxnSp>
        <p:nvCxnSpPr>
          <p:cNvPr id="9" name="Straight Connector 9"/>
          <p:cNvCxnSpPr>
            <a:cxnSpLocks noChangeShapeType="1"/>
          </p:cNvCxnSpPr>
          <p:nvPr/>
        </p:nvCxnSpPr>
        <p:spPr bwMode="auto">
          <a:xfrm>
            <a:off x="452438" y="6570663"/>
            <a:ext cx="8691562" cy="0"/>
          </a:xfrm>
          <a:prstGeom prst="line">
            <a:avLst/>
          </a:prstGeom>
          <a:noFill/>
          <a:ln w="12700">
            <a:solidFill>
              <a:schemeClr val="tx1"/>
            </a:solidFill>
            <a:round/>
            <a:headEnd/>
            <a:tailEnd/>
          </a:ln>
        </p:spPr>
      </p:cxnSp>
      <p:sp>
        <p:nvSpPr>
          <p:cNvPr id="10" name="Title 1"/>
          <p:cNvSpPr>
            <a:spLocks noGrp="1"/>
          </p:cNvSpPr>
          <p:nvPr>
            <p:ph type="ctrTitle"/>
          </p:nvPr>
        </p:nvSpPr>
        <p:spPr>
          <a:xfrm>
            <a:off x="453940" y="1278862"/>
            <a:ext cx="4676201" cy="884117"/>
          </a:xfrm>
          <a:prstGeom prst="rect">
            <a:avLst/>
          </a:prstGeom>
        </p:spPr>
        <p:txBody>
          <a:bodyPr>
            <a:noAutofit/>
          </a:bodyPr>
          <a:lstStyle>
            <a:lvl1pPr algn="l">
              <a:lnSpc>
                <a:spcPts val="3900"/>
              </a:lnSpc>
              <a:defRPr sz="3000" b="0" spc="-100" baseline="0">
                <a:solidFill>
                  <a:schemeClr val="tx1"/>
                </a:solidFill>
                <a:latin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1036081953"/>
      </p:ext>
    </p:extLst>
  </p:cSld>
  <p:clrMapOvr>
    <a:overrideClrMapping bg1="lt1" tx1="dk1" bg2="lt2" tx2="dk2" accent1="accent1" accent2="accent2" accent3="accent3" accent4="accent4" accent5="accent5" accent6="accent6" hlink="hlink" folHlink="folHlink"/>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56516078"/>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55476322"/>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574025102"/>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832925798"/>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585316849"/>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426283496"/>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27808799"/>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650051147"/>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687478750"/>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7783935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4_Cover Slide">
    <p:bg>
      <p:bgRef idx="1001">
        <a:schemeClr val="bg1"/>
      </p:bgRef>
    </p:bg>
    <p:spTree>
      <p:nvGrpSpPr>
        <p:cNvPr id="1" name=""/>
        <p:cNvGrpSpPr/>
        <p:nvPr/>
      </p:nvGrpSpPr>
      <p:grpSpPr>
        <a:xfrm>
          <a:off x="0" y="0"/>
          <a:ext cx="0" cy="0"/>
          <a:chOff x="0" y="0"/>
          <a:chExt cx="0" cy="0"/>
        </a:xfrm>
      </p:grpSpPr>
      <p:pic>
        <p:nvPicPr>
          <p:cNvPr id="3" name="Picture 3" descr="J:\Accenture\J12292 Accenture FS ACE Templates\Build\PPT\GreaterThan_Lockup_london_Black.png"/>
          <p:cNvPicPr>
            <a:picLocks noChangeAspect="1" noChangeArrowheads="1"/>
          </p:cNvPicPr>
          <p:nvPr/>
        </p:nvPicPr>
        <p:blipFill>
          <a:blip r:embed="rId3"/>
          <a:srcRect l="39040"/>
          <a:stretch>
            <a:fillRect/>
          </a:stretch>
        </p:blipFill>
        <p:spPr bwMode="auto">
          <a:xfrm>
            <a:off x="5653088" y="511175"/>
            <a:ext cx="3097212" cy="2071688"/>
          </a:xfrm>
          <a:prstGeom prst="rect">
            <a:avLst/>
          </a:prstGeom>
          <a:noFill/>
          <a:ln w="9525">
            <a:noFill/>
            <a:miter lim="800000"/>
            <a:headEnd/>
            <a:tailEnd/>
          </a:ln>
        </p:spPr>
      </p:pic>
      <p:cxnSp>
        <p:nvCxnSpPr>
          <p:cNvPr id="4" name="Straight Connector 9"/>
          <p:cNvCxnSpPr>
            <a:cxnSpLocks noChangeShapeType="1"/>
          </p:cNvCxnSpPr>
          <p:nvPr/>
        </p:nvCxnSpPr>
        <p:spPr bwMode="auto">
          <a:xfrm>
            <a:off x="452438" y="6570663"/>
            <a:ext cx="8691562" cy="0"/>
          </a:xfrm>
          <a:prstGeom prst="line">
            <a:avLst/>
          </a:prstGeom>
          <a:noFill/>
          <a:ln w="12700">
            <a:solidFill>
              <a:schemeClr val="bg1"/>
            </a:solidFill>
            <a:round/>
            <a:headEnd/>
            <a:tailEnd/>
          </a:ln>
        </p:spPr>
      </p:cxnSp>
      <p:pic>
        <p:nvPicPr>
          <p:cNvPr id="5" name="Picture 2" descr="J:\Accenture\J12292 Accenture FS ACE Templates\Build\ace_2c_pos_proces[1].jpeg"/>
          <p:cNvPicPr>
            <a:picLocks noChangeAspect="1" noChangeArrowheads="1"/>
          </p:cNvPicPr>
          <p:nvPr/>
        </p:nvPicPr>
        <p:blipFill>
          <a:blip r:embed="rId4"/>
          <a:srcRect/>
          <a:stretch>
            <a:fillRect/>
          </a:stretch>
        </p:blipFill>
        <p:spPr bwMode="auto">
          <a:xfrm>
            <a:off x="7572375" y="5248275"/>
            <a:ext cx="1117600" cy="1101725"/>
          </a:xfrm>
          <a:prstGeom prst="rect">
            <a:avLst/>
          </a:prstGeom>
          <a:noFill/>
          <a:ln w="9525">
            <a:noFill/>
            <a:miter lim="800000"/>
            <a:headEnd/>
            <a:tailEnd/>
          </a:ln>
        </p:spPr>
      </p:pic>
      <p:cxnSp>
        <p:nvCxnSpPr>
          <p:cNvPr id="6" name="Straight Connector 9"/>
          <p:cNvCxnSpPr>
            <a:cxnSpLocks noChangeShapeType="1"/>
          </p:cNvCxnSpPr>
          <p:nvPr/>
        </p:nvCxnSpPr>
        <p:spPr bwMode="auto">
          <a:xfrm>
            <a:off x="452438" y="6570663"/>
            <a:ext cx="8691562" cy="0"/>
          </a:xfrm>
          <a:prstGeom prst="line">
            <a:avLst/>
          </a:prstGeom>
          <a:noFill/>
          <a:ln w="12700">
            <a:solidFill>
              <a:schemeClr val="tx1"/>
            </a:solidFill>
            <a:round/>
            <a:headEnd/>
            <a:tailEnd/>
          </a:ln>
        </p:spPr>
      </p:cxnSp>
      <p:grpSp>
        <p:nvGrpSpPr>
          <p:cNvPr id="7" name="Group 10"/>
          <p:cNvGrpSpPr>
            <a:grpSpLocks/>
          </p:cNvGrpSpPr>
          <p:nvPr/>
        </p:nvGrpSpPr>
        <p:grpSpPr bwMode="auto">
          <a:xfrm>
            <a:off x="450850" y="5665788"/>
            <a:ext cx="2443163" cy="711200"/>
            <a:chOff x="459321" y="5788818"/>
            <a:chExt cx="2183716" cy="635721"/>
          </a:xfrm>
        </p:grpSpPr>
        <p:pic>
          <p:nvPicPr>
            <p:cNvPr id="8" name="Picture 11"/>
            <p:cNvPicPr>
              <a:picLocks noChangeAspect="1"/>
            </p:cNvPicPr>
            <p:nvPr/>
          </p:nvPicPr>
          <p:blipFill>
            <a:blip r:embed="rId5"/>
            <a:srcRect/>
            <a:stretch>
              <a:fillRect/>
            </a:stretch>
          </p:blipFill>
          <p:spPr bwMode="auto">
            <a:xfrm>
              <a:off x="459321" y="6039743"/>
              <a:ext cx="2183716" cy="384796"/>
            </a:xfrm>
            <a:prstGeom prst="rect">
              <a:avLst/>
            </a:prstGeom>
            <a:noFill/>
            <a:ln w="9525">
              <a:noFill/>
              <a:miter lim="800000"/>
              <a:headEnd/>
              <a:tailEnd/>
            </a:ln>
          </p:spPr>
        </p:pic>
        <p:sp>
          <p:nvSpPr>
            <p:cNvPr id="9" name="Freeform 12"/>
            <p:cNvSpPr/>
            <p:nvPr/>
          </p:nvSpPr>
          <p:spPr>
            <a:xfrm>
              <a:off x="1742023" y="5788818"/>
              <a:ext cx="210000" cy="215691"/>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CA" dirty="0">
                <a:solidFill>
                  <a:prstClr val="white"/>
                </a:solidFill>
              </a:endParaRPr>
            </a:p>
          </p:txBody>
        </p:sp>
      </p:grpSp>
      <p:sp>
        <p:nvSpPr>
          <p:cNvPr id="10" name="Title 1"/>
          <p:cNvSpPr>
            <a:spLocks noGrp="1"/>
          </p:cNvSpPr>
          <p:nvPr>
            <p:ph type="ctrTitle"/>
          </p:nvPr>
        </p:nvSpPr>
        <p:spPr>
          <a:xfrm>
            <a:off x="453940" y="1278862"/>
            <a:ext cx="4676201" cy="884117"/>
          </a:xfrm>
          <a:prstGeom prst="rect">
            <a:avLst/>
          </a:prstGeom>
        </p:spPr>
        <p:txBody>
          <a:bodyPr>
            <a:noAutofit/>
          </a:bodyPr>
          <a:lstStyle>
            <a:lvl1pPr algn="l">
              <a:lnSpc>
                <a:spcPts val="3900"/>
              </a:lnSpc>
              <a:defRPr sz="3000" b="0" spc="-100" baseline="0">
                <a:solidFill>
                  <a:schemeClr val="tx1"/>
                </a:solidFill>
                <a:latin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202209698"/>
      </p:ext>
    </p:extLst>
  </p:cSld>
  <p:clrMapOvr>
    <a:overrideClrMapping bg1="lt1" tx1="dk1" bg2="lt2" tx2="dk2" accent1="accent1" accent2="accent2" accent3="accent3" accent4="accent4" accent5="accent5" accent6="accent6" hlink="hlink" folHlink="folHlink"/>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618563771"/>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506605386"/>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199945423"/>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051744489"/>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646393530"/>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809878095"/>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086141176"/>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456739931"/>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2526735534"/>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1482346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5_Cover Slide">
    <p:bg>
      <p:bgRef idx="1001">
        <a:schemeClr val="bg1"/>
      </p:bgRef>
    </p:bg>
    <p:spTree>
      <p:nvGrpSpPr>
        <p:cNvPr id="1" name=""/>
        <p:cNvGrpSpPr/>
        <p:nvPr/>
      </p:nvGrpSpPr>
      <p:grpSpPr>
        <a:xfrm>
          <a:off x="0" y="0"/>
          <a:ext cx="0" cy="0"/>
          <a:chOff x="0" y="0"/>
          <a:chExt cx="0" cy="0"/>
        </a:xfrm>
      </p:grpSpPr>
      <p:pic>
        <p:nvPicPr>
          <p:cNvPr id="3" name="Picture 2" descr="J:\Accenture\J12292 Accenture FS ACE Templates\Build\PPT\GreaterThan_Lockup_philly_Black.png"/>
          <p:cNvPicPr>
            <a:picLocks noChangeAspect="1" noChangeArrowheads="1"/>
          </p:cNvPicPr>
          <p:nvPr/>
        </p:nvPicPr>
        <p:blipFill>
          <a:blip r:embed="rId3"/>
          <a:srcRect/>
          <a:stretch>
            <a:fillRect/>
          </a:stretch>
        </p:blipFill>
        <p:spPr bwMode="auto">
          <a:xfrm>
            <a:off x="5238750" y="511175"/>
            <a:ext cx="3487738" cy="2416175"/>
          </a:xfrm>
          <a:prstGeom prst="rect">
            <a:avLst/>
          </a:prstGeom>
          <a:noFill/>
          <a:ln w="9525">
            <a:noFill/>
            <a:miter lim="800000"/>
            <a:headEnd/>
            <a:tailEnd/>
          </a:ln>
        </p:spPr>
      </p:pic>
      <p:cxnSp>
        <p:nvCxnSpPr>
          <p:cNvPr id="4" name="Straight Connector 9"/>
          <p:cNvCxnSpPr>
            <a:cxnSpLocks noChangeShapeType="1"/>
          </p:cNvCxnSpPr>
          <p:nvPr/>
        </p:nvCxnSpPr>
        <p:spPr bwMode="auto">
          <a:xfrm>
            <a:off x="452438" y="6570663"/>
            <a:ext cx="8691562" cy="0"/>
          </a:xfrm>
          <a:prstGeom prst="line">
            <a:avLst/>
          </a:prstGeom>
          <a:noFill/>
          <a:ln w="12700">
            <a:solidFill>
              <a:schemeClr val="bg1"/>
            </a:solidFill>
            <a:round/>
            <a:headEnd/>
            <a:tailEnd/>
          </a:ln>
        </p:spPr>
      </p:cxnSp>
      <p:pic>
        <p:nvPicPr>
          <p:cNvPr id="5" name="Picture 2" descr="J:\Accenture\J12292 Accenture FS ACE Templates\Build\ace_2c_pos_proces[1].jpeg"/>
          <p:cNvPicPr>
            <a:picLocks noChangeAspect="1" noChangeArrowheads="1"/>
          </p:cNvPicPr>
          <p:nvPr/>
        </p:nvPicPr>
        <p:blipFill>
          <a:blip r:embed="rId4"/>
          <a:srcRect/>
          <a:stretch>
            <a:fillRect/>
          </a:stretch>
        </p:blipFill>
        <p:spPr bwMode="auto">
          <a:xfrm>
            <a:off x="7572375" y="5248275"/>
            <a:ext cx="1117600" cy="1101725"/>
          </a:xfrm>
          <a:prstGeom prst="rect">
            <a:avLst/>
          </a:prstGeom>
          <a:noFill/>
          <a:ln w="9525">
            <a:noFill/>
            <a:miter lim="800000"/>
            <a:headEnd/>
            <a:tailEnd/>
          </a:ln>
        </p:spPr>
      </p:pic>
      <p:cxnSp>
        <p:nvCxnSpPr>
          <p:cNvPr id="6" name="Straight Connector 9"/>
          <p:cNvCxnSpPr>
            <a:cxnSpLocks noChangeShapeType="1"/>
          </p:cNvCxnSpPr>
          <p:nvPr/>
        </p:nvCxnSpPr>
        <p:spPr bwMode="auto">
          <a:xfrm>
            <a:off x="452438" y="6570663"/>
            <a:ext cx="8691562" cy="0"/>
          </a:xfrm>
          <a:prstGeom prst="line">
            <a:avLst/>
          </a:prstGeom>
          <a:noFill/>
          <a:ln w="12700">
            <a:solidFill>
              <a:schemeClr val="tx1"/>
            </a:solidFill>
            <a:round/>
            <a:headEnd/>
            <a:tailEnd/>
          </a:ln>
        </p:spPr>
      </p:cxnSp>
      <p:grpSp>
        <p:nvGrpSpPr>
          <p:cNvPr id="7" name="Group 10"/>
          <p:cNvGrpSpPr>
            <a:grpSpLocks/>
          </p:cNvGrpSpPr>
          <p:nvPr/>
        </p:nvGrpSpPr>
        <p:grpSpPr bwMode="auto">
          <a:xfrm>
            <a:off x="450850" y="5665788"/>
            <a:ext cx="2443163" cy="711200"/>
            <a:chOff x="459321" y="5788818"/>
            <a:chExt cx="2183716" cy="635721"/>
          </a:xfrm>
        </p:grpSpPr>
        <p:pic>
          <p:nvPicPr>
            <p:cNvPr id="8" name="Picture 11"/>
            <p:cNvPicPr>
              <a:picLocks noChangeAspect="1"/>
            </p:cNvPicPr>
            <p:nvPr/>
          </p:nvPicPr>
          <p:blipFill>
            <a:blip r:embed="rId5"/>
            <a:srcRect/>
            <a:stretch>
              <a:fillRect/>
            </a:stretch>
          </p:blipFill>
          <p:spPr bwMode="auto">
            <a:xfrm>
              <a:off x="459321" y="6039743"/>
              <a:ext cx="2183716" cy="384796"/>
            </a:xfrm>
            <a:prstGeom prst="rect">
              <a:avLst/>
            </a:prstGeom>
            <a:noFill/>
            <a:ln w="9525">
              <a:noFill/>
              <a:miter lim="800000"/>
              <a:headEnd/>
              <a:tailEnd/>
            </a:ln>
          </p:spPr>
        </p:pic>
        <p:sp>
          <p:nvSpPr>
            <p:cNvPr id="9" name="Freeform 12"/>
            <p:cNvSpPr/>
            <p:nvPr/>
          </p:nvSpPr>
          <p:spPr>
            <a:xfrm>
              <a:off x="1742023" y="5788818"/>
              <a:ext cx="210000" cy="215691"/>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CA" dirty="0">
                <a:solidFill>
                  <a:prstClr val="white"/>
                </a:solidFill>
              </a:endParaRPr>
            </a:p>
          </p:txBody>
        </p:sp>
      </p:grpSp>
      <p:sp>
        <p:nvSpPr>
          <p:cNvPr id="10" name="Title 1"/>
          <p:cNvSpPr>
            <a:spLocks noGrp="1"/>
          </p:cNvSpPr>
          <p:nvPr>
            <p:ph type="ctrTitle"/>
          </p:nvPr>
        </p:nvSpPr>
        <p:spPr>
          <a:xfrm>
            <a:off x="453940" y="1278862"/>
            <a:ext cx="4676201" cy="884117"/>
          </a:xfrm>
          <a:prstGeom prst="rect">
            <a:avLst/>
          </a:prstGeom>
        </p:spPr>
        <p:txBody>
          <a:bodyPr>
            <a:noAutofit/>
          </a:bodyPr>
          <a:lstStyle>
            <a:lvl1pPr algn="l">
              <a:lnSpc>
                <a:spcPts val="3900"/>
              </a:lnSpc>
              <a:defRPr sz="3000" b="0" spc="-100" baseline="0">
                <a:solidFill>
                  <a:schemeClr val="tx1"/>
                </a:solidFill>
                <a:latin typeface="Arial"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545312689"/>
      </p:ext>
    </p:extLst>
  </p:cSld>
  <p:clrMapOvr>
    <a:overrideClrMapping bg1="lt1" tx1="dk1" bg2="lt2" tx2="dk2" accent1="accent1" accent2="accent2" accent3="accent3" accent4="accent4" accent5="accent5" accent6="accent6" hlink="hlink" folHlink="folHlink"/>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63582915"/>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54657786"/>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795984440"/>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41291274"/>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791682676"/>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011657467"/>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16989662"/>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690150122"/>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49038649"/>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0474562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Title and Content">
    <p:bg>
      <p:bgRef idx="1001">
        <a:schemeClr val="bg1"/>
      </p:bgRef>
    </p:bg>
    <p:spTree>
      <p:nvGrpSpPr>
        <p:cNvPr id="1" name=""/>
        <p:cNvGrpSpPr/>
        <p:nvPr/>
      </p:nvGrpSpPr>
      <p:grpSpPr>
        <a:xfrm>
          <a:off x="0" y="0"/>
          <a:ext cx="0" cy="0"/>
          <a:chOff x="0" y="0"/>
          <a:chExt cx="0" cy="0"/>
        </a:xfrm>
      </p:grpSpPr>
      <p:sp>
        <p:nvSpPr>
          <p:cNvPr id="5" name="Rectangle 8"/>
          <p:cNvSpPr/>
          <p:nvPr/>
        </p:nvSpPr>
        <p:spPr>
          <a:xfrm>
            <a:off x="8532813" y="0"/>
            <a:ext cx="6111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pic>
        <p:nvPicPr>
          <p:cNvPr id="6" name="Picture 9" descr="ace_2c_pos_xlarge_png.png"/>
          <p:cNvPicPr>
            <a:picLocks noChangeAspect="1"/>
          </p:cNvPicPr>
          <p:nvPr/>
        </p:nvPicPr>
        <p:blipFill>
          <a:blip r:embed="rId3"/>
          <a:srcRect/>
          <a:stretch>
            <a:fillRect/>
          </a:stretch>
        </p:blipFill>
        <p:spPr bwMode="auto">
          <a:xfrm>
            <a:off x="250825" y="6215063"/>
            <a:ext cx="541338" cy="539750"/>
          </a:xfrm>
          <a:prstGeom prst="rect">
            <a:avLst/>
          </a:prstGeom>
          <a:noFill/>
          <a:ln w="9525">
            <a:noFill/>
            <a:miter lim="800000"/>
            <a:headEnd/>
            <a:tailEnd/>
          </a:ln>
        </p:spPr>
      </p:pic>
      <p:pic>
        <p:nvPicPr>
          <p:cNvPr id="7" name="Picture 2"/>
          <p:cNvPicPr>
            <a:picLocks noChangeAspect="1" noChangeArrowheads="1"/>
          </p:cNvPicPr>
          <p:nvPr/>
        </p:nvPicPr>
        <p:blipFill>
          <a:blip r:embed="rId4"/>
          <a:srcRect/>
          <a:stretch>
            <a:fillRect/>
          </a:stretch>
        </p:blipFill>
        <p:spPr bwMode="auto">
          <a:xfrm>
            <a:off x="7620000" y="152400"/>
            <a:ext cx="1500188" cy="1500188"/>
          </a:xfrm>
          <a:prstGeom prst="rect">
            <a:avLst/>
          </a:prstGeom>
          <a:noFill/>
          <a:ln w="9525">
            <a:noFill/>
            <a:miter lim="800000"/>
            <a:headEnd/>
            <a:tailEnd/>
          </a:ln>
        </p:spPr>
      </p:pic>
      <p:cxnSp>
        <p:nvCxnSpPr>
          <p:cNvPr id="8" name="Straight Connector 6"/>
          <p:cNvCxnSpPr/>
          <p:nvPr/>
        </p:nvCxnSpPr>
        <p:spPr>
          <a:xfrm>
            <a:off x="458788" y="1162050"/>
            <a:ext cx="868521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7"/>
          <p:cNvSpPr txBox="1"/>
          <p:nvPr/>
        </p:nvSpPr>
        <p:spPr>
          <a:xfrm>
            <a:off x="8145463" y="6562725"/>
            <a:ext cx="534987" cy="244475"/>
          </a:xfrm>
          <a:prstGeom prst="rect">
            <a:avLst/>
          </a:prstGeom>
          <a:noFill/>
        </p:spPr>
        <p:txBody>
          <a:bodyPr lIns="0" tIns="0" rIns="0" bIns="0" anchor="ctr"/>
          <a:lstStyle/>
          <a:p>
            <a:pPr algn="r" fontAlgn="base">
              <a:spcBef>
                <a:spcPct val="0"/>
              </a:spcBef>
              <a:spcAft>
                <a:spcPct val="0"/>
              </a:spcAft>
              <a:defRPr/>
            </a:pPr>
            <a:fld id="{34C16A57-87DD-4427-A47C-5FBB0DF08E55}" type="slidenum">
              <a:rPr lang="en-CA" sz="900">
                <a:solidFill>
                  <a:srgbClr val="7F7F7F"/>
                </a:solidFill>
              </a:rPr>
              <a:pPr algn="r" fontAlgn="base">
                <a:spcBef>
                  <a:spcPct val="0"/>
                </a:spcBef>
                <a:spcAft>
                  <a:spcPct val="0"/>
                </a:spcAft>
                <a:defRPr/>
              </a:pPr>
              <a:t>‹#›</a:t>
            </a:fld>
            <a:endParaRPr lang="en-CA" sz="900" dirty="0">
              <a:solidFill>
                <a:srgbClr val="7F7F7F"/>
              </a:solidFill>
            </a:endParaRPr>
          </a:p>
        </p:txBody>
      </p:sp>
      <p:sp>
        <p:nvSpPr>
          <p:cNvPr id="10" name="Content Placeholder 9"/>
          <p:cNvSpPr>
            <a:spLocks noGrp="1"/>
          </p:cNvSpPr>
          <p:nvPr>
            <p:ph sz="quarter" idx="12"/>
          </p:nvPr>
        </p:nvSpPr>
        <p:spPr/>
        <p:txBody>
          <a:bodyPr/>
          <a:lstStyle>
            <a:lvl1pPr>
              <a:defRPr sz="1600"/>
            </a:lvl1pPr>
            <a:lvl2pPr>
              <a:defRPr sz="1400"/>
            </a:lvl2pPr>
            <a:lvl3pPr>
              <a:defRPr sz="1200"/>
            </a:lvl3pPr>
            <a:lvl4pPr>
              <a:defRPr sz="1000"/>
            </a:lvl4pPr>
            <a:lvl5pPr>
              <a:defRPr sz="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4" name="Title 3"/>
          <p:cNvSpPr>
            <a:spLocks noGrp="1"/>
          </p:cNvSpPr>
          <p:nvPr>
            <p:ph type="title"/>
          </p:nvPr>
        </p:nvSpPr>
        <p:spPr/>
        <p:txBody>
          <a:bodyPr/>
          <a:lstStyle/>
          <a:p>
            <a:r>
              <a:rPr lang="en-US" dirty="0" smtClean="0"/>
              <a:t>Click to edit Master title style</a:t>
            </a:r>
            <a:endParaRPr lang="en-CA" dirty="0"/>
          </a:p>
        </p:txBody>
      </p:sp>
    </p:spTree>
    <p:extLst>
      <p:ext uri="{BB962C8B-B14F-4D97-AF65-F5344CB8AC3E}">
        <p14:creationId xmlns:p14="http://schemas.microsoft.com/office/powerpoint/2010/main" val="3395687716"/>
      </p:ext>
    </p:extLst>
  </p:cSld>
  <p:clrMapOvr>
    <a:overrideClrMapping bg1="lt1" tx1="dk1" bg2="lt2" tx2="dk2" accent1="accent1" accent2="accent2" accent3="accent3" accent4="accent4" accent5="accent5" accent6="accent6" hlink="hlink" folHlink="folHlink"/>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4217155425"/>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37DD415F-74BE-4B49-BAFE-96B64C927D16}"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895311417"/>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0B00D6B3-B003-42B2-9D39-606E8EF41159}"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970530711"/>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C2397EFE-8142-4164-B5F8-3CD7D443CF0E}"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420755935"/>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fld id="{BE977372-F5BB-46F9-ADFD-98EDBC869AAB}"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4170650003"/>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fld id="{49745B1F-6DB0-462F-B371-33AB6E4E40B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204383236"/>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sldNum" sz="quarter" idx="11"/>
          </p:nvPr>
        </p:nvSpPr>
        <p:spPr>
          <a:ln/>
        </p:spPr>
        <p:txBody>
          <a:bodyPr/>
          <a:lstStyle>
            <a:lvl1pPr>
              <a:defRPr/>
            </a:lvl1pPr>
          </a:lstStyle>
          <a:p>
            <a:fld id="{2E443168-A16F-40D1-A6A5-3D4B6B5C2704}"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20115861"/>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CC02D153-4020-46E9-8EE8-0E0B1F3629F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4098429276"/>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6A7B93C4-7279-4E60-86D8-03C6ED8D34D0}"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124390924"/>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4A4D40A4-A6AC-42D4-85FF-05C4531B898F}"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5154593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Title and Paragraphs">
    <p:bg>
      <p:bgRef idx="1001">
        <a:schemeClr val="bg1"/>
      </p:bgRef>
    </p:bg>
    <p:spTree>
      <p:nvGrpSpPr>
        <p:cNvPr id="1" name=""/>
        <p:cNvGrpSpPr/>
        <p:nvPr/>
      </p:nvGrpSpPr>
      <p:grpSpPr>
        <a:xfrm>
          <a:off x="0" y="0"/>
          <a:ext cx="0" cy="0"/>
          <a:chOff x="0" y="0"/>
          <a:chExt cx="0" cy="0"/>
        </a:xfrm>
      </p:grpSpPr>
      <p:sp>
        <p:nvSpPr>
          <p:cNvPr id="4" name="Rectangle 8"/>
          <p:cNvSpPr/>
          <p:nvPr/>
        </p:nvSpPr>
        <p:spPr>
          <a:xfrm>
            <a:off x="8532813" y="0"/>
            <a:ext cx="6111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pic>
        <p:nvPicPr>
          <p:cNvPr id="5" name="Picture 9" descr="ace_2c_pos_xlarge_png.png"/>
          <p:cNvPicPr>
            <a:picLocks noChangeAspect="1"/>
          </p:cNvPicPr>
          <p:nvPr/>
        </p:nvPicPr>
        <p:blipFill>
          <a:blip r:embed="rId3"/>
          <a:srcRect/>
          <a:stretch>
            <a:fillRect/>
          </a:stretch>
        </p:blipFill>
        <p:spPr bwMode="auto">
          <a:xfrm>
            <a:off x="250825" y="6215063"/>
            <a:ext cx="541338" cy="539750"/>
          </a:xfrm>
          <a:prstGeom prst="rect">
            <a:avLst/>
          </a:prstGeom>
          <a:noFill/>
          <a:ln w="9525">
            <a:noFill/>
            <a:miter lim="800000"/>
            <a:headEnd/>
            <a:tailEnd/>
          </a:ln>
        </p:spPr>
      </p:pic>
      <p:pic>
        <p:nvPicPr>
          <p:cNvPr id="6" name="Picture 2"/>
          <p:cNvPicPr>
            <a:picLocks noChangeAspect="1" noChangeArrowheads="1"/>
          </p:cNvPicPr>
          <p:nvPr/>
        </p:nvPicPr>
        <p:blipFill>
          <a:blip r:embed="rId4"/>
          <a:srcRect/>
          <a:stretch>
            <a:fillRect/>
          </a:stretch>
        </p:blipFill>
        <p:spPr bwMode="auto">
          <a:xfrm>
            <a:off x="7620000" y="152400"/>
            <a:ext cx="1500188" cy="1500188"/>
          </a:xfrm>
          <a:prstGeom prst="rect">
            <a:avLst/>
          </a:prstGeom>
          <a:noFill/>
          <a:ln w="9525">
            <a:noFill/>
            <a:miter lim="800000"/>
            <a:headEnd/>
            <a:tailEnd/>
          </a:ln>
        </p:spPr>
      </p:pic>
      <p:cxnSp>
        <p:nvCxnSpPr>
          <p:cNvPr id="7" name="Straight Connector 7"/>
          <p:cNvCxnSpPr/>
          <p:nvPr/>
        </p:nvCxnSpPr>
        <p:spPr>
          <a:xfrm>
            <a:off x="458788" y="1162050"/>
            <a:ext cx="868521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8"/>
          <p:cNvSpPr txBox="1"/>
          <p:nvPr/>
        </p:nvSpPr>
        <p:spPr>
          <a:xfrm>
            <a:off x="8145463" y="6562725"/>
            <a:ext cx="534987" cy="244475"/>
          </a:xfrm>
          <a:prstGeom prst="rect">
            <a:avLst/>
          </a:prstGeom>
          <a:noFill/>
        </p:spPr>
        <p:txBody>
          <a:bodyPr lIns="0" tIns="0" rIns="0" bIns="0" anchor="ctr"/>
          <a:lstStyle/>
          <a:p>
            <a:pPr algn="r" fontAlgn="base">
              <a:spcBef>
                <a:spcPct val="0"/>
              </a:spcBef>
              <a:spcAft>
                <a:spcPct val="0"/>
              </a:spcAft>
              <a:defRPr/>
            </a:pPr>
            <a:fld id="{D8E3829A-5F47-4F00-B1AC-9D62AC03E66C}" type="slidenum">
              <a:rPr lang="en-CA" sz="900">
                <a:solidFill>
                  <a:srgbClr val="7F7F7F"/>
                </a:solidFill>
              </a:rPr>
              <a:pPr algn="r" fontAlgn="base">
                <a:spcBef>
                  <a:spcPct val="0"/>
                </a:spcBef>
                <a:spcAft>
                  <a:spcPct val="0"/>
                </a:spcAft>
                <a:defRPr/>
              </a:pPr>
              <a:t>‹#›</a:t>
            </a:fld>
            <a:endParaRPr lang="en-CA" sz="900" dirty="0">
              <a:solidFill>
                <a:srgbClr val="7F7F7F"/>
              </a:solidFill>
            </a:endParaRPr>
          </a:p>
        </p:txBody>
      </p:sp>
      <p:sp>
        <p:nvSpPr>
          <p:cNvPr id="10" name="Content Placeholder 9"/>
          <p:cNvSpPr>
            <a:spLocks noGrp="1"/>
          </p:cNvSpPr>
          <p:nvPr>
            <p:ph sz="quarter" idx="12"/>
          </p:nvPr>
        </p:nvSpPr>
        <p:spPr/>
        <p:txBody>
          <a:bodyPr/>
          <a:lstStyle>
            <a:lvl1pPr marL="0" indent="0">
              <a:spcBef>
                <a:spcPts val="1200"/>
              </a:spcBef>
              <a:spcAft>
                <a:spcPts val="0"/>
              </a:spcAft>
              <a:buNone/>
              <a:defRPr sz="2400" b="1">
                <a:solidFill>
                  <a:schemeClr val="accent4"/>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3" name="Title 2"/>
          <p:cNvSpPr>
            <a:spLocks noGrp="1"/>
          </p:cNvSpPr>
          <p:nvPr>
            <p:ph type="title"/>
          </p:nvPr>
        </p:nvSpPr>
        <p:spPr/>
        <p:txBody>
          <a:bodyPr/>
          <a:lstStyle/>
          <a:p>
            <a:r>
              <a:rPr lang="en-US" dirty="0" smtClean="0"/>
              <a:t>Click to edit Master title style</a:t>
            </a:r>
            <a:endParaRPr lang="en-CA" dirty="0"/>
          </a:p>
        </p:txBody>
      </p:sp>
    </p:spTree>
    <p:extLst>
      <p:ext uri="{BB962C8B-B14F-4D97-AF65-F5344CB8AC3E}">
        <p14:creationId xmlns:p14="http://schemas.microsoft.com/office/powerpoint/2010/main" val="1871212639"/>
      </p:ext>
    </p:extLst>
  </p:cSld>
  <p:clrMapOvr>
    <a:overrideClrMapping bg1="lt1" tx1="dk1" bg2="lt2" tx2="dk2" accent1="accent1" accent2="accent2" accent3="accent3" accent4="accent4" accent5="accent5" accent6="accent6" hlink="hlink" folHlink="folHlink"/>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B6A49F35-4434-4256-9B71-1969B911F89C}"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478631616"/>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A3A31052-4302-4998-8A13-C0270BCD0F01}"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31613095"/>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371743785"/>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73927637"/>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77032611"/>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023898015"/>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87099518"/>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172795573"/>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27352434"/>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4363445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and 2-Content">
    <p:bg>
      <p:bgRef idx="1001">
        <a:schemeClr val="bg1"/>
      </p:bgRef>
    </p:bg>
    <p:spTree>
      <p:nvGrpSpPr>
        <p:cNvPr id="1" name=""/>
        <p:cNvGrpSpPr/>
        <p:nvPr/>
      </p:nvGrpSpPr>
      <p:grpSpPr>
        <a:xfrm>
          <a:off x="0" y="0"/>
          <a:ext cx="0" cy="0"/>
          <a:chOff x="0" y="0"/>
          <a:chExt cx="0" cy="0"/>
        </a:xfrm>
      </p:grpSpPr>
      <p:sp>
        <p:nvSpPr>
          <p:cNvPr id="5" name="Rectangle 8"/>
          <p:cNvSpPr/>
          <p:nvPr/>
        </p:nvSpPr>
        <p:spPr>
          <a:xfrm>
            <a:off x="8532813" y="0"/>
            <a:ext cx="6111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pic>
        <p:nvPicPr>
          <p:cNvPr id="6" name="Picture 9" descr="ace_2c_pos_xlarge_png.png"/>
          <p:cNvPicPr>
            <a:picLocks noChangeAspect="1"/>
          </p:cNvPicPr>
          <p:nvPr/>
        </p:nvPicPr>
        <p:blipFill>
          <a:blip r:embed="rId3"/>
          <a:srcRect/>
          <a:stretch>
            <a:fillRect/>
          </a:stretch>
        </p:blipFill>
        <p:spPr bwMode="auto">
          <a:xfrm>
            <a:off x="250825" y="6215063"/>
            <a:ext cx="541338" cy="539750"/>
          </a:xfrm>
          <a:prstGeom prst="rect">
            <a:avLst/>
          </a:prstGeom>
          <a:noFill/>
          <a:ln w="9525">
            <a:noFill/>
            <a:miter lim="800000"/>
            <a:headEnd/>
            <a:tailEnd/>
          </a:ln>
        </p:spPr>
      </p:pic>
      <p:pic>
        <p:nvPicPr>
          <p:cNvPr id="7" name="Picture 2"/>
          <p:cNvPicPr>
            <a:picLocks noChangeAspect="1" noChangeArrowheads="1"/>
          </p:cNvPicPr>
          <p:nvPr/>
        </p:nvPicPr>
        <p:blipFill>
          <a:blip r:embed="rId4"/>
          <a:srcRect/>
          <a:stretch>
            <a:fillRect/>
          </a:stretch>
        </p:blipFill>
        <p:spPr bwMode="auto">
          <a:xfrm>
            <a:off x="7620000" y="152400"/>
            <a:ext cx="1500188" cy="1500188"/>
          </a:xfrm>
          <a:prstGeom prst="rect">
            <a:avLst/>
          </a:prstGeom>
          <a:noFill/>
          <a:ln w="9525">
            <a:noFill/>
            <a:miter lim="800000"/>
            <a:headEnd/>
            <a:tailEnd/>
          </a:ln>
        </p:spPr>
      </p:pic>
      <p:cxnSp>
        <p:nvCxnSpPr>
          <p:cNvPr id="11" name="Straight Connector 10"/>
          <p:cNvCxnSpPr/>
          <p:nvPr/>
        </p:nvCxnSpPr>
        <p:spPr>
          <a:xfrm>
            <a:off x="458788" y="1162050"/>
            <a:ext cx="868521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7"/>
          <p:cNvSpPr txBox="1"/>
          <p:nvPr/>
        </p:nvSpPr>
        <p:spPr>
          <a:xfrm>
            <a:off x="8145463" y="6562725"/>
            <a:ext cx="534987" cy="244475"/>
          </a:xfrm>
          <a:prstGeom prst="rect">
            <a:avLst/>
          </a:prstGeom>
          <a:noFill/>
        </p:spPr>
        <p:txBody>
          <a:bodyPr lIns="0" tIns="0" rIns="0" bIns="0" anchor="ctr"/>
          <a:lstStyle/>
          <a:p>
            <a:pPr algn="r" fontAlgn="base">
              <a:spcBef>
                <a:spcPct val="0"/>
              </a:spcBef>
              <a:spcAft>
                <a:spcPct val="0"/>
              </a:spcAft>
              <a:defRPr/>
            </a:pPr>
            <a:fld id="{858B775C-C0D5-4BD5-B7CE-BBA8A59C4BCD}" type="slidenum">
              <a:rPr lang="en-CA" sz="900">
                <a:solidFill>
                  <a:srgbClr val="7F7F7F"/>
                </a:solidFill>
              </a:rPr>
              <a:pPr algn="r" fontAlgn="base">
                <a:spcBef>
                  <a:spcPct val="0"/>
                </a:spcBef>
                <a:spcAft>
                  <a:spcPct val="0"/>
                </a:spcAft>
                <a:defRPr/>
              </a:pPr>
              <a:t>‹#›</a:t>
            </a:fld>
            <a:endParaRPr lang="en-CA" sz="900" dirty="0">
              <a:solidFill>
                <a:srgbClr val="7F7F7F"/>
              </a:solidFill>
            </a:endParaRPr>
          </a:p>
        </p:txBody>
      </p:sp>
      <p:sp>
        <p:nvSpPr>
          <p:cNvPr id="10" name="Content Placeholder 9"/>
          <p:cNvSpPr>
            <a:spLocks noGrp="1"/>
          </p:cNvSpPr>
          <p:nvPr>
            <p:ph sz="quarter" idx="12"/>
          </p:nvPr>
        </p:nvSpPr>
        <p:spPr>
          <a:xfrm>
            <a:off x="457202" y="1381125"/>
            <a:ext cx="4025899" cy="5037138"/>
          </a:xfrm>
        </p:spPr>
        <p:txBody>
          <a:bodyPr>
            <a:normAutofit/>
          </a:bodyPr>
          <a:lstStyle>
            <a:lvl1pPr>
              <a:defRPr sz="2000"/>
            </a:lvl1pPr>
            <a:lvl2pPr>
              <a:defRPr sz="1800"/>
            </a:lvl2pPr>
            <a:lvl3pPr>
              <a:defRPr sz="1600"/>
            </a:lvl3pPr>
            <a:lvl4pP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9" name="Content Placeholder 9"/>
          <p:cNvSpPr>
            <a:spLocks noGrp="1"/>
          </p:cNvSpPr>
          <p:nvPr>
            <p:ph sz="quarter" idx="13"/>
          </p:nvPr>
        </p:nvSpPr>
        <p:spPr>
          <a:xfrm>
            <a:off x="4659314" y="1381125"/>
            <a:ext cx="4073524" cy="5037138"/>
          </a:xfrm>
        </p:spPr>
        <p:txBody>
          <a:bodyPr>
            <a:normAutofit/>
          </a:bodyPr>
          <a:lstStyle>
            <a:lvl1pPr>
              <a:defRPr sz="2000"/>
            </a:lvl1pPr>
            <a:lvl2pPr>
              <a:defRPr sz="1800"/>
            </a:lvl2pPr>
            <a:lvl3pPr>
              <a:defRPr sz="1600"/>
            </a:lvl3pPr>
            <a:lvl4pP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3" name="Title 2"/>
          <p:cNvSpPr>
            <a:spLocks noGrp="1"/>
          </p:cNvSpPr>
          <p:nvPr>
            <p:ph type="title"/>
          </p:nvPr>
        </p:nvSpPr>
        <p:spPr/>
        <p:txBody>
          <a:bodyPr/>
          <a:lstStyle/>
          <a:p>
            <a:r>
              <a:rPr lang="en-US" dirty="0" smtClean="0"/>
              <a:t>Click to edit Master title style</a:t>
            </a:r>
            <a:endParaRPr lang="en-CA" dirty="0"/>
          </a:p>
        </p:txBody>
      </p:sp>
    </p:spTree>
    <p:extLst>
      <p:ext uri="{BB962C8B-B14F-4D97-AF65-F5344CB8AC3E}">
        <p14:creationId xmlns:p14="http://schemas.microsoft.com/office/powerpoint/2010/main" val="2306700599"/>
      </p:ext>
    </p:extLst>
  </p:cSld>
  <p:clrMapOvr>
    <a:overrideClrMapping bg1="lt1" tx1="dk1" bg2="lt2" tx2="dk2" accent1="accent1" accent2="accent2" accent3="accent3" accent4="accent4" accent5="accent5" accent6="accent6" hlink="hlink" folHlink="folHlink"/>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609411851"/>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179864659"/>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575736974"/>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68459446"/>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056919873"/>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555410485"/>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762162597"/>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757211477"/>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695515076"/>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480164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Title and 2-content Paragraphs">
    <p:bg>
      <p:bgRef idx="1001">
        <a:schemeClr val="bg1"/>
      </p:bgRef>
    </p:bg>
    <p:spTree>
      <p:nvGrpSpPr>
        <p:cNvPr id="1" name=""/>
        <p:cNvGrpSpPr/>
        <p:nvPr/>
      </p:nvGrpSpPr>
      <p:grpSpPr>
        <a:xfrm>
          <a:off x="0" y="0"/>
          <a:ext cx="0" cy="0"/>
          <a:chOff x="0" y="0"/>
          <a:chExt cx="0" cy="0"/>
        </a:xfrm>
      </p:grpSpPr>
      <p:sp>
        <p:nvSpPr>
          <p:cNvPr id="5" name="Rectangle 8"/>
          <p:cNvSpPr/>
          <p:nvPr/>
        </p:nvSpPr>
        <p:spPr>
          <a:xfrm>
            <a:off x="8532813" y="0"/>
            <a:ext cx="6111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pic>
        <p:nvPicPr>
          <p:cNvPr id="6" name="Picture 9" descr="ace_2c_pos_xlarge_png.png"/>
          <p:cNvPicPr>
            <a:picLocks noChangeAspect="1"/>
          </p:cNvPicPr>
          <p:nvPr/>
        </p:nvPicPr>
        <p:blipFill>
          <a:blip r:embed="rId3"/>
          <a:srcRect/>
          <a:stretch>
            <a:fillRect/>
          </a:stretch>
        </p:blipFill>
        <p:spPr bwMode="auto">
          <a:xfrm>
            <a:off x="250825" y="6215063"/>
            <a:ext cx="541338" cy="539750"/>
          </a:xfrm>
          <a:prstGeom prst="rect">
            <a:avLst/>
          </a:prstGeom>
          <a:noFill/>
          <a:ln w="9525">
            <a:noFill/>
            <a:miter lim="800000"/>
            <a:headEnd/>
            <a:tailEnd/>
          </a:ln>
        </p:spPr>
      </p:pic>
      <p:pic>
        <p:nvPicPr>
          <p:cNvPr id="7" name="Picture 2"/>
          <p:cNvPicPr>
            <a:picLocks noChangeAspect="1" noChangeArrowheads="1"/>
          </p:cNvPicPr>
          <p:nvPr/>
        </p:nvPicPr>
        <p:blipFill>
          <a:blip r:embed="rId4"/>
          <a:srcRect/>
          <a:stretch>
            <a:fillRect/>
          </a:stretch>
        </p:blipFill>
        <p:spPr bwMode="auto">
          <a:xfrm>
            <a:off x="7620000" y="152400"/>
            <a:ext cx="1500188" cy="1500188"/>
          </a:xfrm>
          <a:prstGeom prst="rect">
            <a:avLst/>
          </a:prstGeom>
          <a:noFill/>
          <a:ln w="9525">
            <a:noFill/>
            <a:miter lim="800000"/>
            <a:headEnd/>
            <a:tailEnd/>
          </a:ln>
        </p:spPr>
      </p:pic>
      <p:cxnSp>
        <p:nvCxnSpPr>
          <p:cNvPr id="9" name="Straight Connector 10"/>
          <p:cNvCxnSpPr/>
          <p:nvPr/>
        </p:nvCxnSpPr>
        <p:spPr>
          <a:xfrm>
            <a:off x="458788" y="1162050"/>
            <a:ext cx="868521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8"/>
          <p:cNvSpPr txBox="1"/>
          <p:nvPr/>
        </p:nvSpPr>
        <p:spPr>
          <a:xfrm>
            <a:off x="8145463" y="6562725"/>
            <a:ext cx="534987" cy="244475"/>
          </a:xfrm>
          <a:prstGeom prst="rect">
            <a:avLst/>
          </a:prstGeom>
          <a:noFill/>
        </p:spPr>
        <p:txBody>
          <a:bodyPr lIns="0" tIns="0" rIns="0" bIns="0" anchor="ctr"/>
          <a:lstStyle/>
          <a:p>
            <a:pPr algn="r" fontAlgn="base">
              <a:spcBef>
                <a:spcPct val="0"/>
              </a:spcBef>
              <a:spcAft>
                <a:spcPct val="0"/>
              </a:spcAft>
              <a:defRPr/>
            </a:pPr>
            <a:fld id="{0E761450-ACB4-4C55-971C-B9389BAF11F0}" type="slidenum">
              <a:rPr lang="en-CA" sz="900">
                <a:solidFill>
                  <a:srgbClr val="666666"/>
                </a:solidFill>
              </a:rPr>
              <a:pPr algn="r" fontAlgn="base">
                <a:spcBef>
                  <a:spcPct val="0"/>
                </a:spcBef>
                <a:spcAft>
                  <a:spcPct val="0"/>
                </a:spcAft>
                <a:defRPr/>
              </a:pPr>
              <a:t>‹#›</a:t>
            </a:fld>
            <a:endParaRPr lang="en-CA" sz="900" dirty="0">
              <a:solidFill>
                <a:srgbClr val="666666"/>
              </a:solidFill>
            </a:endParaRPr>
          </a:p>
        </p:txBody>
      </p:sp>
      <p:sp>
        <p:nvSpPr>
          <p:cNvPr id="10" name="Content Placeholder 9"/>
          <p:cNvSpPr>
            <a:spLocks noGrp="1"/>
          </p:cNvSpPr>
          <p:nvPr>
            <p:ph sz="quarter" idx="12"/>
          </p:nvPr>
        </p:nvSpPr>
        <p:spPr>
          <a:xfrm>
            <a:off x="457202" y="1381125"/>
            <a:ext cx="4025898" cy="5037138"/>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8" name="Content Placeholder 9"/>
          <p:cNvSpPr>
            <a:spLocks noGrp="1"/>
          </p:cNvSpPr>
          <p:nvPr>
            <p:ph sz="quarter" idx="14"/>
          </p:nvPr>
        </p:nvSpPr>
        <p:spPr>
          <a:xfrm>
            <a:off x="4660900" y="1381125"/>
            <a:ext cx="4071938" cy="5037138"/>
          </a:xfrm>
        </p:spPr>
        <p:txBody>
          <a:bodyPr>
            <a:normAutofit/>
          </a:bodyPr>
          <a:lstStyle>
            <a:lvl1pPr marL="0" indent="0">
              <a:spcBef>
                <a:spcPts val="1200"/>
              </a:spcBef>
              <a:spcAft>
                <a:spcPts val="0"/>
              </a:spcAft>
              <a:buNone/>
              <a:defRPr sz="2000" b="1">
                <a:solidFill>
                  <a:schemeClr val="accent4"/>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3" name="Title 2"/>
          <p:cNvSpPr>
            <a:spLocks noGrp="1"/>
          </p:cNvSpPr>
          <p:nvPr>
            <p:ph type="title"/>
          </p:nvPr>
        </p:nvSpPr>
        <p:spPr/>
        <p:txBody>
          <a:bodyPr/>
          <a:lstStyle/>
          <a:p>
            <a:r>
              <a:rPr lang="en-US" dirty="0" smtClean="0"/>
              <a:t>Click to edit Master title style</a:t>
            </a:r>
            <a:endParaRPr lang="en-CA" dirty="0"/>
          </a:p>
        </p:txBody>
      </p:sp>
    </p:spTree>
    <p:extLst>
      <p:ext uri="{BB962C8B-B14F-4D97-AF65-F5344CB8AC3E}">
        <p14:creationId xmlns:p14="http://schemas.microsoft.com/office/powerpoint/2010/main" val="2906141309"/>
      </p:ext>
    </p:extLst>
  </p:cSld>
  <p:clrMapOvr>
    <a:overrideClrMapping bg1="lt1" tx1="dk1" bg2="lt2" tx2="dk2" accent1="accent1" accent2="accent2" accent3="accent3" accent4="accent4" accent5="accent5" accent6="accent6" hlink="hlink" folHlink="folHlink"/>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033025395"/>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023796879"/>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644952397"/>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911310655"/>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518132738"/>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39019575"/>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2983969293"/>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37DD415F-74BE-4B49-BAFE-96B64C927D16}"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840156065"/>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0B00D6B3-B003-42B2-9D39-606E8EF41159}"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6937296"/>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C2397EFE-8142-4164-B5F8-3CD7D443CF0E}"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3806973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bg>
      <p:bgRef idx="1001">
        <a:schemeClr val="bg1"/>
      </p:bgRef>
    </p:bg>
    <p:spTree>
      <p:nvGrpSpPr>
        <p:cNvPr id="1" name=""/>
        <p:cNvGrpSpPr/>
        <p:nvPr/>
      </p:nvGrpSpPr>
      <p:grpSpPr>
        <a:xfrm>
          <a:off x="0" y="0"/>
          <a:ext cx="0" cy="0"/>
          <a:chOff x="0" y="0"/>
          <a:chExt cx="0" cy="0"/>
        </a:xfrm>
      </p:grpSpPr>
      <p:sp>
        <p:nvSpPr>
          <p:cNvPr id="2" name="Rectangle 8"/>
          <p:cNvSpPr/>
          <p:nvPr/>
        </p:nvSpPr>
        <p:spPr>
          <a:xfrm>
            <a:off x="8532813" y="0"/>
            <a:ext cx="6111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pic>
        <p:nvPicPr>
          <p:cNvPr id="3" name="Picture 9" descr="ace_2c_pos_xlarge_png.png"/>
          <p:cNvPicPr>
            <a:picLocks noChangeAspect="1"/>
          </p:cNvPicPr>
          <p:nvPr/>
        </p:nvPicPr>
        <p:blipFill>
          <a:blip r:embed="rId3"/>
          <a:srcRect/>
          <a:stretch>
            <a:fillRect/>
          </a:stretch>
        </p:blipFill>
        <p:spPr bwMode="auto">
          <a:xfrm>
            <a:off x="250825" y="6215063"/>
            <a:ext cx="541338" cy="539750"/>
          </a:xfrm>
          <a:prstGeom prst="rect">
            <a:avLst/>
          </a:prstGeom>
          <a:noFill/>
          <a:ln w="9525">
            <a:noFill/>
            <a:miter lim="800000"/>
            <a:headEnd/>
            <a:tailEnd/>
          </a:ln>
        </p:spPr>
      </p:pic>
      <p:pic>
        <p:nvPicPr>
          <p:cNvPr id="4" name="Picture 2"/>
          <p:cNvPicPr>
            <a:picLocks noChangeAspect="1" noChangeArrowheads="1"/>
          </p:cNvPicPr>
          <p:nvPr/>
        </p:nvPicPr>
        <p:blipFill>
          <a:blip r:embed="rId4"/>
          <a:srcRect/>
          <a:stretch>
            <a:fillRect/>
          </a:stretch>
        </p:blipFill>
        <p:spPr bwMode="auto">
          <a:xfrm>
            <a:off x="7620000" y="152400"/>
            <a:ext cx="1500188" cy="1500188"/>
          </a:xfrm>
          <a:prstGeom prst="rect">
            <a:avLst/>
          </a:prstGeom>
          <a:noFill/>
          <a:ln w="9525">
            <a:noFill/>
            <a:miter lim="800000"/>
            <a:headEnd/>
            <a:tailEnd/>
          </a:ln>
        </p:spPr>
      </p:pic>
      <p:sp>
        <p:nvSpPr>
          <p:cNvPr id="5" name="TextBox 2"/>
          <p:cNvSpPr txBox="1"/>
          <p:nvPr/>
        </p:nvSpPr>
        <p:spPr>
          <a:xfrm>
            <a:off x="8145463" y="6562725"/>
            <a:ext cx="534987" cy="244475"/>
          </a:xfrm>
          <a:prstGeom prst="rect">
            <a:avLst/>
          </a:prstGeom>
          <a:noFill/>
        </p:spPr>
        <p:txBody>
          <a:bodyPr lIns="0" tIns="0" rIns="0" bIns="0" anchor="ctr"/>
          <a:lstStyle/>
          <a:p>
            <a:pPr algn="r" fontAlgn="base">
              <a:spcBef>
                <a:spcPct val="0"/>
              </a:spcBef>
              <a:spcAft>
                <a:spcPct val="0"/>
              </a:spcAft>
              <a:defRPr/>
            </a:pPr>
            <a:fld id="{B9E788D6-61D2-46BA-8215-B637E7769906}" type="slidenum">
              <a:rPr lang="en-CA" sz="900">
                <a:solidFill>
                  <a:srgbClr val="7F7F7F"/>
                </a:solidFill>
              </a:rPr>
              <a:pPr algn="r" fontAlgn="base">
                <a:spcBef>
                  <a:spcPct val="0"/>
                </a:spcBef>
                <a:spcAft>
                  <a:spcPct val="0"/>
                </a:spcAft>
                <a:defRPr/>
              </a:pPr>
              <a:t>‹#›</a:t>
            </a:fld>
            <a:endParaRPr lang="en-CA" sz="900" dirty="0">
              <a:solidFill>
                <a:srgbClr val="7F7F7F"/>
              </a:solidFill>
            </a:endParaRPr>
          </a:p>
        </p:txBody>
      </p:sp>
      <p:cxnSp>
        <p:nvCxnSpPr>
          <p:cNvPr id="6" name="Straight Connector 3"/>
          <p:cNvCxnSpPr/>
          <p:nvPr/>
        </p:nvCxnSpPr>
        <p:spPr>
          <a:xfrm>
            <a:off x="458788" y="1162050"/>
            <a:ext cx="868521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604859"/>
      </p:ext>
    </p:extLst>
  </p:cSld>
  <p:clrMapOvr>
    <a:overrideClrMapping bg1="lt1" tx1="dk1" bg2="lt2" tx2="dk2" accent1="accent1" accent2="accent2" accent3="accent3" accent4="accent4" accent5="accent5" accent6="accent6" hlink="hlink" folHlink="folHlink"/>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fld id="{BE977372-F5BB-46F9-ADFD-98EDBC869AAB}"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657053346"/>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fld id="{49745B1F-6DB0-462F-B371-33AB6E4E40B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907774303"/>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sldNum" sz="quarter" idx="11"/>
          </p:nvPr>
        </p:nvSpPr>
        <p:spPr>
          <a:ln/>
        </p:spPr>
        <p:txBody>
          <a:bodyPr/>
          <a:lstStyle>
            <a:lvl1pPr>
              <a:defRPr/>
            </a:lvl1pPr>
          </a:lstStyle>
          <a:p>
            <a:fld id="{2E443168-A16F-40D1-A6A5-3D4B6B5C2704}"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712997052"/>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CC02D153-4020-46E9-8EE8-0E0B1F3629F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668113559"/>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6A7B93C4-7279-4E60-86D8-03C6ED8D34D0}"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924492239"/>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4A4D40A4-A6AC-42D4-85FF-05C4531B898F}"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495710516"/>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B6A49F35-4434-4256-9B71-1969B911F89C}"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4264360413"/>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A3A31052-4302-4998-8A13-C0270BCD0F01}"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552817807"/>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022288100"/>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673790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blip>
          <a:srcRect/>
          <a:stretch>
            <a:fillRect/>
          </a:stretch>
        </p:blipFill>
        <p:spPr bwMode="auto">
          <a:xfrm>
            <a:off x="152400" y="5735715"/>
            <a:ext cx="2057400" cy="813816"/>
          </a:xfrm>
          <a:prstGeom prst="rect">
            <a:avLst/>
          </a:prstGeom>
          <a:noFill/>
          <a:ln>
            <a:noFill/>
          </a:ln>
          <a:effectLst>
            <a:reflection blurRad="6350" stA="52000" endA="300" endPos="35000" dir="5400000" sy="-100000" algn="bl" rotWithShape="0"/>
          </a:effectLst>
          <a:extLst/>
        </p:spPr>
      </p:pic>
      <p:sp>
        <p:nvSpPr>
          <p:cNvPr id="8" name="Title 7"/>
          <p:cNvSpPr>
            <a:spLocks noGrp="1"/>
          </p:cNvSpPr>
          <p:nvPr>
            <p:ph type="ctrTitle"/>
          </p:nvPr>
        </p:nvSpPr>
        <p:spPr>
          <a:xfrm>
            <a:off x="2359152" y="3581400"/>
            <a:ext cx="6477000" cy="1828800"/>
          </a:xfrm>
        </p:spPr>
        <p:txBody>
          <a:bodyPr anchor="b"/>
          <a:lstStyle>
            <a:lvl1pPr>
              <a:defRPr cap="all" baseline="0"/>
            </a:lvl1pPr>
          </a:lstStyle>
          <a:p>
            <a:r>
              <a:rPr lang="en-US" dirty="0" smtClean="0"/>
              <a:t>Click to edit Master title style</a:t>
            </a:r>
            <a:endParaRPr lang="en-US" dirty="0"/>
          </a:p>
        </p:txBody>
      </p:sp>
      <p:sp>
        <p:nvSpPr>
          <p:cNvPr id="9" name="Subtitle 8"/>
          <p:cNvSpPr>
            <a:spLocks noGrp="1"/>
          </p:cNvSpPr>
          <p:nvPr>
            <p:ph type="subTitle" idx="1"/>
          </p:nvPr>
        </p:nvSpPr>
        <p:spPr>
          <a:xfrm>
            <a:off x="2362200" y="5715000"/>
            <a:ext cx="6705600" cy="1020837"/>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Click to edit Master subtitle style</a:t>
            </a:r>
            <a:endParaRPr lang="en-US" dirty="0"/>
          </a:p>
        </p:txBody>
      </p:sp>
      <p:sp>
        <p:nvSpPr>
          <p:cNvPr id="5" name="Date Placeholder 27"/>
          <p:cNvSpPr>
            <a:spLocks noGrp="1"/>
          </p:cNvSpPr>
          <p:nvPr>
            <p:ph type="dt" sz="half" idx="10"/>
          </p:nvPr>
        </p:nvSpPr>
        <p:spPr/>
        <p:txBody>
          <a:bodyPr/>
          <a:lstStyle>
            <a:lvl1pPr algn="ctr">
              <a:defRPr sz="2000">
                <a:solidFill>
                  <a:srgbClr val="FFFFFF"/>
                </a:solidFill>
              </a:defRPr>
            </a:lvl1pPr>
          </a:lstStyle>
          <a:p>
            <a:pPr>
              <a:defRPr/>
            </a:pPr>
            <a:endParaRPr lang="en-US" dirty="0"/>
          </a:p>
        </p:txBody>
      </p:sp>
      <p:sp>
        <p:nvSpPr>
          <p:cNvPr id="6" name="Footer Placeholder 16"/>
          <p:cNvSpPr>
            <a:spLocks noGrp="1"/>
          </p:cNvSpPr>
          <p:nvPr>
            <p:ph type="ftr" sz="quarter" idx="11"/>
          </p:nvPr>
        </p:nvSpPr>
        <p:spPr/>
        <p:txBody>
          <a:bodyPr/>
          <a:lstStyle>
            <a:lvl1pPr>
              <a:defRPr/>
            </a:lvl1pPr>
          </a:lstStyle>
          <a:p>
            <a:pPr>
              <a:defRPr/>
            </a:pPr>
            <a:endParaRPr lang="en-US" dirty="0">
              <a:solidFill>
                <a:prstClr val="white"/>
              </a:solidFill>
            </a:endParaRPr>
          </a:p>
        </p:txBody>
      </p:sp>
      <p:sp>
        <p:nvSpPr>
          <p:cNvPr id="7" name="Slide Number Placeholder 28"/>
          <p:cNvSpPr>
            <a:spLocks noGrp="1"/>
          </p:cNvSpPr>
          <p:nvPr>
            <p:ph type="sldNum" sz="quarter" idx="12"/>
          </p:nvPr>
        </p:nvSpPr>
        <p:spPr/>
        <p:txBody>
          <a:bodyPr/>
          <a:lstStyle>
            <a:lvl1pPr>
              <a:defRPr>
                <a:solidFill>
                  <a:schemeClr val="tx2"/>
                </a:solidFill>
              </a:defRPr>
            </a:lvl1pPr>
          </a:lstStyle>
          <a:p>
            <a:pPr>
              <a:defRPr/>
            </a:pPr>
            <a:fld id="{C64F4A6D-8C10-49FA-B781-F92A29F4DA28}" type="slidenum">
              <a:rPr lang="en-US">
                <a:solidFill>
                  <a:srgbClr val="EAEBDE"/>
                </a:solidFill>
              </a:rPr>
              <a:pPr>
                <a:defRPr/>
              </a:pPr>
              <a:t>‹#›</a:t>
            </a:fld>
            <a:endParaRPr lang="en-US" dirty="0">
              <a:solidFill>
                <a:srgbClr val="EAEBDE"/>
              </a:solidFill>
            </a:endParaRPr>
          </a:p>
        </p:txBody>
      </p:sp>
    </p:spTree>
    <p:extLst>
      <p:ext uri="{BB962C8B-B14F-4D97-AF65-F5344CB8AC3E}">
        <p14:creationId xmlns:p14="http://schemas.microsoft.com/office/powerpoint/2010/main" val="2303933696"/>
      </p:ext>
    </p:extLst>
  </p:cSld>
  <p:clrMapOvr>
    <a:overrideClrMapping bg1="dk1" tx1="lt1" bg2="dk2" tx2="lt2" accent1="accent1" accent2="accent2" accent3="accent3" accent4="accent4" accent5="accent5" accent6="accent6" hlink="hlink" folHlink="folHlink"/>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66888862"/>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49775191"/>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471144063"/>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488840079"/>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930201166"/>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21796968"/>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179849119"/>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010413640"/>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750038055"/>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985315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DA0E5B-4C5D-4E35-81BD-3D0E8E57486E}" type="datetimeFigureOut">
              <a:rPr lang="en-US" smtClean="0"/>
              <a:t>8/27/2014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5A0C79-99E0-43FD-9211-E6D9A54E7428}" type="slidenum">
              <a:rPr lang="en-US" smtClean="0"/>
              <a:t>‹#›</a:t>
            </a:fld>
            <a:endParaRPr lang="en-US" dirty="0"/>
          </a:p>
        </p:txBody>
      </p:sp>
    </p:spTree>
    <p:extLst>
      <p:ext uri="{BB962C8B-B14F-4D97-AF65-F5344CB8AC3E}">
        <p14:creationId xmlns:p14="http://schemas.microsoft.com/office/powerpoint/2010/main" val="1567922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cs typeface="Arial" charset="0"/>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cs typeface="Arial" charset="0"/>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cs typeface="Arial" charset="0"/>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cs typeface="Arial" charset="0"/>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cs typeface="Arial" charset="0"/>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cs typeface="Arial" charset="0"/>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cs typeface="Arial" charset="0"/>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199770629"/>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1653049752"/>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136791298"/>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601032257"/>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700057100"/>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683377986"/>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593725910"/>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574404713"/>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995902704"/>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72233659"/>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0577139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sldNum" sz="quarter" idx="11"/>
          </p:nvPr>
        </p:nvSpPr>
        <p:spPr>
          <a:ln/>
        </p:spPr>
        <p:txBody>
          <a:bodyPr/>
          <a:lstStyle>
            <a:lvl1pPr>
              <a:defRPr/>
            </a:lvl1pPr>
          </a:lstStyle>
          <a:p>
            <a:fld id="{37DD415F-74BE-4B49-BAFE-96B64C927D16}"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251099761"/>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191758828"/>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937141579"/>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1222034496"/>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693160015"/>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044847437"/>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288961011"/>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559029761"/>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932214487"/>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668064310"/>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7995881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xfrm>
            <a:off x="468313" y="6551613"/>
            <a:ext cx="2122487" cy="549275"/>
          </a:xfrm>
          <a:prstGeom prst="rect">
            <a:avLst/>
          </a:prstGeom>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0B00D6B3-B003-42B2-9D39-606E8EF41159}"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939189683"/>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239846830"/>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365575751"/>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888841162"/>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20423528"/>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145523357"/>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294791744"/>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631772554"/>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61976714"/>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98056617"/>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2683512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Rectangle 5"/>
          <p:cNvSpPr>
            <a:spLocks noGrp="1" noChangeArrowheads="1"/>
          </p:cNvSpPr>
          <p:nvPr>
            <p:ph type="sldNum" sz="quarter" idx="11"/>
          </p:nvPr>
        </p:nvSpPr>
        <p:spPr>
          <a:ln/>
        </p:spPr>
        <p:txBody>
          <a:bodyPr/>
          <a:lstStyle>
            <a:lvl1pPr>
              <a:defRPr/>
            </a:lvl1pPr>
          </a:lstStyle>
          <a:p>
            <a:fld id="{C2397EFE-8142-4164-B5F8-3CD7D443CF0E}"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4092134107"/>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088729231"/>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04747157"/>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911338149"/>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551625104"/>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163491785"/>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247911719"/>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210240038"/>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37DD415F-74BE-4B49-BAFE-96B64C927D16}"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809378340"/>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0B00D6B3-B003-42B2-9D39-606E8EF41159}"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289029360"/>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C2397EFE-8142-4164-B5F8-3CD7D443CF0E}"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7523233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xfrm>
            <a:off x="468313" y="6551613"/>
            <a:ext cx="2122487" cy="549275"/>
          </a:xfrm>
          <a:prstGeom prst="rect">
            <a:avLst/>
          </a:prstGeom>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fld id="{BE977372-F5BB-46F9-ADFD-98EDBC869AAB}"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779529150"/>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fld id="{BE977372-F5BB-46F9-ADFD-98EDBC869AAB}"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602452799"/>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fld id="{49745B1F-6DB0-462F-B371-33AB6E4E40B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4739549"/>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sldNum" sz="quarter" idx="11"/>
          </p:nvPr>
        </p:nvSpPr>
        <p:spPr>
          <a:ln/>
        </p:spPr>
        <p:txBody>
          <a:bodyPr/>
          <a:lstStyle>
            <a:lvl1pPr>
              <a:defRPr/>
            </a:lvl1pPr>
          </a:lstStyle>
          <a:p>
            <a:fld id="{2E443168-A16F-40D1-A6A5-3D4B6B5C2704}"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901560168"/>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CC02D153-4020-46E9-8EE8-0E0B1F3629F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127605862"/>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6A7B93C4-7279-4E60-86D8-03C6ED8D34D0}"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4112912825"/>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4A4D40A4-A6AC-42D4-85FF-05C4531B898F}"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080560079"/>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B6A49F35-4434-4256-9B71-1969B911F89C}"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308507111"/>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A3A31052-4302-4998-8A13-C0270BCD0F01}"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147813162"/>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1118490789"/>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49956221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4" name="Rectangle 5"/>
          <p:cNvSpPr>
            <a:spLocks noGrp="1" noChangeArrowheads="1"/>
          </p:cNvSpPr>
          <p:nvPr>
            <p:ph type="sldNum" sz="quarter" idx="11"/>
          </p:nvPr>
        </p:nvSpPr>
        <p:spPr>
          <a:ln/>
        </p:spPr>
        <p:txBody>
          <a:bodyPr/>
          <a:lstStyle>
            <a:lvl1pPr>
              <a:defRPr/>
            </a:lvl1pPr>
          </a:lstStyle>
          <a:p>
            <a:fld id="{49745B1F-6DB0-462F-B371-33AB6E4E40B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314875169"/>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688340915"/>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898224195"/>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127409757"/>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15612763"/>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946779043"/>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331662764"/>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813574287"/>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80225620"/>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339078049"/>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214246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sldNum" sz="quarter" idx="11"/>
          </p:nvPr>
        </p:nvSpPr>
        <p:spPr>
          <a:ln/>
        </p:spPr>
        <p:txBody>
          <a:bodyPr/>
          <a:lstStyle>
            <a:lvl1pPr>
              <a:defRPr/>
            </a:lvl1pPr>
          </a:lstStyle>
          <a:p>
            <a:fld id="{2E443168-A16F-40D1-A6A5-3D4B6B5C2704}"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190273192"/>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273467516"/>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292715362"/>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905303863"/>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599406730"/>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7714868"/>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397465222"/>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5942996"/>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04033727"/>
      </p:ext>
    </p:extLst>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79529345"/>
      </p:ext>
    </p:extLst>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70803165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468313" y="6551613"/>
            <a:ext cx="2122487" cy="549275"/>
          </a:xfrm>
          <a:prstGeom prst="rect">
            <a:avLst/>
          </a:prstGeom>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CC02D153-4020-46E9-8EE8-0E0B1F3629F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693454130"/>
      </p:ext>
    </p:extLst>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0134691"/>
      </p:ext>
    </p:extLst>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377808440"/>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2851242202"/>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319450524"/>
      </p:ext>
    </p:extLst>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206086085"/>
      </p:ext>
    </p:extLst>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978794534"/>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332043011"/>
      </p:ext>
    </p:extLst>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153221062"/>
      </p:ext>
    </p:extLst>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943824062"/>
      </p:ext>
    </p:extLst>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9427690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468313" y="6551613"/>
            <a:ext cx="2122487" cy="549275"/>
          </a:xfrm>
          <a:prstGeom prst="rect">
            <a:avLst/>
          </a:prstGeom>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6A7B93C4-7279-4E60-86D8-03C6ED8D34D0}"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915642641"/>
      </p:ext>
    </p:extLst>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80326040"/>
      </p:ext>
    </p:extLst>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882349534"/>
      </p:ext>
    </p:extLst>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657964157"/>
      </p:ext>
    </p:extLst>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209498518"/>
      </p:ext>
    </p:extLst>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4234780680"/>
      </p:ext>
    </p:extLst>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37DD415F-74BE-4B49-BAFE-96B64C927D16}"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496732659"/>
      </p:ext>
    </p:extLst>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0B00D6B3-B003-42B2-9D39-606E8EF41159}"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740086762"/>
      </p:ext>
    </p:extLst>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C2397EFE-8142-4164-B5F8-3CD7D443CF0E}"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435195002"/>
      </p:ext>
    </p:extLst>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fld id="{BE977372-F5BB-46F9-ADFD-98EDBC869AAB}"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569103882"/>
      </p:ext>
    </p:extLst>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fld id="{49745B1F-6DB0-462F-B371-33AB6E4E40B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10132491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xfrm>
            <a:off x="468313" y="6551613"/>
            <a:ext cx="2122487" cy="549275"/>
          </a:xfrm>
          <a:prstGeom prst="rect">
            <a:avLst/>
          </a:prstGeom>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4A4D40A4-A6AC-42D4-85FF-05C4531B898F}"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794974067"/>
      </p:ext>
    </p:extLst>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sldNum" sz="quarter" idx="11"/>
          </p:nvPr>
        </p:nvSpPr>
        <p:spPr>
          <a:ln/>
        </p:spPr>
        <p:txBody>
          <a:bodyPr/>
          <a:lstStyle>
            <a:lvl1pPr>
              <a:defRPr/>
            </a:lvl1pPr>
          </a:lstStyle>
          <a:p>
            <a:fld id="{2E443168-A16F-40D1-A6A5-3D4B6B5C2704}"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721495077"/>
      </p:ext>
    </p:extLst>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CC02D153-4020-46E9-8EE8-0E0B1F3629F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927452191"/>
      </p:ext>
    </p:extLst>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6A7B93C4-7279-4E60-86D8-03C6ED8D34D0}"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918567878"/>
      </p:ext>
    </p:extLst>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4A4D40A4-A6AC-42D4-85FF-05C4531B898F}"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872965532"/>
      </p:ext>
    </p:extLst>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B6A49F35-4434-4256-9B71-1969B911F89C}"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768541696"/>
      </p:ext>
    </p:extLst>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A3A31052-4302-4998-8A13-C0270BCD0F01}"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681947735"/>
      </p:ext>
    </p:extLst>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269013545"/>
      </p:ext>
    </p:extLst>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760213762"/>
      </p:ext>
    </p:extLst>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351955877"/>
      </p:ext>
    </p:extLst>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401905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DA0E5B-4C5D-4E35-81BD-3D0E8E57486E}" type="datetimeFigureOut">
              <a:rPr lang="en-US" smtClean="0"/>
              <a:t>8/27/2014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5A0C79-99E0-43FD-9211-E6D9A54E7428}" type="slidenum">
              <a:rPr lang="en-US" smtClean="0"/>
              <a:t>‹#›</a:t>
            </a:fld>
            <a:endParaRPr lang="en-US" dirty="0"/>
          </a:p>
        </p:txBody>
      </p:sp>
    </p:spTree>
    <p:extLst>
      <p:ext uri="{BB962C8B-B14F-4D97-AF65-F5344CB8AC3E}">
        <p14:creationId xmlns:p14="http://schemas.microsoft.com/office/powerpoint/2010/main" val="7839239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xfrm>
            <a:off x="468313" y="6551613"/>
            <a:ext cx="2122487" cy="549275"/>
          </a:xfrm>
          <a:prstGeom prst="rect">
            <a:avLst/>
          </a:prstGeom>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B6A49F35-4434-4256-9B71-1969B911F89C}"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617948281"/>
      </p:ext>
    </p:extLst>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430816290"/>
      </p:ext>
    </p:extLst>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794948255"/>
      </p:ext>
    </p:extLst>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187314511"/>
      </p:ext>
    </p:extLst>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499552996"/>
      </p:ext>
    </p:extLst>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135262210"/>
      </p:ext>
    </p:extLst>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620638289"/>
      </p:ext>
    </p:extLst>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394050165"/>
      </p:ext>
    </p:extLst>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076393873"/>
      </p:ext>
    </p:extLst>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797079331"/>
      </p:ext>
    </p:extLst>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675296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xfrm>
            <a:off x="468313" y="6551613"/>
            <a:ext cx="2122487" cy="549275"/>
          </a:xfrm>
          <a:prstGeom prst="rect">
            <a:avLst/>
          </a:prstGeom>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A3A31052-4302-4998-8A13-C0270BCD0F01}"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550252096"/>
      </p:ext>
    </p:extLst>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363234491"/>
      </p:ext>
    </p:extLst>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827367544"/>
      </p:ext>
    </p:extLst>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697932678"/>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428816"/>
      </p:ext>
    </p:extLst>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174537651"/>
      </p:ext>
    </p:extLst>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93565824"/>
      </p:ext>
    </p:extLst>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001753945"/>
      </p:ext>
    </p:extLst>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228047099"/>
      </p:ext>
    </p:extLst>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940376345"/>
      </p:ext>
    </p:extLst>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0239712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1732082238"/>
      </p:ext>
    </p:extLst>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767725111"/>
      </p:ext>
    </p:extLst>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37DD415F-74BE-4B49-BAFE-96B64C927D16}"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860096188"/>
      </p:ext>
    </p:extLst>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0B00D6B3-B003-42B2-9D39-606E8EF41159}"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661482477"/>
      </p:ext>
    </p:extLst>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C2397EFE-8142-4164-B5F8-3CD7D443CF0E}"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690174527"/>
      </p:ext>
    </p:extLst>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fld id="{BE977372-F5BB-46F9-ADFD-98EDBC869AAB}"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228991417"/>
      </p:ext>
    </p:extLst>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fld id="{49745B1F-6DB0-462F-B371-33AB6E4E40B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704139490"/>
      </p:ext>
    </p:extLst>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sldNum" sz="quarter" idx="11"/>
          </p:nvPr>
        </p:nvSpPr>
        <p:spPr>
          <a:ln/>
        </p:spPr>
        <p:txBody>
          <a:bodyPr/>
          <a:lstStyle>
            <a:lvl1pPr>
              <a:defRPr/>
            </a:lvl1pPr>
          </a:lstStyle>
          <a:p>
            <a:fld id="{2E443168-A16F-40D1-A6A5-3D4B6B5C2704}"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923307115"/>
      </p:ext>
    </p:extLst>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CC02D153-4020-46E9-8EE8-0E0B1F3629F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507940261"/>
      </p:ext>
    </p:extLst>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6A7B93C4-7279-4E60-86D8-03C6ED8D34D0}"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635932192"/>
      </p:ext>
    </p:extLst>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4A4D40A4-A6AC-42D4-85FF-05C4531B898F}"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8802920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68477481"/>
      </p:ext>
    </p:extLst>
  </p:cSld>
  <p:clrMapOvr>
    <a:masterClrMapping/>
  </p:clrMapOvr>
</p:sldLayout>
</file>

<file path=ppt/slideLayouts/slideLayout5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B6A49F35-4434-4256-9B71-1969B911F89C}"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264130831"/>
      </p:ext>
    </p:extLst>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A3A31052-4302-4998-8A13-C0270BCD0F01}"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850376649"/>
      </p:ext>
    </p:extLst>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292222661"/>
      </p:ext>
    </p:extLst>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37DD415F-74BE-4B49-BAFE-96B64C927D16}"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266936852"/>
      </p:ext>
    </p:extLst>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0B00D6B3-B003-42B2-9D39-606E8EF41159}"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190847149"/>
      </p:ext>
    </p:extLst>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C2397EFE-8142-4164-B5F8-3CD7D443CF0E}"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117550468"/>
      </p:ext>
    </p:extLst>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fld id="{BE977372-F5BB-46F9-ADFD-98EDBC869AAB}"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342952453"/>
      </p:ext>
    </p:extLst>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fld id="{49745B1F-6DB0-462F-B371-33AB6E4E40B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37010121"/>
      </p:ext>
    </p:extLst>
  </p:cSld>
  <p:clrMapOvr>
    <a:masterClrMapping/>
  </p:clrMapOvr>
</p:sldLayout>
</file>

<file path=ppt/slideLayouts/slideLayout5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sldNum" sz="quarter" idx="11"/>
          </p:nvPr>
        </p:nvSpPr>
        <p:spPr>
          <a:ln/>
        </p:spPr>
        <p:txBody>
          <a:bodyPr/>
          <a:lstStyle>
            <a:lvl1pPr>
              <a:defRPr/>
            </a:lvl1pPr>
          </a:lstStyle>
          <a:p>
            <a:fld id="{2E443168-A16F-40D1-A6A5-3D4B6B5C2704}"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204498261"/>
      </p:ext>
    </p:extLst>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CC02D153-4020-46E9-8EE8-0E0B1F3629F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6701456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647935158"/>
      </p:ext>
    </p:extLst>
  </p:cSld>
  <p:clrMapOvr>
    <a:masterClrMapping/>
  </p:clrMapOvr>
</p:sldLayout>
</file>

<file path=ppt/slideLayouts/slideLayout5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6A7B93C4-7279-4E60-86D8-03C6ED8D34D0}"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421415091"/>
      </p:ext>
    </p:extLst>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4A4D40A4-A6AC-42D4-85FF-05C4531B898F}"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780574505"/>
      </p:ext>
    </p:extLst>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B6A49F35-4434-4256-9B71-1969B911F89C}"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678028427"/>
      </p:ext>
    </p:extLst>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A3A31052-4302-4998-8A13-C0270BCD0F01}"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007112185"/>
      </p:ext>
    </p:extLst>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847541655"/>
      </p:ext>
    </p:extLst>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323925762"/>
      </p:ext>
    </p:extLst>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27616599"/>
      </p:ext>
    </p:extLst>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881901499"/>
      </p:ext>
    </p:extLst>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910769177"/>
      </p:ext>
    </p:extLst>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5693248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75899557"/>
      </p:ext>
    </p:extLst>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64145386"/>
      </p:ext>
    </p:extLst>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364128359"/>
      </p:ext>
    </p:extLst>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469729074"/>
      </p:ext>
    </p:extLst>
  </p:cSld>
  <p:clrMapOvr>
    <a:masterClrMapping/>
  </p:clrMapOvr>
</p:sldLayout>
</file>

<file path=ppt/slideLayouts/slideLayout5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436678316"/>
      </p:ext>
    </p:extLst>
  </p:cSld>
  <p:clrMapOvr>
    <a:masterClrMapping/>
  </p:clrMapOvr>
</p:sldLayout>
</file>

<file path=ppt/slideLayouts/slideLayout5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310707373"/>
      </p:ext>
    </p:extLst>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774187344"/>
      </p:ext>
    </p:extLst>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103776027"/>
      </p:ext>
    </p:extLst>
  </p:cSld>
  <p:clrMapOvr>
    <a:masterClrMapping/>
  </p:clrMapOvr>
</p:sldLayout>
</file>

<file path=ppt/slideLayouts/slideLayout5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522188763"/>
      </p:ext>
    </p:extLst>
  </p:cSld>
  <p:clrMapOvr>
    <a:masterClrMapping/>
  </p:clrMapOvr>
</p:sldLayout>
</file>

<file path=ppt/slideLayouts/slideLayout5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05973109"/>
      </p:ext>
    </p:extLst>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53705424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179308339"/>
      </p:ext>
    </p:extLst>
  </p:cSld>
  <p:clrMapOvr>
    <a:masterClrMapping/>
  </p:clrMapOvr>
</p:sldLayout>
</file>

<file path=ppt/slideLayouts/slideLayout5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657413771"/>
      </p:ext>
    </p:extLst>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320467697"/>
      </p:ext>
    </p:extLst>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367190791"/>
      </p:ext>
    </p:extLst>
  </p:cSld>
  <p:clrMapOvr>
    <a:masterClrMapping/>
  </p:clrMapOvr>
</p:sldLayout>
</file>

<file path=ppt/slideLayouts/slideLayout5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321433536"/>
      </p:ext>
    </p:extLst>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73411289"/>
      </p:ext>
    </p:extLst>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798543513"/>
      </p:ext>
    </p:extLst>
  </p:cSld>
  <p:clrMapOvr>
    <a:masterClrMapping/>
  </p:clrMapOvr>
</p:sldLayout>
</file>

<file path=ppt/slideLayouts/slideLayout5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712266886"/>
      </p:ext>
    </p:extLst>
  </p:cSld>
  <p:clrMapOvr>
    <a:masterClrMapping/>
  </p:clrMapOvr>
</p:sldLayout>
</file>

<file path=ppt/slideLayouts/slideLayout56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824068057"/>
      </p:ext>
    </p:extLst>
  </p:cSld>
  <p:clrMapOvr>
    <a:masterClrMapping/>
  </p:clrMapOvr>
</p:sldLayout>
</file>

<file path=ppt/slideLayouts/slideLayout56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1010897802"/>
      </p:ext>
    </p:extLst>
  </p:cSld>
  <p:clrMapOvr>
    <a:masterClrMapping/>
  </p:clrMapOvr>
</p:sldLayout>
</file>

<file path=ppt/slideLayouts/slideLayout5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5931572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606361164"/>
      </p:ext>
    </p:extLst>
  </p:cSld>
  <p:clrMapOvr>
    <a:masterClrMapping/>
  </p:clrMapOvr>
</p:sldLayout>
</file>

<file path=ppt/slideLayouts/slideLayout5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236744915"/>
      </p:ext>
    </p:extLst>
  </p:cSld>
  <p:clrMapOvr>
    <a:masterClrMapping/>
  </p:clrMapOvr>
</p:sldLayout>
</file>

<file path=ppt/slideLayouts/slideLayout5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645071632"/>
      </p:ext>
    </p:extLst>
  </p:cSld>
  <p:clrMapOvr>
    <a:masterClrMapping/>
  </p:clrMapOvr>
</p:sldLayout>
</file>

<file path=ppt/slideLayouts/slideLayout5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988898321"/>
      </p:ext>
    </p:extLst>
  </p:cSld>
  <p:clrMapOvr>
    <a:masterClrMapping/>
  </p:clrMapOvr>
</p:sldLayout>
</file>

<file path=ppt/slideLayouts/slideLayout5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7606556"/>
      </p:ext>
    </p:extLst>
  </p:cSld>
  <p:clrMapOvr>
    <a:masterClrMapping/>
  </p:clrMapOvr>
</p:sldLayout>
</file>

<file path=ppt/slideLayouts/slideLayout5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451597219"/>
      </p:ext>
    </p:extLst>
  </p:cSld>
  <p:clrMapOvr>
    <a:masterClrMapping/>
  </p:clrMapOvr>
</p:sldLayout>
</file>

<file path=ppt/slideLayouts/slideLayout5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66784419"/>
      </p:ext>
    </p:extLst>
  </p:cSld>
  <p:clrMapOvr>
    <a:masterClrMapping/>
  </p:clrMapOvr>
</p:sldLayout>
</file>

<file path=ppt/slideLayouts/slideLayout5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48547032"/>
      </p:ext>
    </p:extLst>
  </p:cSld>
  <p:clrMapOvr>
    <a:masterClrMapping/>
  </p:clrMapOvr>
</p:sldLayout>
</file>

<file path=ppt/slideLayouts/slideLayout5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162842787"/>
      </p:ext>
    </p:extLst>
  </p:cSld>
  <p:clrMapOvr>
    <a:masterClrMapping/>
  </p:clrMapOvr>
</p:sldLayout>
</file>

<file path=ppt/slideLayouts/slideLayout5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994536304"/>
      </p:ext>
    </p:extLst>
  </p:cSld>
  <p:clrMapOvr>
    <a:masterClrMapping/>
  </p:clrMapOvr>
</p:sldLayout>
</file>

<file path=ppt/slideLayouts/slideLayout57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2119226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401037645"/>
      </p:ext>
    </p:extLst>
  </p:cSld>
  <p:clrMapOvr>
    <a:masterClrMapping/>
  </p:clrMapOvr>
</p:sldLayout>
</file>

<file path=ppt/slideLayouts/slideLayout58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2871886636"/>
      </p:ext>
    </p:extLst>
  </p:cSld>
  <p:clrMapOvr>
    <a:masterClrMapping/>
  </p:clrMapOvr>
</p:sldLayout>
</file>

<file path=ppt/slideLayouts/slideLayout5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597627282"/>
      </p:ext>
    </p:extLst>
  </p:cSld>
  <p:clrMapOvr>
    <a:masterClrMapping/>
  </p:clrMapOvr>
</p:sldLayout>
</file>

<file path=ppt/slideLayouts/slideLayout5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193498655"/>
      </p:ext>
    </p:extLst>
  </p:cSld>
  <p:clrMapOvr>
    <a:masterClrMapping/>
  </p:clrMapOvr>
</p:sldLayout>
</file>

<file path=ppt/slideLayouts/slideLayout5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532660987"/>
      </p:ext>
    </p:extLst>
  </p:cSld>
  <p:clrMapOvr>
    <a:masterClrMapping/>
  </p:clrMapOvr>
</p:sldLayout>
</file>

<file path=ppt/slideLayouts/slideLayout5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73838109"/>
      </p:ext>
    </p:extLst>
  </p:cSld>
  <p:clrMapOvr>
    <a:masterClrMapping/>
  </p:clrMapOvr>
</p:sldLayout>
</file>

<file path=ppt/slideLayouts/slideLayout5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017277488"/>
      </p:ext>
    </p:extLst>
  </p:cSld>
  <p:clrMapOvr>
    <a:masterClrMapping/>
  </p:clrMapOvr>
</p:sldLayout>
</file>

<file path=ppt/slideLayouts/slideLayout5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292616552"/>
      </p:ext>
    </p:extLst>
  </p:cSld>
  <p:clrMapOvr>
    <a:masterClrMapping/>
  </p:clrMapOvr>
</p:sldLayout>
</file>

<file path=ppt/slideLayouts/slideLayout5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486924967"/>
      </p:ext>
    </p:extLst>
  </p:cSld>
  <p:clrMapOvr>
    <a:masterClrMapping/>
  </p:clrMapOvr>
</p:sldLayout>
</file>

<file path=ppt/slideLayouts/slideLayout5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709644097"/>
      </p:ext>
    </p:extLst>
  </p:cSld>
  <p:clrMapOvr>
    <a:masterClrMapping/>
  </p:clrMapOvr>
</p:sldLayout>
</file>

<file path=ppt/slideLayouts/slideLayout5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5111499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744735355"/>
      </p:ext>
    </p:extLst>
  </p:cSld>
  <p:clrMapOvr>
    <a:masterClrMapping/>
  </p:clrMapOvr>
</p:sldLayout>
</file>

<file path=ppt/slideLayouts/slideLayout5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040066773"/>
      </p:ext>
    </p:extLst>
  </p:cSld>
  <p:clrMapOvr>
    <a:masterClrMapping/>
  </p:clrMapOvr>
</p:sldLayout>
</file>

<file path=ppt/slideLayouts/slideLayout59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503698834"/>
      </p:ext>
    </p:extLst>
  </p:cSld>
  <p:clrMapOvr>
    <a:masterClrMapping/>
  </p:clrMapOvr>
</p:sldLayout>
</file>

<file path=ppt/slideLayouts/slideLayout59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917838387"/>
      </p:ext>
    </p:extLst>
  </p:cSld>
  <p:clrMapOvr>
    <a:masterClrMapping/>
  </p:clrMapOvr>
</p:sldLayout>
</file>

<file path=ppt/slideLayouts/slideLayout5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167440821"/>
      </p:ext>
    </p:extLst>
  </p:cSld>
  <p:clrMapOvr>
    <a:masterClrMapping/>
  </p:clrMapOvr>
</p:sldLayout>
</file>

<file path=ppt/slideLayouts/slideLayout5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406348420"/>
      </p:ext>
    </p:extLst>
  </p:cSld>
  <p:clrMapOvr>
    <a:masterClrMapping/>
  </p:clrMapOvr>
</p:sldLayout>
</file>

<file path=ppt/slideLayouts/slideLayout5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598161146"/>
      </p:ext>
    </p:extLst>
  </p:cSld>
  <p:clrMapOvr>
    <a:masterClrMapping/>
  </p:clrMapOvr>
</p:sldLayout>
</file>

<file path=ppt/slideLayouts/slideLayout5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353425652"/>
      </p:ext>
    </p:extLst>
  </p:cSld>
  <p:clrMapOvr>
    <a:masterClrMapping/>
  </p:clrMapOvr>
</p:sldLayout>
</file>

<file path=ppt/slideLayouts/slideLayout5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51287259"/>
      </p:ext>
    </p:extLst>
  </p:cSld>
  <p:clrMapOvr>
    <a:masterClrMapping/>
  </p:clrMapOvr>
</p:sldLayout>
</file>

<file path=ppt/slideLayouts/slideLayout5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127820588"/>
      </p:ext>
    </p:extLst>
  </p:cSld>
  <p:clrMapOvr>
    <a:masterClrMapping/>
  </p:clrMapOvr>
</p:sldLayout>
</file>

<file path=ppt/slideLayouts/slideLayout5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377352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DA0E5B-4C5D-4E35-81BD-3D0E8E57486E}" type="datetimeFigureOut">
              <a:rPr lang="en-US" smtClean="0"/>
              <a:t>8/27/2014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5A0C79-99E0-43FD-9211-E6D9A54E7428}" type="slidenum">
              <a:rPr lang="en-US" smtClean="0"/>
              <a:t>‹#›</a:t>
            </a:fld>
            <a:endParaRPr lang="en-US" dirty="0"/>
          </a:p>
        </p:txBody>
      </p:sp>
    </p:spTree>
    <p:extLst>
      <p:ext uri="{BB962C8B-B14F-4D97-AF65-F5344CB8AC3E}">
        <p14:creationId xmlns:p14="http://schemas.microsoft.com/office/powerpoint/2010/main" val="189722005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619372563"/>
      </p:ext>
    </p:extLst>
  </p:cSld>
  <p:clrMapOvr>
    <a:masterClrMapping/>
  </p:clrMapOvr>
</p:sldLayout>
</file>

<file path=ppt/slideLayouts/slideLayout6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78266249"/>
      </p:ext>
    </p:extLst>
  </p:cSld>
  <p:clrMapOvr>
    <a:masterClrMapping/>
  </p:clrMapOvr>
</p:sldLayout>
</file>

<file path=ppt/slideLayouts/slideLayout6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935703164"/>
      </p:ext>
    </p:extLst>
  </p:cSld>
  <p:clrMapOvr>
    <a:masterClrMapping/>
  </p:clrMapOvr>
</p:sldLayout>
</file>

<file path=ppt/slideLayouts/slideLayout6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059956265"/>
      </p:ext>
    </p:extLst>
  </p:cSld>
  <p:clrMapOvr>
    <a:masterClrMapping/>
  </p:clrMapOvr>
</p:sldLayout>
</file>

<file path=ppt/slideLayouts/slideLayout60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58469400"/>
      </p:ext>
    </p:extLst>
  </p:cSld>
  <p:clrMapOvr>
    <a:masterClrMapping/>
  </p:clrMapOvr>
</p:sldLayout>
</file>

<file path=ppt/slideLayouts/slideLayout60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1881498888"/>
      </p:ext>
    </p:extLst>
  </p:cSld>
  <p:clrMapOvr>
    <a:masterClrMapping/>
  </p:clrMapOvr>
</p:sldLayout>
</file>

<file path=ppt/slideLayouts/slideLayout60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11286203"/>
      </p:ext>
    </p:extLst>
  </p:cSld>
  <p:clrMapOvr>
    <a:masterClrMapping/>
  </p:clrMapOvr>
</p:sldLayout>
</file>

<file path=ppt/slideLayouts/slideLayout60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262808785"/>
      </p:ext>
    </p:extLst>
  </p:cSld>
  <p:clrMapOvr>
    <a:masterClrMapping/>
  </p:clrMapOvr>
</p:sldLayout>
</file>

<file path=ppt/slideLayouts/slideLayout6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45288933"/>
      </p:ext>
    </p:extLst>
  </p:cSld>
  <p:clrMapOvr>
    <a:masterClrMapping/>
  </p:clrMapOvr>
</p:sldLayout>
</file>

<file path=ppt/slideLayouts/slideLayout60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589802795"/>
      </p:ext>
    </p:extLst>
  </p:cSld>
  <p:clrMapOvr>
    <a:masterClrMapping/>
  </p:clrMapOvr>
</p:sldLayout>
</file>

<file path=ppt/slideLayouts/slideLayout6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5832039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228818417"/>
      </p:ext>
    </p:extLst>
  </p:cSld>
  <p:clrMapOvr>
    <a:masterClrMapping/>
  </p:clrMapOvr>
</p:sldLayout>
</file>

<file path=ppt/slideLayouts/slideLayout6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638730649"/>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36192033"/>
      </p:ext>
    </p:extLst>
  </p:cSld>
  <p:clrMapOvr>
    <a:masterClrMapping/>
  </p:clrMapOvr>
</p:sldLayout>
</file>

<file path=ppt/slideLayouts/slideLayout6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25248011"/>
      </p:ext>
    </p:extLst>
  </p:cSld>
  <p:clrMapOvr>
    <a:masterClrMapping/>
  </p:clrMapOvr>
</p:sldLayout>
</file>

<file path=ppt/slideLayouts/slideLayout6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374112804"/>
      </p:ext>
    </p:extLst>
  </p:cSld>
  <p:clrMapOvr>
    <a:masterClrMapping/>
  </p:clrMapOvr>
</p:sldLayout>
</file>

<file path=ppt/slideLayouts/slideLayout6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980675817"/>
      </p:ext>
    </p:extLst>
  </p:cSld>
  <p:clrMapOvr>
    <a:masterClrMapping/>
  </p:clrMapOvr>
</p:sldLayout>
</file>

<file path=ppt/slideLayouts/slideLayout6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783467300"/>
      </p:ext>
    </p:extLst>
  </p:cSld>
  <p:clrMapOvr>
    <a:masterClrMapping/>
  </p:clrMapOvr>
</p:sldLayout>
</file>

<file path=ppt/slideLayouts/slideLayout6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712067240"/>
      </p:ext>
    </p:extLst>
  </p:cSld>
  <p:clrMapOvr>
    <a:masterClrMapping/>
  </p:clrMapOvr>
</p:sldLayout>
</file>

<file path=ppt/slideLayouts/slideLayout6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765909542"/>
      </p:ext>
    </p:extLst>
  </p:cSld>
  <p:clrMapOvr>
    <a:masterClrMapping/>
  </p:clrMapOvr>
</p:sldLayout>
</file>

<file path=ppt/slideLayouts/slideLayout6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00085565"/>
      </p:ext>
    </p:extLst>
  </p:cSld>
  <p:clrMapOvr>
    <a:masterClrMapping/>
  </p:clrMapOvr>
</p:sldLayout>
</file>

<file path=ppt/slideLayouts/slideLayout6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6050315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732946241"/>
      </p:ext>
    </p:extLst>
  </p:cSld>
  <p:clrMapOvr>
    <a:masterClrMapping/>
  </p:clrMapOvr>
</p:sldLayout>
</file>

<file path=ppt/slideLayouts/slideLayout6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013940666"/>
      </p:ext>
    </p:extLst>
  </p:cSld>
  <p:clrMapOvr>
    <a:masterClrMapping/>
  </p:clrMapOvr>
</p:sldLayout>
</file>

<file path=ppt/slideLayouts/slideLayout6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725104163"/>
      </p:ext>
    </p:extLst>
  </p:cSld>
  <p:clrMapOvr>
    <a:masterClrMapping/>
  </p:clrMapOvr>
</p:sldLayout>
</file>

<file path=ppt/slideLayouts/slideLayout6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7403426"/>
      </p:ext>
    </p:extLst>
  </p:cSld>
  <p:clrMapOvr>
    <a:masterClrMapping/>
  </p:clrMapOvr>
</p:sldLayout>
</file>

<file path=ppt/slideLayouts/slideLayout6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850018858"/>
      </p:ext>
    </p:extLst>
  </p:cSld>
  <p:clrMapOvr>
    <a:masterClrMapping/>
  </p:clrMapOvr>
</p:sldLayout>
</file>

<file path=ppt/slideLayouts/slideLayout6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37785397"/>
      </p:ext>
    </p:extLst>
  </p:cSld>
  <p:clrMapOvr>
    <a:masterClrMapping/>
  </p:clrMapOvr>
</p:sldLayout>
</file>

<file path=ppt/slideLayouts/slideLayout6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05944786"/>
      </p:ext>
    </p:extLst>
  </p:cSld>
  <p:clrMapOvr>
    <a:masterClrMapping/>
  </p:clrMapOvr>
</p:sldLayout>
</file>

<file path=ppt/slideLayouts/slideLayout6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037759865"/>
      </p:ext>
    </p:extLst>
  </p:cSld>
  <p:clrMapOvr>
    <a:masterClrMapping/>
  </p:clrMapOvr>
</p:sldLayout>
</file>

<file path=ppt/slideLayouts/slideLayout6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186848432"/>
      </p:ext>
    </p:extLst>
  </p:cSld>
  <p:clrMapOvr>
    <a:masterClrMapping/>
  </p:clrMapOvr>
</p:sldLayout>
</file>

<file path=ppt/slideLayouts/slideLayout6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2273297974"/>
      </p:ext>
    </p:extLst>
  </p:cSld>
  <p:clrMapOvr>
    <a:masterClrMapping/>
  </p:clrMapOvr>
</p:sldLayout>
</file>

<file path=ppt/slideLayouts/slideLayout6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71977772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723686669"/>
      </p:ext>
    </p:extLst>
  </p:cSld>
  <p:clrMapOvr>
    <a:masterClrMapping/>
  </p:clrMapOvr>
</p:sldLayout>
</file>

<file path=ppt/slideLayouts/slideLayout6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205558772"/>
      </p:ext>
    </p:extLst>
  </p:cSld>
  <p:clrMapOvr>
    <a:masterClrMapping/>
  </p:clrMapOvr>
</p:sldLayout>
</file>

<file path=ppt/slideLayouts/slideLayout6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46410305"/>
      </p:ext>
    </p:extLst>
  </p:cSld>
  <p:clrMapOvr>
    <a:masterClrMapping/>
  </p:clrMapOvr>
</p:sldLayout>
</file>

<file path=ppt/slideLayouts/slideLayout6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376700010"/>
      </p:ext>
    </p:extLst>
  </p:cSld>
  <p:clrMapOvr>
    <a:masterClrMapping/>
  </p:clrMapOvr>
</p:sldLayout>
</file>

<file path=ppt/slideLayouts/slideLayout6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365176334"/>
      </p:ext>
    </p:extLst>
  </p:cSld>
  <p:clrMapOvr>
    <a:masterClrMapping/>
  </p:clrMapOvr>
</p:sldLayout>
</file>

<file path=ppt/slideLayouts/slideLayout6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26415909"/>
      </p:ext>
    </p:extLst>
  </p:cSld>
  <p:clrMapOvr>
    <a:masterClrMapping/>
  </p:clrMapOvr>
</p:sldLayout>
</file>

<file path=ppt/slideLayouts/slideLayout6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31514294"/>
      </p:ext>
    </p:extLst>
  </p:cSld>
  <p:clrMapOvr>
    <a:masterClrMapping/>
  </p:clrMapOvr>
</p:sldLayout>
</file>

<file path=ppt/slideLayouts/slideLayout6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967633602"/>
      </p:ext>
    </p:extLst>
  </p:cSld>
  <p:clrMapOvr>
    <a:masterClrMapping/>
  </p:clrMapOvr>
</p:sldLayout>
</file>

<file path=ppt/slideLayouts/slideLayout6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259801393"/>
      </p:ext>
    </p:extLst>
  </p:cSld>
  <p:clrMapOvr>
    <a:masterClrMapping/>
  </p:clrMapOvr>
</p:sldLayout>
</file>

<file path=ppt/slideLayouts/slideLayout6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242226284"/>
      </p:ext>
    </p:extLst>
  </p:cSld>
  <p:clrMapOvr>
    <a:masterClrMapping/>
  </p:clrMapOvr>
</p:sldLayout>
</file>

<file path=ppt/slideLayouts/slideLayout63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8632098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711050782"/>
      </p:ext>
    </p:extLst>
  </p:cSld>
  <p:clrMapOvr>
    <a:masterClrMapping/>
  </p:clrMapOvr>
</p:sldLayout>
</file>

<file path=ppt/slideLayouts/slideLayout6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086605823"/>
      </p:ext>
    </p:extLst>
  </p:cSld>
  <p:clrMapOvr>
    <a:masterClrMapping/>
  </p:clrMapOvr>
</p:sldLayout>
</file>

<file path=ppt/slideLayouts/slideLayout6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005153331"/>
      </p:ext>
    </p:extLst>
  </p:cSld>
  <p:clrMapOvr>
    <a:masterClrMapping/>
  </p:clrMapOvr>
</p:sldLayout>
</file>

<file path=ppt/slideLayouts/slideLayout6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286527152"/>
      </p:ext>
    </p:extLst>
  </p:cSld>
  <p:clrMapOvr>
    <a:masterClrMapping/>
  </p:clrMapOvr>
</p:sldLayout>
</file>

<file path=ppt/slideLayouts/slideLayout6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661265538"/>
      </p:ext>
    </p:extLst>
  </p:cSld>
  <p:clrMapOvr>
    <a:masterClrMapping/>
  </p:clrMapOvr>
</p:sldLayout>
</file>

<file path=ppt/slideLayouts/slideLayout6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507866816"/>
      </p:ext>
    </p:extLst>
  </p:cSld>
  <p:clrMapOvr>
    <a:masterClrMapping/>
  </p:clrMapOvr>
</p:sldLayout>
</file>

<file path=ppt/slideLayouts/slideLayout6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445721641"/>
      </p:ext>
    </p:extLst>
  </p:cSld>
  <p:clrMapOvr>
    <a:masterClrMapping/>
  </p:clrMapOvr>
</p:sldLayout>
</file>

<file path=ppt/slideLayouts/slideLayout6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374195288"/>
      </p:ext>
    </p:extLst>
  </p:cSld>
  <p:clrMapOvr>
    <a:masterClrMapping/>
  </p:clrMapOvr>
</p:sldLayout>
</file>

<file path=ppt/slideLayouts/slideLayout6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785914636"/>
      </p:ext>
    </p:extLst>
  </p:cSld>
  <p:clrMapOvr>
    <a:masterClrMapping/>
  </p:clrMapOvr>
</p:sldLayout>
</file>

<file path=ppt/slideLayouts/slideLayout6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664312670"/>
      </p:ext>
    </p:extLst>
  </p:cSld>
  <p:clrMapOvr>
    <a:masterClrMapping/>
  </p:clrMapOvr>
</p:sldLayout>
</file>

<file path=ppt/slideLayouts/slideLayout6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889458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413345513"/>
      </p:ext>
    </p:extLst>
  </p:cSld>
  <p:clrMapOvr>
    <a:masterClrMapping/>
  </p:clrMapOvr>
</p:sldLayout>
</file>

<file path=ppt/slideLayouts/slideLayout6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749131326"/>
      </p:ext>
    </p:extLst>
  </p:cSld>
  <p:clrMapOvr>
    <a:masterClrMapping/>
  </p:clrMapOvr>
</p:sldLayout>
</file>

<file path=ppt/slideLayouts/slideLayout65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726494195"/>
      </p:ext>
    </p:extLst>
  </p:cSld>
  <p:clrMapOvr>
    <a:masterClrMapping/>
  </p:clrMapOvr>
</p:sldLayout>
</file>

<file path=ppt/slideLayouts/slideLayout6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617561766"/>
      </p:ext>
    </p:extLst>
  </p:cSld>
  <p:clrMapOvr>
    <a:masterClrMapping/>
  </p:clrMapOvr>
</p:sldLayout>
</file>

<file path=ppt/slideLayouts/slideLayout6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660994108"/>
      </p:ext>
    </p:extLst>
  </p:cSld>
  <p:clrMapOvr>
    <a:masterClrMapping/>
  </p:clrMapOvr>
</p:sldLayout>
</file>

<file path=ppt/slideLayouts/slideLayout6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545376850"/>
      </p:ext>
    </p:extLst>
  </p:cSld>
  <p:clrMapOvr>
    <a:masterClrMapping/>
  </p:clrMapOvr>
</p:sldLayout>
</file>

<file path=ppt/slideLayouts/slideLayout6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107775588"/>
      </p:ext>
    </p:extLst>
  </p:cSld>
  <p:clrMapOvr>
    <a:masterClrMapping/>
  </p:clrMapOvr>
</p:sldLayout>
</file>

<file path=ppt/slideLayouts/slideLayout6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082496216"/>
      </p:ext>
    </p:extLst>
  </p:cSld>
  <p:clrMapOvr>
    <a:masterClrMapping/>
  </p:clrMapOvr>
</p:sldLayout>
</file>

<file path=ppt/slideLayouts/slideLayout6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12254242"/>
      </p:ext>
    </p:extLst>
  </p:cSld>
  <p:clrMapOvr>
    <a:masterClrMapping/>
  </p:clrMapOvr>
</p:sldLayout>
</file>

<file path=ppt/slideLayouts/slideLayout6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66216483"/>
      </p:ext>
    </p:extLst>
  </p:cSld>
  <p:clrMapOvr>
    <a:masterClrMapping/>
  </p:clrMapOvr>
</p:sldLayout>
</file>

<file path=ppt/slideLayouts/slideLayout6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24600436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925058428"/>
      </p:ext>
    </p:extLst>
  </p:cSld>
  <p:clrMapOvr>
    <a:masterClrMapping/>
  </p:clrMapOvr>
</p:sldLayout>
</file>

<file path=ppt/slideLayouts/slideLayout6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675291692"/>
      </p:ext>
    </p:extLst>
  </p:cSld>
  <p:clrMapOvr>
    <a:masterClrMapping/>
  </p:clrMapOvr>
</p:sldLayout>
</file>

<file path=ppt/slideLayouts/slideLayout6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231135532"/>
      </p:ext>
    </p:extLst>
  </p:cSld>
  <p:clrMapOvr>
    <a:masterClrMapping/>
  </p:clrMapOvr>
</p:sldLayout>
</file>

<file path=ppt/slideLayouts/slideLayout6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397030806"/>
      </p:ext>
    </p:extLst>
  </p:cSld>
  <p:clrMapOvr>
    <a:masterClrMapping/>
  </p:clrMapOvr>
</p:sldLayout>
</file>

<file path=ppt/slideLayouts/slideLayout66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242975775"/>
      </p:ext>
    </p:extLst>
  </p:cSld>
  <p:clrMapOvr>
    <a:masterClrMapping/>
  </p:clrMapOvr>
</p:sldLayout>
</file>

<file path=ppt/slideLayouts/slideLayout66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840460231"/>
      </p:ext>
    </p:extLst>
  </p:cSld>
  <p:clrMapOvr>
    <a:masterClrMapping/>
  </p:clrMapOvr>
</p:sldLayout>
</file>

<file path=ppt/slideLayouts/slideLayout6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292666526"/>
      </p:ext>
    </p:extLst>
  </p:cSld>
  <p:clrMapOvr>
    <a:masterClrMapping/>
  </p:clrMapOvr>
</p:sldLayout>
</file>

<file path=ppt/slideLayouts/slideLayout6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292929355"/>
      </p:ext>
    </p:extLst>
  </p:cSld>
  <p:clrMapOvr>
    <a:masterClrMapping/>
  </p:clrMapOvr>
</p:sldLayout>
</file>

<file path=ppt/slideLayouts/slideLayout6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754108272"/>
      </p:ext>
    </p:extLst>
  </p:cSld>
  <p:clrMapOvr>
    <a:masterClrMapping/>
  </p:clrMapOvr>
</p:sldLayout>
</file>

<file path=ppt/slideLayouts/slideLayout6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46226046"/>
      </p:ext>
    </p:extLst>
  </p:cSld>
  <p:clrMapOvr>
    <a:masterClrMapping/>
  </p:clrMapOvr>
</p:sldLayout>
</file>

<file path=ppt/slideLayouts/slideLayout6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72057350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72389360"/>
      </p:ext>
    </p:extLst>
  </p:cSld>
  <p:clrMapOvr>
    <a:masterClrMapping/>
  </p:clrMapOvr>
</p:sldLayout>
</file>

<file path=ppt/slideLayouts/slideLayout6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313342474"/>
      </p:ext>
    </p:extLst>
  </p:cSld>
  <p:clrMapOvr>
    <a:masterClrMapping/>
  </p:clrMapOvr>
</p:sldLayout>
</file>

<file path=ppt/slideLayouts/slideLayout6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650792915"/>
      </p:ext>
    </p:extLst>
  </p:cSld>
  <p:clrMapOvr>
    <a:masterClrMapping/>
  </p:clrMapOvr>
</p:sldLayout>
</file>

<file path=ppt/slideLayouts/slideLayout6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749361665"/>
      </p:ext>
    </p:extLst>
  </p:cSld>
  <p:clrMapOvr>
    <a:masterClrMapping/>
  </p:clrMapOvr>
</p:sldLayout>
</file>

<file path=ppt/slideLayouts/slideLayout6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372450455"/>
      </p:ext>
    </p:extLst>
  </p:cSld>
  <p:clrMapOvr>
    <a:masterClrMapping/>
  </p:clrMapOvr>
</p:sldLayout>
</file>

<file path=ppt/slideLayouts/slideLayout6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988372726"/>
      </p:ext>
    </p:extLst>
  </p:cSld>
  <p:clrMapOvr>
    <a:masterClrMapping/>
  </p:clrMapOvr>
</p:sldLayout>
</file>

<file path=ppt/slideLayouts/slideLayout67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89071672"/>
      </p:ext>
    </p:extLst>
  </p:cSld>
  <p:clrMapOvr>
    <a:masterClrMapping/>
  </p:clrMapOvr>
</p:sldLayout>
</file>

<file path=ppt/slideLayouts/slideLayout67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4000819506"/>
      </p:ext>
    </p:extLst>
  </p:cSld>
  <p:clrMapOvr>
    <a:masterClrMapping/>
  </p:clrMapOvr>
</p:sldLayout>
</file>

<file path=ppt/slideLayouts/slideLayout6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034285545"/>
      </p:ext>
    </p:extLst>
  </p:cSld>
  <p:clrMapOvr>
    <a:masterClrMapping/>
  </p:clrMapOvr>
</p:sldLayout>
</file>

<file path=ppt/slideLayouts/slideLayout6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500497811"/>
      </p:ext>
    </p:extLst>
  </p:cSld>
  <p:clrMapOvr>
    <a:masterClrMapping/>
  </p:clrMapOvr>
</p:sldLayout>
</file>

<file path=ppt/slideLayouts/slideLayout6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709476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625147958"/>
      </p:ext>
    </p:extLst>
  </p:cSld>
  <p:clrMapOvr>
    <a:masterClrMapping/>
  </p:clrMapOvr>
</p:sldLayout>
</file>

<file path=ppt/slideLayouts/slideLayout6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478392770"/>
      </p:ext>
    </p:extLst>
  </p:cSld>
  <p:clrMapOvr>
    <a:masterClrMapping/>
  </p:clrMapOvr>
</p:sldLayout>
</file>

<file path=ppt/slideLayouts/slideLayout6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289985990"/>
      </p:ext>
    </p:extLst>
  </p:cSld>
  <p:clrMapOvr>
    <a:masterClrMapping/>
  </p:clrMapOvr>
</p:sldLayout>
</file>

<file path=ppt/slideLayouts/slideLayout6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37306252"/>
      </p:ext>
    </p:extLst>
  </p:cSld>
  <p:clrMapOvr>
    <a:masterClrMapping/>
  </p:clrMapOvr>
</p:sldLayout>
</file>

<file path=ppt/slideLayouts/slideLayout6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837081098"/>
      </p:ext>
    </p:extLst>
  </p:cSld>
  <p:clrMapOvr>
    <a:masterClrMapping/>
  </p:clrMapOvr>
</p:sldLayout>
</file>

<file path=ppt/slideLayouts/slideLayout6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216404829"/>
      </p:ext>
    </p:extLst>
  </p:cSld>
  <p:clrMapOvr>
    <a:masterClrMapping/>
  </p:clrMapOvr>
</p:sldLayout>
</file>

<file path=ppt/slideLayouts/slideLayout6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322411051"/>
      </p:ext>
    </p:extLst>
  </p:cSld>
  <p:clrMapOvr>
    <a:masterClrMapping/>
  </p:clrMapOvr>
</p:sldLayout>
</file>

<file path=ppt/slideLayouts/slideLayout6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24686317"/>
      </p:ext>
    </p:extLst>
  </p:cSld>
  <p:clrMapOvr>
    <a:masterClrMapping/>
  </p:clrMapOvr>
</p:sldLayout>
</file>

<file path=ppt/slideLayouts/slideLayout68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722179669"/>
      </p:ext>
    </p:extLst>
  </p:cSld>
  <p:clrMapOvr>
    <a:masterClrMapping/>
  </p:clrMapOvr>
</p:sldLayout>
</file>

<file path=ppt/slideLayouts/slideLayout68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51103204"/>
      </p:ext>
    </p:extLst>
  </p:cSld>
  <p:clrMapOvr>
    <a:masterClrMapping/>
  </p:clrMapOvr>
</p:sldLayout>
</file>

<file path=ppt/slideLayouts/slideLayout6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3337357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200521285"/>
      </p:ext>
    </p:extLst>
  </p:cSld>
  <p:clrMapOvr>
    <a:masterClrMapping/>
  </p:clrMapOvr>
</p:sldLayout>
</file>

<file path=ppt/slideLayouts/slideLayout6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180135985"/>
      </p:ext>
    </p:extLst>
  </p:cSld>
  <p:clrMapOvr>
    <a:masterClrMapping/>
  </p:clrMapOvr>
</p:sldLayout>
</file>

<file path=ppt/slideLayouts/slideLayout6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12308555"/>
      </p:ext>
    </p:extLst>
  </p:cSld>
  <p:clrMapOvr>
    <a:masterClrMapping/>
  </p:clrMapOvr>
</p:sldLayout>
</file>

<file path=ppt/slideLayouts/slideLayout6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229989132"/>
      </p:ext>
    </p:extLst>
  </p:cSld>
  <p:clrMapOvr>
    <a:masterClrMapping/>
  </p:clrMapOvr>
</p:sldLayout>
</file>

<file path=ppt/slideLayouts/slideLayout6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994304528"/>
      </p:ext>
    </p:extLst>
  </p:cSld>
  <p:clrMapOvr>
    <a:masterClrMapping/>
  </p:clrMapOvr>
</p:sldLayout>
</file>

<file path=ppt/slideLayouts/slideLayout6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265297191"/>
      </p:ext>
    </p:extLst>
  </p:cSld>
  <p:clrMapOvr>
    <a:masterClrMapping/>
  </p:clrMapOvr>
</p:sldLayout>
</file>

<file path=ppt/slideLayouts/slideLayout6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564797956"/>
      </p:ext>
    </p:extLst>
  </p:cSld>
  <p:clrMapOvr>
    <a:masterClrMapping/>
  </p:clrMapOvr>
</p:sldLayout>
</file>

<file path=ppt/slideLayouts/slideLayout6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87687039"/>
      </p:ext>
    </p:extLst>
  </p:cSld>
  <p:clrMapOvr>
    <a:masterClrMapping/>
  </p:clrMapOvr>
</p:sldLayout>
</file>

<file path=ppt/slideLayouts/slideLayout6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185192861"/>
      </p:ext>
    </p:extLst>
  </p:cSld>
  <p:clrMapOvr>
    <a:masterClrMapping/>
  </p:clrMapOvr>
</p:sldLayout>
</file>

<file path=ppt/slideLayouts/slideLayout6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111944316"/>
      </p:ext>
    </p:extLst>
  </p:cSld>
  <p:clrMapOvr>
    <a:masterClrMapping/>
  </p:clrMapOvr>
</p:sldLayout>
</file>

<file path=ppt/slideLayouts/slideLayout69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464676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DA0E5B-4C5D-4E35-81BD-3D0E8E57486E}" type="datetimeFigureOut">
              <a:rPr lang="en-US" smtClean="0"/>
              <a:t>8/27/2014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5A0C79-99E0-43FD-9211-E6D9A54E7428}" type="slidenum">
              <a:rPr lang="en-US" smtClean="0"/>
              <a:t>‹#›</a:t>
            </a:fld>
            <a:endParaRPr lang="en-US" dirty="0"/>
          </a:p>
        </p:txBody>
      </p:sp>
    </p:spTree>
    <p:extLst>
      <p:ext uri="{BB962C8B-B14F-4D97-AF65-F5344CB8AC3E}">
        <p14:creationId xmlns:p14="http://schemas.microsoft.com/office/powerpoint/2010/main" val="18286063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612911493"/>
      </p:ext>
    </p:extLst>
  </p:cSld>
  <p:clrMapOvr>
    <a:masterClrMapping/>
  </p:clrMapOvr>
</p:sldLayout>
</file>

<file path=ppt/slideLayouts/slideLayout7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2876608295"/>
      </p:ext>
    </p:extLst>
  </p:cSld>
  <p:clrMapOvr>
    <a:masterClrMapping/>
  </p:clrMapOvr>
</p:sldLayout>
</file>

<file path=ppt/slideLayouts/slideLayout7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888852293"/>
      </p:ext>
    </p:extLst>
  </p:cSld>
  <p:clrMapOvr>
    <a:masterClrMapping/>
  </p:clrMapOvr>
</p:sldLayout>
</file>

<file path=ppt/slideLayouts/slideLayout7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512142591"/>
      </p:ext>
    </p:extLst>
  </p:cSld>
  <p:clrMapOvr>
    <a:masterClrMapping/>
  </p:clrMapOvr>
</p:sldLayout>
</file>

<file path=ppt/slideLayouts/slideLayout7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559334173"/>
      </p:ext>
    </p:extLst>
  </p:cSld>
  <p:clrMapOvr>
    <a:masterClrMapping/>
  </p:clrMapOvr>
</p:sldLayout>
</file>

<file path=ppt/slideLayouts/slideLayout7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690246159"/>
      </p:ext>
    </p:extLst>
  </p:cSld>
  <p:clrMapOvr>
    <a:masterClrMapping/>
  </p:clrMapOvr>
</p:sldLayout>
</file>

<file path=ppt/slideLayouts/slideLayout7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796010218"/>
      </p:ext>
    </p:extLst>
  </p:cSld>
  <p:clrMapOvr>
    <a:masterClrMapping/>
  </p:clrMapOvr>
</p:sldLayout>
</file>

<file path=ppt/slideLayouts/slideLayout7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992614096"/>
      </p:ext>
    </p:extLst>
  </p:cSld>
  <p:clrMapOvr>
    <a:masterClrMapping/>
  </p:clrMapOvr>
</p:sldLayout>
</file>

<file path=ppt/slideLayouts/slideLayout7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181955227"/>
      </p:ext>
    </p:extLst>
  </p:cSld>
  <p:clrMapOvr>
    <a:masterClrMapping/>
  </p:clrMapOvr>
</p:sldLayout>
</file>

<file path=ppt/slideLayouts/slideLayout7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714901492"/>
      </p:ext>
    </p:extLst>
  </p:cSld>
  <p:clrMapOvr>
    <a:masterClrMapping/>
  </p:clrMapOvr>
</p:sldLayout>
</file>

<file path=ppt/slideLayouts/slideLayout7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44506650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024217038"/>
      </p:ext>
    </p:extLst>
  </p:cSld>
  <p:clrMapOvr>
    <a:masterClrMapping/>
  </p:clrMapOvr>
</p:sldLayout>
</file>

<file path=ppt/slideLayouts/slideLayout7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681257659"/>
      </p:ext>
    </p:extLst>
  </p:cSld>
  <p:clrMapOvr>
    <a:masterClrMapping/>
  </p:clrMapOvr>
</p:sldLayout>
</file>

<file path=ppt/slideLayouts/slideLayout7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60533325"/>
      </p:ext>
    </p:extLst>
  </p:cSld>
  <p:clrMapOvr>
    <a:masterClrMapping/>
  </p:clrMapOvr>
</p:sldLayout>
</file>

<file path=ppt/slideLayouts/slideLayout7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936125778"/>
      </p:ext>
    </p:extLst>
  </p:cSld>
  <p:clrMapOvr>
    <a:masterClrMapping/>
  </p:clrMapOvr>
</p:sldLayout>
</file>

<file path=ppt/slideLayouts/slideLayout7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739060505"/>
      </p:ext>
    </p:extLst>
  </p:cSld>
  <p:clrMapOvr>
    <a:masterClrMapping/>
  </p:clrMapOvr>
</p:sldLayout>
</file>

<file path=ppt/slideLayouts/slideLayout7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358319307"/>
      </p:ext>
    </p:extLst>
  </p:cSld>
  <p:clrMapOvr>
    <a:masterClrMapping/>
  </p:clrMapOvr>
</p:sldLayout>
</file>

<file path=ppt/slideLayouts/slideLayout7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572134769"/>
      </p:ext>
    </p:extLst>
  </p:cSld>
  <p:clrMapOvr>
    <a:masterClrMapping/>
  </p:clrMapOvr>
</p:sldLayout>
</file>

<file path=ppt/slideLayouts/slideLayout7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200537673"/>
      </p:ext>
    </p:extLst>
  </p:cSld>
  <p:clrMapOvr>
    <a:masterClrMapping/>
  </p:clrMapOvr>
</p:sldLayout>
</file>

<file path=ppt/slideLayouts/slideLayout7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341372939"/>
      </p:ext>
    </p:extLst>
  </p:cSld>
  <p:clrMapOvr>
    <a:masterClrMapping/>
  </p:clrMapOvr>
</p:sldLayout>
</file>

<file path=ppt/slideLayouts/slideLayout7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625129898"/>
      </p:ext>
    </p:extLst>
  </p:cSld>
  <p:clrMapOvr>
    <a:masterClrMapping/>
  </p:clrMapOvr>
</p:sldLayout>
</file>

<file path=ppt/slideLayouts/slideLayout7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85530491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26206115"/>
      </p:ext>
    </p:extLst>
  </p:cSld>
  <p:clrMapOvr>
    <a:masterClrMapping/>
  </p:clrMapOvr>
</p:sldLayout>
</file>

<file path=ppt/slideLayouts/slideLayout7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099322320"/>
      </p:ext>
    </p:extLst>
  </p:cSld>
  <p:clrMapOvr>
    <a:masterClrMapping/>
  </p:clrMapOvr>
</p:sldLayout>
</file>

<file path=ppt/slideLayouts/slideLayout7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138731682"/>
      </p:ext>
    </p:extLst>
  </p:cSld>
  <p:clrMapOvr>
    <a:masterClrMapping/>
  </p:clrMapOvr>
</p:sldLayout>
</file>

<file path=ppt/slideLayouts/slideLayout7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467548269"/>
      </p:ext>
    </p:extLst>
  </p:cSld>
  <p:clrMapOvr>
    <a:masterClrMapping/>
  </p:clrMapOvr>
</p:sldLayout>
</file>

<file path=ppt/slideLayouts/slideLayout7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530031360"/>
      </p:ext>
    </p:extLst>
  </p:cSld>
  <p:clrMapOvr>
    <a:masterClrMapping/>
  </p:clrMapOvr>
</p:sldLayout>
</file>

<file path=ppt/slideLayouts/slideLayout7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548422116"/>
      </p:ext>
    </p:extLst>
  </p:cSld>
  <p:clrMapOvr>
    <a:masterClrMapping/>
  </p:clrMapOvr>
</p:sldLayout>
</file>

<file path=ppt/slideLayouts/slideLayout7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769549543"/>
      </p:ext>
    </p:extLst>
  </p:cSld>
  <p:clrMapOvr>
    <a:masterClrMapping/>
  </p:clrMapOvr>
</p:sldLayout>
</file>

<file path=ppt/slideLayouts/slideLayout7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538825630"/>
      </p:ext>
    </p:extLst>
  </p:cSld>
  <p:clrMapOvr>
    <a:masterClrMapping/>
  </p:clrMapOvr>
</p:sldLayout>
</file>

<file path=ppt/slideLayouts/slideLayout7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6393788"/>
      </p:ext>
    </p:extLst>
  </p:cSld>
  <p:clrMapOvr>
    <a:masterClrMapping/>
  </p:clrMapOvr>
</p:sldLayout>
</file>

<file path=ppt/slideLayouts/slideLayout7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976232481"/>
      </p:ext>
    </p:extLst>
  </p:cSld>
  <p:clrMapOvr>
    <a:masterClrMapping/>
  </p:clrMapOvr>
</p:sldLayout>
</file>

<file path=ppt/slideLayouts/slideLayout7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18118174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876283832"/>
      </p:ext>
    </p:extLst>
  </p:cSld>
  <p:clrMapOvr>
    <a:masterClrMapping/>
  </p:clrMapOvr>
</p:sldLayout>
</file>

<file path=ppt/slideLayouts/slideLayout7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90931628"/>
      </p:ext>
    </p:extLst>
  </p:cSld>
  <p:clrMapOvr>
    <a:masterClrMapping/>
  </p:clrMapOvr>
</p:sldLayout>
</file>

<file path=ppt/slideLayouts/slideLayout7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563403553"/>
      </p:ext>
    </p:extLst>
  </p:cSld>
  <p:clrMapOvr>
    <a:masterClrMapping/>
  </p:clrMapOvr>
</p:sldLayout>
</file>

<file path=ppt/slideLayouts/slideLayout7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77693682"/>
      </p:ext>
    </p:extLst>
  </p:cSld>
  <p:clrMapOvr>
    <a:masterClrMapping/>
  </p:clrMapOvr>
</p:sldLayout>
</file>

<file path=ppt/slideLayouts/slideLayout7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44460663"/>
      </p:ext>
    </p:extLst>
  </p:cSld>
  <p:clrMapOvr>
    <a:masterClrMapping/>
  </p:clrMapOvr>
</p:sldLayout>
</file>

<file path=ppt/slideLayouts/slideLayout7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086761270"/>
      </p:ext>
    </p:extLst>
  </p:cSld>
  <p:clrMapOvr>
    <a:masterClrMapping/>
  </p:clrMapOvr>
</p:sldLayout>
</file>

<file path=ppt/slideLayouts/slideLayout73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259612445"/>
      </p:ext>
    </p:extLst>
  </p:cSld>
  <p:clrMapOvr>
    <a:masterClrMapping/>
  </p:clrMapOvr>
</p:sldLayout>
</file>

<file path=ppt/slideLayouts/slideLayout7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120501097"/>
      </p:ext>
    </p:extLst>
  </p:cSld>
  <p:clrMapOvr>
    <a:masterClrMapping/>
  </p:clrMapOvr>
</p:sldLayout>
</file>

<file path=ppt/slideLayouts/slideLayout7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37DD415F-74BE-4B49-BAFE-96B64C927D16}"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445607309"/>
      </p:ext>
    </p:extLst>
  </p:cSld>
  <p:clrMapOvr>
    <a:masterClrMapping/>
  </p:clrMapOvr>
</p:sldLayout>
</file>

<file path=ppt/slideLayouts/slideLayout7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0B00D6B3-B003-42B2-9D39-606E8EF41159}"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941622489"/>
      </p:ext>
    </p:extLst>
  </p:cSld>
  <p:clrMapOvr>
    <a:masterClrMapping/>
  </p:clrMapOvr>
</p:sldLayout>
</file>

<file path=ppt/slideLayouts/slideLayout7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C2397EFE-8142-4164-B5F8-3CD7D443CF0E}"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2777358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739786719"/>
      </p:ext>
    </p:extLst>
  </p:cSld>
  <p:clrMapOvr>
    <a:masterClrMapping/>
  </p:clrMapOvr>
</p:sldLayout>
</file>

<file path=ppt/slideLayouts/slideLayout7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fld id="{BE977372-F5BB-46F9-ADFD-98EDBC869AAB}"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95945857"/>
      </p:ext>
    </p:extLst>
  </p:cSld>
  <p:clrMapOvr>
    <a:masterClrMapping/>
  </p:clrMapOvr>
</p:sldLayout>
</file>

<file path=ppt/slideLayouts/slideLayout7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fld id="{49745B1F-6DB0-462F-B371-33AB6E4E40B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773031092"/>
      </p:ext>
    </p:extLst>
  </p:cSld>
  <p:clrMapOvr>
    <a:masterClrMapping/>
  </p:clrMapOvr>
</p:sldLayout>
</file>

<file path=ppt/slideLayouts/slideLayout7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sldNum" sz="quarter" idx="11"/>
          </p:nvPr>
        </p:nvSpPr>
        <p:spPr>
          <a:ln/>
        </p:spPr>
        <p:txBody>
          <a:bodyPr/>
          <a:lstStyle>
            <a:lvl1pPr>
              <a:defRPr/>
            </a:lvl1pPr>
          </a:lstStyle>
          <a:p>
            <a:fld id="{2E443168-A16F-40D1-A6A5-3D4B6B5C2704}"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301089471"/>
      </p:ext>
    </p:extLst>
  </p:cSld>
  <p:clrMapOvr>
    <a:masterClrMapping/>
  </p:clrMapOvr>
</p:sldLayout>
</file>

<file path=ppt/slideLayouts/slideLayout7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CC02D153-4020-46E9-8EE8-0E0B1F3629F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693266736"/>
      </p:ext>
    </p:extLst>
  </p:cSld>
  <p:clrMapOvr>
    <a:masterClrMapping/>
  </p:clrMapOvr>
</p:sldLayout>
</file>

<file path=ppt/slideLayouts/slideLayout7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6A7B93C4-7279-4E60-86D8-03C6ED8D34D0}"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743961145"/>
      </p:ext>
    </p:extLst>
  </p:cSld>
  <p:clrMapOvr>
    <a:masterClrMapping/>
  </p:clrMapOvr>
</p:sldLayout>
</file>

<file path=ppt/slideLayouts/slideLayout7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4A4D40A4-A6AC-42D4-85FF-05C4531B898F}"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475451417"/>
      </p:ext>
    </p:extLst>
  </p:cSld>
  <p:clrMapOvr>
    <a:masterClrMapping/>
  </p:clrMapOvr>
</p:sldLayout>
</file>

<file path=ppt/slideLayouts/slideLayout7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B6A49F35-4434-4256-9B71-1969B911F89C}"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935885794"/>
      </p:ext>
    </p:extLst>
  </p:cSld>
  <p:clrMapOvr>
    <a:masterClrMapping/>
  </p:clrMapOvr>
</p:sldLayout>
</file>

<file path=ppt/slideLayouts/slideLayout74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A3A31052-4302-4998-8A13-C0270BCD0F01}"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700934301"/>
      </p:ext>
    </p:extLst>
  </p:cSld>
  <p:clrMapOvr>
    <a:masterClrMapping/>
  </p:clrMapOvr>
</p:sldLayout>
</file>

<file path=ppt/slideLayouts/slideLayout7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cs typeface="Arial" charset="0"/>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cs typeface="Arial" charset="0"/>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cs typeface="Arial" charset="0"/>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cs typeface="Arial" charset="0"/>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cs typeface="Arial" charset="0"/>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cs typeface="Arial" charset="0"/>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cs typeface="Arial" charset="0"/>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2566170286"/>
      </p:ext>
    </p:extLst>
  </p:cSld>
  <p:clrMapOvr>
    <a:masterClrMapping/>
  </p:clrMapOvr>
</p:sldLayout>
</file>

<file path=ppt/slideLayouts/slideLayout7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sldNum" sz="quarter" idx="11"/>
          </p:nvPr>
        </p:nvSpPr>
        <p:spPr>
          <a:ln/>
        </p:spPr>
        <p:txBody>
          <a:bodyPr/>
          <a:lstStyle>
            <a:lvl1pPr>
              <a:defRPr/>
            </a:lvl1pPr>
          </a:lstStyle>
          <a:p>
            <a:fld id="{37DD415F-74BE-4B49-BAFE-96B64C927D16}"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425339680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027133609"/>
      </p:ext>
    </p:extLst>
  </p:cSld>
  <p:clrMapOvr>
    <a:masterClrMapping/>
  </p:clrMapOvr>
</p:sldLayout>
</file>

<file path=ppt/slideLayouts/slideLayout7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xfrm>
            <a:off x="468313" y="6551613"/>
            <a:ext cx="2122487" cy="549275"/>
          </a:xfrm>
          <a:prstGeom prst="rect">
            <a:avLst/>
          </a:prstGeom>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0B00D6B3-B003-42B2-9D39-606E8EF41159}"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792170765"/>
      </p:ext>
    </p:extLst>
  </p:cSld>
  <p:clrMapOvr>
    <a:masterClrMapping/>
  </p:clrMapOvr>
</p:sldLayout>
</file>

<file path=ppt/slideLayouts/slideLayout7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Rectangle 5"/>
          <p:cNvSpPr>
            <a:spLocks noGrp="1" noChangeArrowheads="1"/>
          </p:cNvSpPr>
          <p:nvPr>
            <p:ph type="sldNum" sz="quarter" idx="11"/>
          </p:nvPr>
        </p:nvSpPr>
        <p:spPr>
          <a:ln/>
        </p:spPr>
        <p:txBody>
          <a:bodyPr/>
          <a:lstStyle>
            <a:lvl1pPr>
              <a:defRPr/>
            </a:lvl1pPr>
          </a:lstStyle>
          <a:p>
            <a:fld id="{C2397EFE-8142-4164-B5F8-3CD7D443CF0E}"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580279110"/>
      </p:ext>
    </p:extLst>
  </p:cSld>
  <p:clrMapOvr>
    <a:masterClrMapping/>
  </p:clrMapOvr>
</p:sldLayout>
</file>

<file path=ppt/slideLayouts/slideLayout7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xfrm>
            <a:off x="468313" y="6551613"/>
            <a:ext cx="2122487" cy="549275"/>
          </a:xfrm>
          <a:prstGeom prst="rect">
            <a:avLst/>
          </a:prstGeom>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fld id="{BE977372-F5BB-46F9-ADFD-98EDBC869AAB}"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774562897"/>
      </p:ext>
    </p:extLst>
  </p:cSld>
  <p:clrMapOvr>
    <a:masterClrMapping/>
  </p:clrMapOvr>
</p:sldLayout>
</file>

<file path=ppt/slideLayouts/slideLayout7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4" name="Rectangle 5"/>
          <p:cNvSpPr>
            <a:spLocks noGrp="1" noChangeArrowheads="1"/>
          </p:cNvSpPr>
          <p:nvPr>
            <p:ph type="sldNum" sz="quarter" idx="11"/>
          </p:nvPr>
        </p:nvSpPr>
        <p:spPr>
          <a:ln/>
        </p:spPr>
        <p:txBody>
          <a:bodyPr/>
          <a:lstStyle>
            <a:lvl1pPr>
              <a:defRPr/>
            </a:lvl1pPr>
          </a:lstStyle>
          <a:p>
            <a:fld id="{49745B1F-6DB0-462F-B371-33AB6E4E40B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650621389"/>
      </p:ext>
    </p:extLst>
  </p:cSld>
  <p:clrMapOvr>
    <a:masterClrMapping/>
  </p:clrMapOvr>
</p:sldLayout>
</file>

<file path=ppt/slideLayouts/slideLayout7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sldNum" sz="quarter" idx="11"/>
          </p:nvPr>
        </p:nvSpPr>
        <p:spPr>
          <a:ln/>
        </p:spPr>
        <p:txBody>
          <a:bodyPr/>
          <a:lstStyle>
            <a:lvl1pPr>
              <a:defRPr/>
            </a:lvl1pPr>
          </a:lstStyle>
          <a:p>
            <a:fld id="{2E443168-A16F-40D1-A6A5-3D4B6B5C2704}"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894649129"/>
      </p:ext>
    </p:extLst>
  </p:cSld>
  <p:clrMapOvr>
    <a:masterClrMapping/>
  </p:clrMapOvr>
</p:sldLayout>
</file>

<file path=ppt/slideLayouts/slideLayout7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468313" y="6551613"/>
            <a:ext cx="2122487" cy="549275"/>
          </a:xfrm>
          <a:prstGeom prst="rect">
            <a:avLst/>
          </a:prstGeom>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CC02D153-4020-46E9-8EE8-0E0B1F3629F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438065016"/>
      </p:ext>
    </p:extLst>
  </p:cSld>
  <p:clrMapOvr>
    <a:masterClrMapping/>
  </p:clrMapOvr>
</p:sldLayout>
</file>

<file path=ppt/slideLayouts/slideLayout7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468313" y="6551613"/>
            <a:ext cx="2122487" cy="549275"/>
          </a:xfrm>
          <a:prstGeom prst="rect">
            <a:avLst/>
          </a:prstGeom>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6A7B93C4-7279-4E60-86D8-03C6ED8D34D0}"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563671917"/>
      </p:ext>
    </p:extLst>
  </p:cSld>
  <p:clrMapOvr>
    <a:masterClrMapping/>
  </p:clrMapOvr>
</p:sldLayout>
</file>

<file path=ppt/slideLayouts/slideLayout7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xfrm>
            <a:off x="468313" y="6551613"/>
            <a:ext cx="2122487" cy="549275"/>
          </a:xfrm>
          <a:prstGeom prst="rect">
            <a:avLst/>
          </a:prstGeom>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4A4D40A4-A6AC-42D4-85FF-05C4531B898F}"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784521098"/>
      </p:ext>
    </p:extLst>
  </p:cSld>
  <p:clrMapOvr>
    <a:masterClrMapping/>
  </p:clrMapOvr>
</p:sldLayout>
</file>

<file path=ppt/slideLayouts/slideLayout7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xfrm>
            <a:off x="468313" y="6551613"/>
            <a:ext cx="2122487" cy="549275"/>
          </a:xfrm>
          <a:prstGeom prst="rect">
            <a:avLst/>
          </a:prstGeom>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B6A49F35-4434-4256-9B71-1969B911F89C}"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863378530"/>
      </p:ext>
    </p:extLst>
  </p:cSld>
  <p:clrMapOvr>
    <a:masterClrMapping/>
  </p:clrMapOvr>
</p:sldLayout>
</file>

<file path=ppt/slideLayouts/slideLayout75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xfrm>
            <a:off x="468313" y="6551613"/>
            <a:ext cx="2122487" cy="549275"/>
          </a:xfrm>
          <a:prstGeom prst="rect">
            <a:avLst/>
          </a:prstGeom>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A3A31052-4302-4998-8A13-C0270BCD0F01}"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65057501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2471442864"/>
      </p:ext>
    </p:extLst>
  </p:cSld>
  <p:clrMapOvr>
    <a:masterClrMapping/>
  </p:clrMapOvr>
</p:sldLayout>
</file>

<file path=ppt/slideLayouts/slideLayout760.xml><?xml version="1.0" encoding="utf-8"?>
<p:sldLayout xmlns:a="http://schemas.openxmlformats.org/drawingml/2006/main" xmlns:r="http://schemas.openxmlformats.org/officeDocument/2006/relationships" xmlns:p="http://schemas.openxmlformats.org/presentationml/2006/main">
  <p:cSld name="1_Title and Content">
    <p:bg>
      <p:bgRef idx="1001">
        <a:schemeClr val="bg1"/>
      </p:bgRef>
    </p:bg>
    <p:spTree>
      <p:nvGrpSpPr>
        <p:cNvPr id="1" name=""/>
        <p:cNvGrpSpPr/>
        <p:nvPr/>
      </p:nvGrpSpPr>
      <p:grpSpPr>
        <a:xfrm>
          <a:off x="0" y="0"/>
          <a:ext cx="0" cy="0"/>
          <a:chOff x="0" y="0"/>
          <a:chExt cx="0" cy="0"/>
        </a:xfrm>
      </p:grpSpPr>
      <p:sp>
        <p:nvSpPr>
          <p:cNvPr id="5" name="Rectangle 8"/>
          <p:cNvSpPr/>
          <p:nvPr/>
        </p:nvSpPr>
        <p:spPr>
          <a:xfrm>
            <a:off x="8532813" y="0"/>
            <a:ext cx="6111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dirty="0">
              <a:solidFill>
                <a:prstClr val="white"/>
              </a:solidFill>
            </a:endParaRPr>
          </a:p>
        </p:txBody>
      </p:sp>
      <p:pic>
        <p:nvPicPr>
          <p:cNvPr id="6" name="Picture 9" descr="ace_2c_pos_xlarge_png.png"/>
          <p:cNvPicPr>
            <a:picLocks noChangeAspect="1"/>
          </p:cNvPicPr>
          <p:nvPr/>
        </p:nvPicPr>
        <p:blipFill>
          <a:blip r:embed="rId3"/>
          <a:srcRect/>
          <a:stretch>
            <a:fillRect/>
          </a:stretch>
        </p:blipFill>
        <p:spPr bwMode="auto">
          <a:xfrm>
            <a:off x="250825" y="6215063"/>
            <a:ext cx="541338" cy="539750"/>
          </a:xfrm>
          <a:prstGeom prst="rect">
            <a:avLst/>
          </a:prstGeom>
          <a:noFill/>
          <a:ln w="9525">
            <a:noFill/>
            <a:miter lim="800000"/>
            <a:headEnd/>
            <a:tailEnd/>
          </a:ln>
        </p:spPr>
      </p:pic>
      <p:pic>
        <p:nvPicPr>
          <p:cNvPr id="7" name="Picture 2"/>
          <p:cNvPicPr>
            <a:picLocks noChangeAspect="1" noChangeArrowheads="1"/>
          </p:cNvPicPr>
          <p:nvPr/>
        </p:nvPicPr>
        <p:blipFill>
          <a:blip r:embed="rId4"/>
          <a:srcRect/>
          <a:stretch>
            <a:fillRect/>
          </a:stretch>
        </p:blipFill>
        <p:spPr bwMode="auto">
          <a:xfrm>
            <a:off x="7620000" y="152400"/>
            <a:ext cx="1500188" cy="1500188"/>
          </a:xfrm>
          <a:prstGeom prst="rect">
            <a:avLst/>
          </a:prstGeom>
          <a:noFill/>
          <a:ln w="9525">
            <a:noFill/>
            <a:miter lim="800000"/>
            <a:headEnd/>
            <a:tailEnd/>
          </a:ln>
        </p:spPr>
      </p:pic>
      <p:cxnSp>
        <p:nvCxnSpPr>
          <p:cNvPr id="8" name="Straight Connector 6"/>
          <p:cNvCxnSpPr/>
          <p:nvPr/>
        </p:nvCxnSpPr>
        <p:spPr>
          <a:xfrm>
            <a:off x="458788" y="1162050"/>
            <a:ext cx="868521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7"/>
          <p:cNvSpPr txBox="1"/>
          <p:nvPr/>
        </p:nvSpPr>
        <p:spPr>
          <a:xfrm>
            <a:off x="8145463" y="6562725"/>
            <a:ext cx="534987" cy="244475"/>
          </a:xfrm>
          <a:prstGeom prst="rect">
            <a:avLst/>
          </a:prstGeom>
          <a:noFill/>
        </p:spPr>
        <p:txBody>
          <a:bodyPr lIns="0" tIns="0" rIns="0" bIns="0" anchor="ctr"/>
          <a:lstStyle/>
          <a:p>
            <a:pPr algn="r" fontAlgn="base">
              <a:spcBef>
                <a:spcPct val="0"/>
              </a:spcBef>
              <a:spcAft>
                <a:spcPct val="0"/>
              </a:spcAft>
              <a:defRPr/>
            </a:pPr>
            <a:fld id="{FC12D2AC-9A6A-4057-B560-57084AFFFF8B}" type="slidenum">
              <a:rPr lang="en-CA" sz="900">
                <a:solidFill>
                  <a:srgbClr val="7F7F7F"/>
                </a:solidFill>
                <a:cs typeface="Arial" pitchFamily="34" charset="0"/>
              </a:rPr>
              <a:pPr algn="r" fontAlgn="base">
                <a:spcBef>
                  <a:spcPct val="0"/>
                </a:spcBef>
                <a:spcAft>
                  <a:spcPct val="0"/>
                </a:spcAft>
                <a:defRPr/>
              </a:pPr>
              <a:t>‹#›</a:t>
            </a:fld>
            <a:endParaRPr lang="en-CA" sz="900" dirty="0">
              <a:solidFill>
                <a:srgbClr val="7F7F7F"/>
              </a:solidFill>
              <a:cs typeface="Arial" pitchFamily="34" charset="0"/>
            </a:endParaRPr>
          </a:p>
        </p:txBody>
      </p:sp>
      <p:sp>
        <p:nvSpPr>
          <p:cNvPr id="10" name="Content Placeholder 9"/>
          <p:cNvSpPr>
            <a:spLocks noGrp="1"/>
          </p:cNvSpPr>
          <p:nvPr>
            <p:ph sz="quarter" idx="12"/>
          </p:nvPr>
        </p:nvSpPr>
        <p:spPr/>
        <p:txBody>
          <a:bodyPr/>
          <a:lstStyle>
            <a:lvl1pPr>
              <a:defRPr sz="1600"/>
            </a:lvl1pPr>
            <a:lvl2pPr>
              <a:defRPr sz="1400"/>
            </a:lvl2pPr>
            <a:lvl3pPr>
              <a:defRPr sz="1200"/>
            </a:lvl3pPr>
            <a:lvl4pPr>
              <a:defRPr sz="1000"/>
            </a:lvl4pPr>
            <a:lvl5pPr>
              <a:defRPr sz="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4" name="Title 3"/>
          <p:cNvSpPr>
            <a:spLocks noGrp="1"/>
          </p:cNvSpPr>
          <p:nvPr>
            <p:ph type="title"/>
          </p:nvPr>
        </p:nvSpPr>
        <p:spPr>
          <a:xfrm>
            <a:off x="611188" y="549275"/>
            <a:ext cx="7561262" cy="719138"/>
          </a:xfrm>
          <a:prstGeom prst="rect">
            <a:avLst/>
          </a:prstGeom>
        </p:spPr>
        <p:txBody>
          <a:bodyPr/>
          <a:lstStyle/>
          <a:p>
            <a:r>
              <a:rPr lang="en-US" dirty="0" smtClean="0"/>
              <a:t>Click to edit Master title style</a:t>
            </a:r>
            <a:endParaRPr lang="en-CA" dirty="0"/>
          </a:p>
        </p:txBody>
      </p:sp>
    </p:spTree>
    <p:extLst>
      <p:ext uri="{BB962C8B-B14F-4D97-AF65-F5344CB8AC3E}">
        <p14:creationId xmlns:p14="http://schemas.microsoft.com/office/powerpoint/2010/main" val="522493299"/>
      </p:ext>
    </p:extLst>
  </p:cSld>
  <p:clrMapOvr>
    <a:overrideClrMapping bg1="lt1" tx1="dk1" bg2="lt2" tx2="dk2" accent1="accent1" accent2="accent2" accent3="accent3" accent4="accent4" accent5="accent5" accent6="accent6" hlink="hlink" folHlink="folHlink"/>
  </p:clrMapOvr>
</p:sldLayout>
</file>

<file path=ppt/slideLayouts/slideLayout76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94433468"/>
      </p:ext>
    </p:extLst>
  </p:cSld>
  <p:clrMapOvr>
    <a:masterClrMapping/>
  </p:clrMapOvr>
</p:sldLayout>
</file>

<file path=ppt/slideLayouts/slideLayout7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39301283"/>
      </p:ext>
    </p:extLst>
  </p:cSld>
  <p:clrMapOvr>
    <a:masterClrMapping/>
  </p:clrMapOvr>
</p:sldLayout>
</file>

<file path=ppt/slideLayouts/slideLayout7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210260691"/>
      </p:ext>
    </p:extLst>
  </p:cSld>
  <p:clrMapOvr>
    <a:masterClrMapping/>
  </p:clrMapOvr>
</p:sldLayout>
</file>

<file path=ppt/slideLayouts/slideLayout7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687739375"/>
      </p:ext>
    </p:extLst>
  </p:cSld>
  <p:clrMapOvr>
    <a:masterClrMapping/>
  </p:clrMapOvr>
</p:sldLayout>
</file>

<file path=ppt/slideLayouts/slideLayout7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322305689"/>
      </p:ext>
    </p:extLst>
  </p:cSld>
  <p:clrMapOvr>
    <a:masterClrMapping/>
  </p:clrMapOvr>
</p:sldLayout>
</file>

<file path=ppt/slideLayouts/slideLayout7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182706472"/>
      </p:ext>
    </p:extLst>
  </p:cSld>
  <p:clrMapOvr>
    <a:masterClrMapping/>
  </p:clrMapOvr>
</p:sldLayout>
</file>

<file path=ppt/slideLayouts/slideLayout7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9774456"/>
      </p:ext>
    </p:extLst>
  </p:cSld>
  <p:clrMapOvr>
    <a:masterClrMapping/>
  </p:clrMapOvr>
</p:sldLayout>
</file>

<file path=ppt/slideLayouts/slideLayout7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522097350"/>
      </p:ext>
    </p:extLst>
  </p:cSld>
  <p:clrMapOvr>
    <a:masterClrMapping/>
  </p:clrMapOvr>
</p:sldLayout>
</file>

<file path=ppt/slideLayouts/slideLayout7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1825024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24748608"/>
      </p:ext>
    </p:extLst>
  </p:cSld>
  <p:clrMapOvr>
    <a:masterClrMapping/>
  </p:clrMapOvr>
</p:sldLayout>
</file>

<file path=ppt/slideLayouts/slideLayout7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950311325"/>
      </p:ext>
    </p:extLst>
  </p:cSld>
  <p:clrMapOvr>
    <a:masterClrMapping/>
  </p:clrMapOvr>
</p:sldLayout>
</file>

<file path=ppt/slideLayouts/slideLayout7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2951821"/>
      </p:ext>
    </p:extLst>
  </p:cSld>
  <p:clrMapOvr>
    <a:masterClrMapping/>
  </p:clrMapOvr>
</p:sldLayout>
</file>

<file path=ppt/slideLayouts/slideLayout77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440763591"/>
      </p:ext>
    </p:extLst>
  </p:cSld>
  <p:clrMapOvr>
    <a:masterClrMapping/>
  </p:clrMapOvr>
</p:sldLayout>
</file>

<file path=ppt/slideLayouts/slideLayout77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1224014277"/>
      </p:ext>
    </p:extLst>
  </p:cSld>
  <p:clrMapOvr>
    <a:masterClrMapping/>
  </p:clrMapOvr>
</p:sldLayout>
</file>

<file path=ppt/slideLayouts/slideLayout7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246767082"/>
      </p:ext>
    </p:extLst>
  </p:cSld>
  <p:clrMapOvr>
    <a:masterClrMapping/>
  </p:clrMapOvr>
</p:sldLayout>
</file>

<file path=ppt/slideLayouts/slideLayout7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239369505"/>
      </p:ext>
    </p:extLst>
  </p:cSld>
  <p:clrMapOvr>
    <a:masterClrMapping/>
  </p:clrMapOvr>
</p:sldLayout>
</file>

<file path=ppt/slideLayouts/slideLayout7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902628750"/>
      </p:ext>
    </p:extLst>
  </p:cSld>
  <p:clrMapOvr>
    <a:masterClrMapping/>
  </p:clrMapOvr>
</p:sldLayout>
</file>

<file path=ppt/slideLayouts/slideLayout7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93191249"/>
      </p:ext>
    </p:extLst>
  </p:cSld>
  <p:clrMapOvr>
    <a:masterClrMapping/>
  </p:clrMapOvr>
</p:sldLayout>
</file>

<file path=ppt/slideLayouts/slideLayout7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389891856"/>
      </p:ext>
    </p:extLst>
  </p:cSld>
  <p:clrMapOvr>
    <a:masterClrMapping/>
  </p:clrMapOvr>
</p:sldLayout>
</file>

<file path=ppt/slideLayouts/slideLayout7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70288324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30189887"/>
      </p:ext>
    </p:extLst>
  </p:cSld>
  <p:clrMapOvr>
    <a:masterClrMapping/>
  </p:clrMapOvr>
</p:sldLayout>
</file>

<file path=ppt/slideLayouts/slideLayout7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686756154"/>
      </p:ext>
    </p:extLst>
  </p:cSld>
  <p:clrMapOvr>
    <a:masterClrMapping/>
  </p:clrMapOvr>
</p:sldLayout>
</file>

<file path=ppt/slideLayouts/slideLayout7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699146830"/>
      </p:ext>
    </p:extLst>
  </p:cSld>
  <p:clrMapOvr>
    <a:masterClrMapping/>
  </p:clrMapOvr>
</p:sldLayout>
</file>

<file path=ppt/slideLayouts/slideLayout7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190178569"/>
      </p:ext>
    </p:extLst>
  </p:cSld>
  <p:clrMapOvr>
    <a:masterClrMapping/>
  </p:clrMapOvr>
</p:sldLayout>
</file>

<file path=ppt/slideLayouts/slideLayout7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832870627"/>
      </p:ext>
    </p:extLst>
  </p:cSld>
  <p:clrMapOvr>
    <a:masterClrMapping/>
  </p:clrMapOvr>
</p:sldLayout>
</file>

<file path=ppt/slideLayouts/slideLayout78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866173522"/>
      </p:ext>
    </p:extLst>
  </p:cSld>
  <p:clrMapOvr>
    <a:masterClrMapping/>
  </p:clrMapOvr>
</p:sldLayout>
</file>

<file path=ppt/slideLayouts/slideLayout78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194704214"/>
      </p:ext>
    </p:extLst>
  </p:cSld>
  <p:clrMapOvr>
    <a:masterClrMapping/>
  </p:clrMapOvr>
</p:sldLayout>
</file>

<file path=ppt/slideLayouts/slideLayout7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240294675"/>
      </p:ext>
    </p:extLst>
  </p:cSld>
  <p:clrMapOvr>
    <a:masterClrMapping/>
  </p:clrMapOvr>
</p:sldLayout>
</file>

<file path=ppt/slideLayouts/slideLayout7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970514922"/>
      </p:ext>
    </p:extLst>
  </p:cSld>
  <p:clrMapOvr>
    <a:masterClrMapping/>
  </p:clrMapOvr>
</p:sldLayout>
</file>

<file path=ppt/slideLayouts/slideLayout7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632726434"/>
      </p:ext>
    </p:extLst>
  </p:cSld>
  <p:clrMapOvr>
    <a:masterClrMapping/>
  </p:clrMapOvr>
</p:sldLayout>
</file>

<file path=ppt/slideLayouts/slideLayout7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977717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082324291"/>
      </p:ext>
    </p:extLst>
  </p:cSld>
  <p:clrMapOvr>
    <a:masterClrMapping/>
  </p:clrMapOvr>
</p:sldLayout>
</file>

<file path=ppt/slideLayouts/slideLayout7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322392669"/>
      </p:ext>
    </p:extLst>
  </p:cSld>
  <p:clrMapOvr>
    <a:masterClrMapping/>
  </p:clrMapOvr>
</p:sldLayout>
</file>

<file path=ppt/slideLayouts/slideLayout7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27674401"/>
      </p:ext>
    </p:extLst>
  </p:cSld>
  <p:clrMapOvr>
    <a:masterClrMapping/>
  </p:clrMapOvr>
</p:sldLayout>
</file>

<file path=ppt/slideLayouts/slideLayout7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701691089"/>
      </p:ext>
    </p:extLst>
  </p:cSld>
  <p:clrMapOvr>
    <a:masterClrMapping/>
  </p:clrMapOvr>
</p:sldLayout>
</file>

<file path=ppt/slideLayouts/slideLayout7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247399676"/>
      </p:ext>
    </p:extLst>
  </p:cSld>
  <p:clrMapOvr>
    <a:masterClrMapping/>
  </p:clrMapOvr>
</p:sldLayout>
</file>

<file path=ppt/slideLayouts/slideLayout7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499720820"/>
      </p:ext>
    </p:extLst>
  </p:cSld>
  <p:clrMapOvr>
    <a:masterClrMapping/>
  </p:clrMapOvr>
</p:sldLayout>
</file>

<file path=ppt/slideLayouts/slideLayout7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478561314"/>
      </p:ext>
    </p:extLst>
  </p:cSld>
  <p:clrMapOvr>
    <a:masterClrMapping/>
  </p:clrMapOvr>
</p:sldLayout>
</file>

<file path=ppt/slideLayouts/slideLayout79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85933144"/>
      </p:ext>
    </p:extLst>
  </p:cSld>
  <p:clrMapOvr>
    <a:masterClrMapping/>
  </p:clrMapOvr>
</p:sldLayout>
</file>

<file path=ppt/slideLayouts/slideLayout79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500974430"/>
      </p:ext>
    </p:extLst>
  </p:cSld>
  <p:clrMapOvr>
    <a:masterClrMapping/>
  </p:clrMapOvr>
</p:sldLayout>
</file>

<file path=ppt/slideLayouts/slideLayout7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302646395"/>
      </p:ext>
    </p:extLst>
  </p:cSld>
  <p:clrMapOvr>
    <a:masterClrMapping/>
  </p:clrMapOvr>
</p:sldLayout>
</file>

<file path=ppt/slideLayouts/slideLayout7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835935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DA0E5B-4C5D-4E35-81BD-3D0E8E57486E}" type="datetimeFigureOut">
              <a:rPr lang="en-US" smtClean="0"/>
              <a:t>8/27/2014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5A0C79-99E0-43FD-9211-E6D9A54E7428}" type="slidenum">
              <a:rPr lang="en-US" smtClean="0"/>
              <a:t>‹#›</a:t>
            </a:fld>
            <a:endParaRPr lang="en-US" dirty="0"/>
          </a:p>
        </p:txBody>
      </p:sp>
    </p:spTree>
    <p:extLst>
      <p:ext uri="{BB962C8B-B14F-4D97-AF65-F5344CB8AC3E}">
        <p14:creationId xmlns:p14="http://schemas.microsoft.com/office/powerpoint/2010/main" val="415604647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978796834"/>
      </p:ext>
    </p:extLst>
  </p:cSld>
  <p:clrMapOvr>
    <a:masterClrMapping/>
  </p:clrMapOvr>
</p:sldLayout>
</file>

<file path=ppt/slideLayouts/slideLayout8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639827566"/>
      </p:ext>
    </p:extLst>
  </p:cSld>
  <p:clrMapOvr>
    <a:masterClrMapping/>
  </p:clrMapOvr>
</p:sldLayout>
</file>

<file path=ppt/slideLayouts/slideLayout8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551604919"/>
      </p:ext>
    </p:extLst>
  </p:cSld>
  <p:clrMapOvr>
    <a:masterClrMapping/>
  </p:clrMapOvr>
</p:sldLayout>
</file>

<file path=ppt/slideLayouts/slideLayout8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934561271"/>
      </p:ext>
    </p:extLst>
  </p:cSld>
  <p:clrMapOvr>
    <a:masterClrMapping/>
  </p:clrMapOvr>
</p:sldLayout>
</file>

<file path=ppt/slideLayouts/slideLayout8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018434962"/>
      </p:ext>
    </p:extLst>
  </p:cSld>
  <p:clrMapOvr>
    <a:masterClrMapping/>
  </p:clrMapOvr>
</p:sldLayout>
</file>

<file path=ppt/slideLayouts/slideLayout8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678282491"/>
      </p:ext>
    </p:extLst>
  </p:cSld>
  <p:clrMapOvr>
    <a:masterClrMapping/>
  </p:clrMapOvr>
</p:sldLayout>
</file>

<file path=ppt/slideLayouts/slideLayout8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63956781"/>
      </p:ext>
    </p:extLst>
  </p:cSld>
  <p:clrMapOvr>
    <a:masterClrMapping/>
  </p:clrMapOvr>
</p:sldLayout>
</file>

<file path=ppt/slideLayouts/slideLayout8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017822403"/>
      </p:ext>
    </p:extLst>
  </p:cSld>
  <p:clrMapOvr>
    <a:masterClrMapping/>
  </p:clrMapOvr>
</p:sldLayout>
</file>

<file path=ppt/slideLayouts/slideLayout8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07418330"/>
      </p:ext>
    </p:extLst>
  </p:cSld>
  <p:clrMapOvr>
    <a:masterClrMapping/>
  </p:clrMapOvr>
</p:sldLayout>
</file>

<file path=ppt/slideLayouts/slideLayout80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752208878"/>
      </p:ext>
    </p:extLst>
  </p:cSld>
  <p:clrMapOvr>
    <a:masterClrMapping/>
  </p:clrMapOvr>
</p:sldLayout>
</file>

<file path=ppt/slideLayouts/slideLayout80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61161046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101201512"/>
      </p:ext>
    </p:extLst>
  </p:cSld>
  <p:clrMapOvr>
    <a:masterClrMapping/>
  </p:clrMapOvr>
</p:sldLayout>
</file>

<file path=ppt/slideLayouts/slideLayout8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580264548"/>
      </p:ext>
    </p:extLst>
  </p:cSld>
  <p:clrMapOvr>
    <a:masterClrMapping/>
  </p:clrMapOvr>
</p:sldLayout>
</file>

<file path=ppt/slideLayouts/slideLayout8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276780193"/>
      </p:ext>
    </p:extLst>
  </p:cSld>
  <p:clrMapOvr>
    <a:masterClrMapping/>
  </p:clrMapOvr>
</p:sldLayout>
</file>

<file path=ppt/slideLayouts/slideLayout8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744982451"/>
      </p:ext>
    </p:extLst>
  </p:cSld>
  <p:clrMapOvr>
    <a:masterClrMapping/>
  </p:clrMapOvr>
</p:sldLayout>
</file>

<file path=ppt/slideLayouts/slideLayout8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93023566"/>
      </p:ext>
    </p:extLst>
  </p:cSld>
  <p:clrMapOvr>
    <a:masterClrMapping/>
  </p:clrMapOvr>
</p:sldLayout>
</file>

<file path=ppt/slideLayouts/slideLayout8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815565678"/>
      </p:ext>
    </p:extLst>
  </p:cSld>
  <p:clrMapOvr>
    <a:masterClrMapping/>
  </p:clrMapOvr>
</p:sldLayout>
</file>

<file path=ppt/slideLayouts/slideLayout8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857998237"/>
      </p:ext>
    </p:extLst>
  </p:cSld>
  <p:clrMapOvr>
    <a:masterClrMapping/>
  </p:clrMapOvr>
</p:sldLayout>
</file>

<file path=ppt/slideLayouts/slideLayout8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273254268"/>
      </p:ext>
    </p:extLst>
  </p:cSld>
  <p:clrMapOvr>
    <a:masterClrMapping/>
  </p:clrMapOvr>
</p:sldLayout>
</file>

<file path=ppt/slideLayouts/slideLayout8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065544532"/>
      </p:ext>
    </p:extLst>
  </p:cSld>
  <p:clrMapOvr>
    <a:masterClrMapping/>
  </p:clrMapOvr>
</p:sldLayout>
</file>

<file path=ppt/slideLayouts/slideLayout8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135656471"/>
      </p:ext>
    </p:extLst>
  </p:cSld>
  <p:clrMapOvr>
    <a:masterClrMapping/>
  </p:clrMapOvr>
</p:sldLayout>
</file>

<file path=ppt/slideLayouts/slideLayout8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70817314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453932542"/>
      </p:ext>
    </p:extLst>
  </p:cSld>
  <p:clrMapOvr>
    <a:masterClrMapping/>
  </p:clrMapOvr>
</p:sldLayout>
</file>

<file path=ppt/slideLayouts/slideLayout82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393170931"/>
      </p:ext>
    </p:extLst>
  </p:cSld>
  <p:clrMapOvr>
    <a:masterClrMapping/>
  </p:clrMapOvr>
</p:sldLayout>
</file>

<file path=ppt/slideLayouts/slideLayout82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259148328"/>
      </p:ext>
    </p:extLst>
  </p:cSld>
  <p:clrMapOvr>
    <a:masterClrMapping/>
  </p:clrMapOvr>
</p:sldLayout>
</file>

<file path=ppt/slideLayouts/slideLayout8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713468362"/>
      </p:ext>
    </p:extLst>
  </p:cSld>
  <p:clrMapOvr>
    <a:masterClrMapping/>
  </p:clrMapOvr>
</p:sldLayout>
</file>

<file path=ppt/slideLayouts/slideLayout8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499296964"/>
      </p:ext>
    </p:extLst>
  </p:cSld>
  <p:clrMapOvr>
    <a:masterClrMapping/>
  </p:clrMapOvr>
</p:sldLayout>
</file>

<file path=ppt/slideLayouts/slideLayout8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355798892"/>
      </p:ext>
    </p:extLst>
  </p:cSld>
  <p:clrMapOvr>
    <a:masterClrMapping/>
  </p:clrMapOvr>
</p:sldLayout>
</file>

<file path=ppt/slideLayouts/slideLayout8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602159815"/>
      </p:ext>
    </p:extLst>
  </p:cSld>
  <p:clrMapOvr>
    <a:masterClrMapping/>
  </p:clrMapOvr>
</p:sldLayout>
</file>

<file path=ppt/slideLayouts/slideLayout8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058644768"/>
      </p:ext>
    </p:extLst>
  </p:cSld>
  <p:clrMapOvr>
    <a:masterClrMapping/>
  </p:clrMapOvr>
</p:sldLayout>
</file>

<file path=ppt/slideLayouts/slideLayout8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796427230"/>
      </p:ext>
    </p:extLst>
  </p:cSld>
  <p:clrMapOvr>
    <a:masterClrMapping/>
  </p:clrMapOvr>
</p:sldLayout>
</file>

<file path=ppt/slideLayouts/slideLayout8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42016273"/>
      </p:ext>
    </p:extLst>
  </p:cSld>
  <p:clrMapOvr>
    <a:masterClrMapping/>
  </p:clrMapOvr>
</p:sldLayout>
</file>

<file path=ppt/slideLayouts/slideLayout8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4147550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002096475"/>
      </p:ext>
    </p:extLst>
  </p:cSld>
  <p:clrMapOvr>
    <a:masterClrMapping/>
  </p:clrMapOvr>
</p:sldLayout>
</file>

<file path=ppt/slideLayouts/slideLayout8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248887094"/>
      </p:ext>
    </p:extLst>
  </p:cSld>
  <p:clrMapOvr>
    <a:masterClrMapping/>
  </p:clrMapOvr>
</p:sldLayout>
</file>

<file path=ppt/slideLayouts/slideLayout8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651711969"/>
      </p:ext>
    </p:extLst>
  </p:cSld>
  <p:clrMapOvr>
    <a:masterClrMapping/>
  </p:clrMapOvr>
</p:sldLayout>
</file>

<file path=ppt/slideLayouts/slideLayout83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29811158"/>
      </p:ext>
    </p:extLst>
  </p:cSld>
  <p:clrMapOvr>
    <a:masterClrMapping/>
  </p:clrMapOvr>
</p:sldLayout>
</file>

<file path=ppt/slideLayouts/slideLayout8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2677799997"/>
      </p:ext>
    </p:extLst>
  </p:cSld>
  <p:clrMapOvr>
    <a:masterClrMapping/>
  </p:clrMapOvr>
</p:sldLayout>
</file>

<file path=ppt/slideLayouts/slideLayout8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38319266"/>
      </p:ext>
    </p:extLst>
  </p:cSld>
  <p:clrMapOvr>
    <a:masterClrMapping/>
  </p:clrMapOvr>
</p:sldLayout>
</file>

<file path=ppt/slideLayouts/slideLayout8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68074240"/>
      </p:ext>
    </p:extLst>
  </p:cSld>
  <p:clrMapOvr>
    <a:masterClrMapping/>
  </p:clrMapOvr>
</p:sldLayout>
</file>

<file path=ppt/slideLayouts/slideLayout8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942042404"/>
      </p:ext>
    </p:extLst>
  </p:cSld>
  <p:clrMapOvr>
    <a:masterClrMapping/>
  </p:clrMapOvr>
</p:sldLayout>
</file>

<file path=ppt/slideLayouts/slideLayout8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96789411"/>
      </p:ext>
    </p:extLst>
  </p:cSld>
  <p:clrMapOvr>
    <a:masterClrMapping/>
  </p:clrMapOvr>
</p:sldLayout>
</file>

<file path=ppt/slideLayouts/slideLayout8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937275815"/>
      </p:ext>
    </p:extLst>
  </p:cSld>
  <p:clrMapOvr>
    <a:masterClrMapping/>
  </p:clrMapOvr>
</p:sldLayout>
</file>

<file path=ppt/slideLayouts/slideLayout8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5671255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325453528"/>
      </p:ext>
    </p:extLst>
  </p:cSld>
  <p:clrMapOvr>
    <a:masterClrMapping/>
  </p:clrMapOvr>
</p:sldLayout>
</file>

<file path=ppt/slideLayouts/slideLayout8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244525725"/>
      </p:ext>
    </p:extLst>
  </p:cSld>
  <p:clrMapOvr>
    <a:masterClrMapping/>
  </p:clrMapOvr>
</p:sldLayout>
</file>

<file path=ppt/slideLayouts/slideLayout8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904371405"/>
      </p:ext>
    </p:extLst>
  </p:cSld>
  <p:clrMapOvr>
    <a:masterClrMapping/>
  </p:clrMapOvr>
</p:sldLayout>
</file>

<file path=ppt/slideLayouts/slideLayout8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623983027"/>
      </p:ext>
    </p:extLst>
  </p:cSld>
  <p:clrMapOvr>
    <a:masterClrMapping/>
  </p:clrMapOvr>
</p:sldLayout>
</file>

<file path=ppt/slideLayouts/slideLayout8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258863924"/>
      </p:ext>
    </p:extLst>
  </p:cSld>
  <p:clrMapOvr>
    <a:masterClrMapping/>
  </p:clrMapOvr>
</p:sldLayout>
</file>

<file path=ppt/slideLayouts/slideLayout84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227619214"/>
      </p:ext>
    </p:extLst>
  </p:cSld>
  <p:clrMapOvr>
    <a:masterClrMapping/>
  </p:clrMapOvr>
</p:sldLayout>
</file>

<file path=ppt/slideLayouts/slideLayout8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2292072058"/>
      </p:ext>
    </p:extLst>
  </p:cSld>
  <p:clrMapOvr>
    <a:masterClrMapping/>
  </p:clrMapOvr>
</p:sldLayout>
</file>

<file path=ppt/slideLayouts/slideLayout8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379115551"/>
      </p:ext>
    </p:extLst>
  </p:cSld>
  <p:clrMapOvr>
    <a:masterClrMapping/>
  </p:clrMapOvr>
</p:sldLayout>
</file>

<file path=ppt/slideLayouts/slideLayout8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667242938"/>
      </p:ext>
    </p:extLst>
  </p:cSld>
  <p:clrMapOvr>
    <a:masterClrMapping/>
  </p:clrMapOvr>
</p:sldLayout>
</file>

<file path=ppt/slideLayouts/slideLayout8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114868681"/>
      </p:ext>
    </p:extLst>
  </p:cSld>
  <p:clrMapOvr>
    <a:masterClrMapping/>
  </p:clrMapOvr>
</p:sldLayout>
</file>

<file path=ppt/slideLayouts/slideLayout8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67063854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615184391"/>
      </p:ext>
    </p:extLst>
  </p:cSld>
  <p:clrMapOvr>
    <a:masterClrMapping/>
  </p:clrMapOvr>
</p:sldLayout>
</file>

<file path=ppt/slideLayouts/slideLayout8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74012736"/>
      </p:ext>
    </p:extLst>
  </p:cSld>
  <p:clrMapOvr>
    <a:masterClrMapping/>
  </p:clrMapOvr>
</p:sldLayout>
</file>

<file path=ppt/slideLayouts/slideLayout8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706578116"/>
      </p:ext>
    </p:extLst>
  </p:cSld>
  <p:clrMapOvr>
    <a:masterClrMapping/>
  </p:clrMapOvr>
</p:sldLayout>
</file>

<file path=ppt/slideLayouts/slideLayout8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197707111"/>
      </p:ext>
    </p:extLst>
  </p:cSld>
  <p:clrMapOvr>
    <a:masterClrMapping/>
  </p:clrMapOvr>
</p:sldLayout>
</file>

<file path=ppt/slideLayouts/slideLayout8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016567157"/>
      </p:ext>
    </p:extLst>
  </p:cSld>
  <p:clrMapOvr>
    <a:masterClrMapping/>
  </p:clrMapOvr>
</p:sldLayout>
</file>

<file path=ppt/slideLayouts/slideLayout8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680896700"/>
      </p:ext>
    </p:extLst>
  </p:cSld>
  <p:clrMapOvr>
    <a:masterClrMapping/>
  </p:clrMapOvr>
</p:sldLayout>
</file>

<file path=ppt/slideLayouts/slideLayout8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674743666"/>
      </p:ext>
    </p:extLst>
  </p:cSld>
  <p:clrMapOvr>
    <a:masterClrMapping/>
  </p:clrMapOvr>
</p:sldLayout>
</file>

<file path=ppt/slideLayouts/slideLayout85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527121276"/>
      </p:ext>
    </p:extLst>
  </p:cSld>
  <p:clrMapOvr>
    <a:masterClrMapping/>
  </p:clrMapOvr>
</p:sldLayout>
</file>

<file path=ppt/slideLayouts/slideLayout8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156225988"/>
      </p:ext>
    </p:extLst>
  </p:cSld>
  <p:clrMapOvr>
    <a:masterClrMapping/>
  </p:clrMapOvr>
</p:sldLayout>
</file>

<file path=ppt/slideLayouts/slideLayout8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040907253"/>
      </p:ext>
    </p:extLst>
  </p:cSld>
  <p:clrMapOvr>
    <a:masterClrMapping/>
  </p:clrMapOvr>
</p:sldLayout>
</file>

<file path=ppt/slideLayouts/slideLayout8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12094814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68788827"/>
      </p:ext>
    </p:extLst>
  </p:cSld>
  <p:clrMapOvr>
    <a:masterClrMapping/>
  </p:clrMapOvr>
</p:sldLayout>
</file>

<file path=ppt/slideLayouts/slideLayout8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218377431"/>
      </p:ext>
    </p:extLst>
  </p:cSld>
  <p:clrMapOvr>
    <a:masterClrMapping/>
  </p:clrMapOvr>
</p:sldLayout>
</file>

<file path=ppt/slideLayouts/slideLayout8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541544351"/>
      </p:ext>
    </p:extLst>
  </p:cSld>
  <p:clrMapOvr>
    <a:masterClrMapping/>
  </p:clrMapOvr>
</p:sldLayout>
</file>

<file path=ppt/slideLayouts/slideLayout8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700398638"/>
      </p:ext>
    </p:extLst>
  </p:cSld>
  <p:clrMapOvr>
    <a:masterClrMapping/>
  </p:clrMapOvr>
</p:sldLayout>
</file>

<file path=ppt/slideLayouts/slideLayout8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27225079"/>
      </p:ext>
    </p:extLst>
  </p:cSld>
  <p:clrMapOvr>
    <a:masterClrMapping/>
  </p:clrMapOvr>
</p:sldLayout>
</file>

<file path=ppt/slideLayouts/slideLayout8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638101630"/>
      </p:ext>
    </p:extLst>
  </p:cSld>
  <p:clrMapOvr>
    <a:masterClrMapping/>
  </p:clrMapOvr>
</p:sldLayout>
</file>

<file path=ppt/slideLayouts/slideLayout8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772513197"/>
      </p:ext>
    </p:extLst>
  </p:cSld>
  <p:clrMapOvr>
    <a:masterClrMapping/>
  </p:clrMapOvr>
</p:sldLayout>
</file>

<file path=ppt/slideLayouts/slideLayout8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37168510"/>
      </p:ext>
    </p:extLst>
  </p:cSld>
  <p:clrMapOvr>
    <a:masterClrMapping/>
  </p:clrMapOvr>
</p:sldLayout>
</file>

<file path=ppt/slideLayouts/slideLayout8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169957532"/>
      </p:ext>
    </p:extLst>
  </p:cSld>
  <p:clrMapOvr>
    <a:masterClrMapping/>
  </p:clrMapOvr>
</p:sldLayout>
</file>

<file path=ppt/slideLayouts/slideLayout86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096338932"/>
      </p:ext>
    </p:extLst>
  </p:cSld>
  <p:clrMapOvr>
    <a:masterClrMapping/>
  </p:clrMapOvr>
</p:sldLayout>
</file>

<file path=ppt/slideLayouts/slideLayout86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73698693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786576060"/>
      </p:ext>
    </p:extLst>
  </p:cSld>
  <p:clrMapOvr>
    <a:masterClrMapping/>
  </p:clrMapOvr>
</p:sldLayout>
</file>

<file path=ppt/slideLayouts/slideLayout8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522653881"/>
      </p:ext>
    </p:extLst>
  </p:cSld>
  <p:clrMapOvr>
    <a:masterClrMapping/>
  </p:clrMapOvr>
</p:sldLayout>
</file>

<file path=ppt/slideLayouts/slideLayout8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371838732"/>
      </p:ext>
    </p:extLst>
  </p:cSld>
  <p:clrMapOvr>
    <a:masterClrMapping/>
  </p:clrMapOvr>
</p:sldLayout>
</file>

<file path=ppt/slideLayouts/slideLayout8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05009936"/>
      </p:ext>
    </p:extLst>
  </p:cSld>
  <p:clrMapOvr>
    <a:masterClrMapping/>
  </p:clrMapOvr>
</p:sldLayout>
</file>

<file path=ppt/slideLayouts/slideLayout8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070034391"/>
      </p:ext>
    </p:extLst>
  </p:cSld>
  <p:clrMapOvr>
    <a:masterClrMapping/>
  </p:clrMapOvr>
</p:sldLayout>
</file>

<file path=ppt/slideLayouts/slideLayout8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14938413"/>
      </p:ext>
    </p:extLst>
  </p:cSld>
  <p:clrMapOvr>
    <a:masterClrMapping/>
  </p:clrMapOvr>
</p:sldLayout>
</file>

<file path=ppt/slideLayouts/slideLayout8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97678996"/>
      </p:ext>
    </p:extLst>
  </p:cSld>
  <p:clrMapOvr>
    <a:masterClrMapping/>
  </p:clrMapOvr>
</p:sldLayout>
</file>

<file path=ppt/slideLayouts/slideLayout8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365747690"/>
      </p:ext>
    </p:extLst>
  </p:cSld>
  <p:clrMapOvr>
    <a:masterClrMapping/>
  </p:clrMapOvr>
</p:sldLayout>
</file>

<file path=ppt/slideLayouts/slideLayout8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052704085"/>
      </p:ext>
    </p:extLst>
  </p:cSld>
  <p:clrMapOvr>
    <a:masterClrMapping/>
  </p:clrMapOvr>
</p:sldLayout>
</file>

<file path=ppt/slideLayouts/slideLayout8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252179815"/>
      </p:ext>
    </p:extLst>
  </p:cSld>
  <p:clrMapOvr>
    <a:masterClrMapping/>
  </p:clrMapOvr>
</p:sldLayout>
</file>

<file path=ppt/slideLayouts/slideLayout8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2126034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9368379"/>
      </p:ext>
    </p:extLst>
  </p:cSld>
  <p:clrMapOvr>
    <a:masterClrMapping/>
  </p:clrMapOvr>
</p:sldLayout>
</file>

<file path=ppt/slideLayouts/slideLayout88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84913621"/>
      </p:ext>
    </p:extLst>
  </p:cSld>
  <p:clrMapOvr>
    <a:masterClrMapping/>
  </p:clrMapOvr>
</p:sldLayout>
</file>

<file path=ppt/slideLayouts/slideLayout88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cs typeface="Arial" charset="0"/>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cs typeface="Arial" charset="0"/>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cs typeface="Arial" charset="0"/>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cs typeface="Arial" charset="0"/>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cs typeface="Arial" charset="0"/>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a:effectLst/>
        </p:spPr>
        <p:txBody>
          <a:bodyPr wrap="none" lIns="90000" tIns="46800" rIns="90000" bIns="46800" anchor="ctr"/>
          <a:lstStyle/>
          <a:p>
            <a:pPr algn="ctr" fontAlgn="base">
              <a:spcBef>
                <a:spcPct val="0"/>
              </a:spcBef>
              <a:spcAft>
                <a:spcPct val="30000"/>
              </a:spcAft>
              <a:buClr>
                <a:srgbClr val="113388"/>
              </a:buClr>
              <a:buFont typeface="Wingdings" pitchFamily="2" charset="2"/>
              <a:buNone/>
              <a:defRPr/>
            </a:pPr>
            <a:endParaRPr lang="en-GB" dirty="0">
              <a:solidFill>
                <a:srgbClr val="000000"/>
              </a:solidFill>
              <a:cs typeface="Arial" charset="0"/>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cs typeface="Arial" charset="0"/>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2195373445"/>
      </p:ext>
    </p:extLst>
  </p:cSld>
  <p:clrMapOvr>
    <a:masterClrMapping/>
  </p:clrMapOvr>
</p:sldLayout>
</file>

<file path=ppt/slideLayouts/slideLayout8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sldNum" sz="quarter" idx="11"/>
          </p:nvPr>
        </p:nvSpPr>
        <p:spPr>
          <a:ln/>
        </p:spPr>
        <p:txBody>
          <a:bodyPr/>
          <a:lstStyle>
            <a:lvl1pPr>
              <a:defRPr/>
            </a:lvl1pPr>
          </a:lstStyle>
          <a:p>
            <a:fld id="{37DD415F-74BE-4B49-BAFE-96B64C927D16}"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045886915"/>
      </p:ext>
    </p:extLst>
  </p:cSld>
  <p:clrMapOvr>
    <a:masterClrMapping/>
  </p:clrMapOvr>
</p:sldLayout>
</file>

<file path=ppt/slideLayouts/slideLayout8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xfrm>
            <a:off x="468313" y="6551613"/>
            <a:ext cx="2122487" cy="549275"/>
          </a:xfrm>
          <a:prstGeom prst="rect">
            <a:avLst/>
          </a:prstGeom>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0B00D6B3-B003-42B2-9D39-606E8EF41159}"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480736457"/>
      </p:ext>
    </p:extLst>
  </p:cSld>
  <p:clrMapOvr>
    <a:masterClrMapping/>
  </p:clrMapOvr>
</p:sldLayout>
</file>

<file path=ppt/slideLayouts/slideLayout8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Rectangle 5"/>
          <p:cNvSpPr>
            <a:spLocks noGrp="1" noChangeArrowheads="1"/>
          </p:cNvSpPr>
          <p:nvPr>
            <p:ph type="sldNum" sz="quarter" idx="11"/>
          </p:nvPr>
        </p:nvSpPr>
        <p:spPr>
          <a:ln/>
        </p:spPr>
        <p:txBody>
          <a:bodyPr/>
          <a:lstStyle>
            <a:lvl1pPr>
              <a:defRPr/>
            </a:lvl1pPr>
          </a:lstStyle>
          <a:p>
            <a:fld id="{C2397EFE-8142-4164-B5F8-3CD7D443CF0E}"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48837302"/>
      </p:ext>
    </p:extLst>
  </p:cSld>
  <p:clrMapOvr>
    <a:masterClrMapping/>
  </p:clrMapOvr>
</p:sldLayout>
</file>

<file path=ppt/slideLayouts/slideLayout8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xfrm>
            <a:off x="468313" y="6551613"/>
            <a:ext cx="2122487" cy="549275"/>
          </a:xfrm>
          <a:prstGeom prst="rect">
            <a:avLst/>
          </a:prstGeom>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fld id="{BE977372-F5BB-46F9-ADFD-98EDBC869AAB}"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519394250"/>
      </p:ext>
    </p:extLst>
  </p:cSld>
  <p:clrMapOvr>
    <a:masterClrMapping/>
  </p:clrMapOvr>
</p:sldLayout>
</file>

<file path=ppt/slideLayouts/slideLayout8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4" name="Rectangle 5"/>
          <p:cNvSpPr>
            <a:spLocks noGrp="1" noChangeArrowheads="1"/>
          </p:cNvSpPr>
          <p:nvPr>
            <p:ph type="sldNum" sz="quarter" idx="11"/>
          </p:nvPr>
        </p:nvSpPr>
        <p:spPr>
          <a:ln/>
        </p:spPr>
        <p:txBody>
          <a:bodyPr/>
          <a:lstStyle>
            <a:lvl1pPr>
              <a:defRPr/>
            </a:lvl1pPr>
          </a:lstStyle>
          <a:p>
            <a:fld id="{49745B1F-6DB0-462F-B371-33AB6E4E40B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976121573"/>
      </p:ext>
    </p:extLst>
  </p:cSld>
  <p:clrMapOvr>
    <a:masterClrMapping/>
  </p:clrMapOvr>
</p:sldLayout>
</file>

<file path=ppt/slideLayouts/slideLayout8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sldNum" sz="quarter" idx="11"/>
          </p:nvPr>
        </p:nvSpPr>
        <p:spPr>
          <a:ln/>
        </p:spPr>
        <p:txBody>
          <a:bodyPr/>
          <a:lstStyle>
            <a:lvl1pPr>
              <a:defRPr/>
            </a:lvl1pPr>
          </a:lstStyle>
          <a:p>
            <a:fld id="{2E443168-A16F-40D1-A6A5-3D4B6B5C2704}"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640292754"/>
      </p:ext>
    </p:extLst>
  </p:cSld>
  <p:clrMapOvr>
    <a:masterClrMapping/>
  </p:clrMapOvr>
</p:sldLayout>
</file>

<file path=ppt/slideLayouts/slideLayout8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468313" y="6551613"/>
            <a:ext cx="2122487" cy="549275"/>
          </a:xfrm>
          <a:prstGeom prst="rect">
            <a:avLst/>
          </a:prstGeom>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CC02D153-4020-46E9-8EE8-0E0B1F3629F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601897111"/>
      </p:ext>
    </p:extLst>
  </p:cSld>
  <p:clrMapOvr>
    <a:masterClrMapping/>
  </p:clrMapOvr>
</p:sldLayout>
</file>

<file path=ppt/slideLayouts/slideLayout8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468313" y="6551613"/>
            <a:ext cx="2122487" cy="549275"/>
          </a:xfrm>
          <a:prstGeom prst="rect">
            <a:avLst/>
          </a:prstGeom>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6A7B93C4-7279-4E60-86D8-03C6ED8D34D0}"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417638249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37DD415F-74BE-4B49-BAFE-96B64C927D16}"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4154591236"/>
      </p:ext>
    </p:extLst>
  </p:cSld>
  <p:clrMapOvr>
    <a:masterClrMapping/>
  </p:clrMapOvr>
</p:sldLayout>
</file>

<file path=ppt/slideLayouts/slideLayout8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xfrm>
            <a:off x="468313" y="6551613"/>
            <a:ext cx="2122487" cy="549275"/>
          </a:xfrm>
          <a:prstGeom prst="rect">
            <a:avLst/>
          </a:prstGeom>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4A4D40A4-A6AC-42D4-85FF-05C4531B898F}"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734691254"/>
      </p:ext>
    </p:extLst>
  </p:cSld>
  <p:clrMapOvr>
    <a:masterClrMapping/>
  </p:clrMapOvr>
</p:sldLayout>
</file>

<file path=ppt/slideLayouts/slideLayout8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xfrm>
            <a:off x="468313" y="6551613"/>
            <a:ext cx="2122487" cy="549275"/>
          </a:xfrm>
          <a:prstGeom prst="rect">
            <a:avLst/>
          </a:prstGeom>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B6A49F35-4434-4256-9B71-1969B911F89C}"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686699366"/>
      </p:ext>
    </p:extLst>
  </p:cSld>
  <p:clrMapOvr>
    <a:masterClrMapping/>
  </p:clrMapOvr>
</p:sldLayout>
</file>

<file path=ppt/slideLayouts/slideLayout89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xfrm>
            <a:off x="468313" y="6551613"/>
            <a:ext cx="2122487" cy="549275"/>
          </a:xfrm>
          <a:prstGeom prst="rect">
            <a:avLst/>
          </a:prstGeom>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A3A31052-4302-4998-8A13-C0270BCD0F01}"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781304978"/>
      </p:ext>
    </p:extLst>
  </p:cSld>
  <p:clrMapOvr>
    <a:masterClrMapping/>
  </p:clrMapOvr>
</p:sldLayout>
</file>

<file path=ppt/slideLayouts/slideLayout89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1818350409"/>
      </p:ext>
    </p:extLst>
  </p:cSld>
  <p:clrMapOvr>
    <a:masterClrMapping/>
  </p:clrMapOvr>
</p:sldLayout>
</file>

<file path=ppt/slideLayouts/slideLayout8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617705122"/>
      </p:ext>
    </p:extLst>
  </p:cSld>
  <p:clrMapOvr>
    <a:masterClrMapping/>
  </p:clrMapOvr>
</p:sldLayout>
</file>

<file path=ppt/slideLayouts/slideLayout8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425534609"/>
      </p:ext>
    </p:extLst>
  </p:cSld>
  <p:clrMapOvr>
    <a:masterClrMapping/>
  </p:clrMapOvr>
</p:sldLayout>
</file>

<file path=ppt/slideLayouts/slideLayout8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576199113"/>
      </p:ext>
    </p:extLst>
  </p:cSld>
  <p:clrMapOvr>
    <a:masterClrMapping/>
  </p:clrMapOvr>
</p:sldLayout>
</file>

<file path=ppt/slideLayouts/slideLayout8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895152728"/>
      </p:ext>
    </p:extLst>
  </p:cSld>
  <p:clrMapOvr>
    <a:masterClrMapping/>
  </p:clrMapOvr>
</p:sldLayout>
</file>

<file path=ppt/slideLayouts/slideLayout8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473162827"/>
      </p:ext>
    </p:extLst>
  </p:cSld>
  <p:clrMapOvr>
    <a:masterClrMapping/>
  </p:clrMapOvr>
</p:sldLayout>
</file>

<file path=ppt/slideLayouts/slideLayout8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69117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DA0E5B-4C5D-4E35-81BD-3D0E8E57486E}" type="datetimeFigureOut">
              <a:rPr lang="en-US" smtClean="0"/>
              <a:t>8/27/2014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5A0C79-99E0-43FD-9211-E6D9A54E7428}" type="slidenum">
              <a:rPr lang="en-US" smtClean="0"/>
              <a:t>‹#›</a:t>
            </a:fld>
            <a:endParaRPr lang="en-US" dirty="0"/>
          </a:p>
        </p:txBody>
      </p:sp>
    </p:spTree>
    <p:extLst>
      <p:ext uri="{BB962C8B-B14F-4D97-AF65-F5344CB8AC3E}">
        <p14:creationId xmlns:p14="http://schemas.microsoft.com/office/powerpoint/2010/main" val="385977137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0B00D6B3-B003-42B2-9D39-606E8EF41159}"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027764617"/>
      </p:ext>
    </p:extLst>
  </p:cSld>
  <p:clrMapOvr>
    <a:masterClrMapping/>
  </p:clrMapOvr>
</p:sldLayout>
</file>

<file path=ppt/slideLayouts/slideLayout9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010006969"/>
      </p:ext>
    </p:extLst>
  </p:cSld>
  <p:clrMapOvr>
    <a:masterClrMapping/>
  </p:clrMapOvr>
</p:sldLayout>
</file>

<file path=ppt/slideLayouts/slideLayout9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80559898"/>
      </p:ext>
    </p:extLst>
  </p:cSld>
  <p:clrMapOvr>
    <a:masterClrMapping/>
  </p:clrMapOvr>
</p:sldLayout>
</file>

<file path=ppt/slideLayouts/slideLayout9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54333386"/>
      </p:ext>
    </p:extLst>
  </p:cSld>
  <p:clrMapOvr>
    <a:masterClrMapping/>
  </p:clrMapOvr>
</p:sldLayout>
</file>

<file path=ppt/slideLayouts/slideLayout9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537905395"/>
      </p:ext>
    </p:extLst>
  </p:cSld>
  <p:clrMapOvr>
    <a:masterClrMapping/>
  </p:clrMapOvr>
</p:sldLayout>
</file>

<file path=ppt/slideLayouts/slideLayout90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129851025"/>
      </p:ext>
    </p:extLst>
  </p:cSld>
  <p:clrMapOvr>
    <a:masterClrMapping/>
  </p:clrMapOvr>
</p:sldLayout>
</file>

<file path=ppt/slideLayouts/slideLayout90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41785457"/>
      </p:ext>
    </p:extLst>
  </p:cSld>
  <p:clrMapOvr>
    <a:masterClrMapping/>
  </p:clrMapOvr>
</p:sldLayout>
</file>

<file path=ppt/slideLayouts/slideLayout9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87624003"/>
      </p:ext>
    </p:extLst>
  </p:cSld>
  <p:clrMapOvr>
    <a:masterClrMapping/>
  </p:clrMapOvr>
</p:sldLayout>
</file>

<file path=ppt/slideLayouts/slideLayout9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14184089"/>
      </p:ext>
    </p:extLst>
  </p:cSld>
  <p:clrMapOvr>
    <a:masterClrMapping/>
  </p:clrMapOvr>
</p:sldLayout>
</file>

<file path=ppt/slideLayouts/slideLayout9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168261465"/>
      </p:ext>
    </p:extLst>
  </p:cSld>
  <p:clrMapOvr>
    <a:masterClrMapping/>
  </p:clrMapOvr>
</p:sldLayout>
</file>

<file path=ppt/slideLayouts/slideLayout9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36506910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C2397EFE-8142-4164-B5F8-3CD7D443CF0E}"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90820358"/>
      </p:ext>
    </p:extLst>
  </p:cSld>
  <p:clrMapOvr>
    <a:masterClrMapping/>
  </p:clrMapOvr>
</p:sldLayout>
</file>

<file path=ppt/slideLayouts/slideLayout9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071460675"/>
      </p:ext>
    </p:extLst>
  </p:cSld>
  <p:clrMapOvr>
    <a:masterClrMapping/>
  </p:clrMapOvr>
</p:sldLayout>
</file>

<file path=ppt/slideLayouts/slideLayout9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997455281"/>
      </p:ext>
    </p:extLst>
  </p:cSld>
  <p:clrMapOvr>
    <a:masterClrMapping/>
  </p:clrMapOvr>
</p:sldLayout>
</file>

<file path=ppt/slideLayouts/slideLayout9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617862777"/>
      </p:ext>
    </p:extLst>
  </p:cSld>
  <p:clrMapOvr>
    <a:masterClrMapping/>
  </p:clrMapOvr>
</p:sldLayout>
</file>

<file path=ppt/slideLayouts/slideLayout9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4884043"/>
      </p:ext>
    </p:extLst>
  </p:cSld>
  <p:clrMapOvr>
    <a:masterClrMapping/>
  </p:clrMapOvr>
</p:sldLayout>
</file>

<file path=ppt/slideLayouts/slideLayout9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152270420"/>
      </p:ext>
    </p:extLst>
  </p:cSld>
  <p:clrMapOvr>
    <a:masterClrMapping/>
  </p:clrMapOvr>
</p:sldLayout>
</file>

<file path=ppt/slideLayouts/slideLayout9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380573317"/>
      </p:ext>
    </p:extLst>
  </p:cSld>
  <p:clrMapOvr>
    <a:masterClrMapping/>
  </p:clrMapOvr>
</p:sldLayout>
</file>

<file path=ppt/slideLayouts/slideLayout91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727494142"/>
      </p:ext>
    </p:extLst>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843468382"/>
      </p:ext>
    </p:extLst>
  </p:cSld>
  <p:clrMapOvr>
    <a:masterClrMapping/>
  </p:clrMapOvr>
</p:sldLayout>
</file>

<file path=ppt/slideLayouts/slideLayout9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547191276"/>
      </p:ext>
    </p:extLst>
  </p:cSld>
  <p:clrMapOvr>
    <a:masterClrMapping/>
  </p:clrMapOvr>
</p:sldLayout>
</file>

<file path=ppt/slideLayouts/slideLayout9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49422082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fld id="{BE977372-F5BB-46F9-ADFD-98EDBC869AAB}"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229997185"/>
      </p:ext>
    </p:extLst>
  </p:cSld>
  <p:clrMapOvr>
    <a:masterClrMapping/>
  </p:clrMapOvr>
</p:sldLayout>
</file>

<file path=ppt/slideLayouts/slideLayout9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577205296"/>
      </p:ext>
    </p:extLst>
  </p:cSld>
  <p:clrMapOvr>
    <a:masterClrMapping/>
  </p:clrMapOvr>
</p:sldLayout>
</file>

<file path=ppt/slideLayouts/slideLayout9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657002998"/>
      </p:ext>
    </p:extLst>
  </p:cSld>
  <p:clrMapOvr>
    <a:masterClrMapping/>
  </p:clrMapOvr>
</p:sldLayout>
</file>

<file path=ppt/slideLayouts/slideLayout9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923526631"/>
      </p:ext>
    </p:extLst>
  </p:cSld>
  <p:clrMapOvr>
    <a:masterClrMapping/>
  </p:clrMapOvr>
</p:sldLayout>
</file>

<file path=ppt/slideLayouts/slideLayout9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997552878"/>
      </p:ext>
    </p:extLst>
  </p:cSld>
  <p:clrMapOvr>
    <a:masterClrMapping/>
  </p:clrMapOvr>
</p:sldLayout>
</file>

<file path=ppt/slideLayouts/slideLayout9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143724298"/>
      </p:ext>
    </p:extLst>
  </p:cSld>
  <p:clrMapOvr>
    <a:masterClrMapping/>
  </p:clrMapOvr>
</p:sldLayout>
</file>

<file path=ppt/slideLayouts/slideLayout9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065313875"/>
      </p:ext>
    </p:extLst>
  </p:cSld>
  <p:clrMapOvr>
    <a:masterClrMapping/>
  </p:clrMapOvr>
</p:sldLayout>
</file>

<file path=ppt/slideLayouts/slideLayout9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048228920"/>
      </p:ext>
    </p:extLst>
  </p:cSld>
  <p:clrMapOvr>
    <a:masterClrMapping/>
  </p:clrMapOvr>
</p:sldLayout>
</file>

<file path=ppt/slideLayouts/slideLayout9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272083767"/>
      </p:ext>
    </p:extLst>
  </p:cSld>
  <p:clrMapOvr>
    <a:masterClrMapping/>
  </p:clrMapOvr>
</p:sldLayout>
</file>

<file path=ppt/slideLayouts/slideLayout92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35771771"/>
      </p:ext>
    </p:extLst>
  </p:cSld>
  <p:clrMapOvr>
    <a:masterClrMapping/>
  </p:clrMapOvr>
</p:sldLayout>
</file>

<file path=ppt/slideLayouts/slideLayout9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285508115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fld id="{49745B1F-6DB0-462F-B371-33AB6E4E40B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636191688"/>
      </p:ext>
    </p:extLst>
  </p:cSld>
  <p:clrMapOvr>
    <a:masterClrMapping/>
  </p:clrMapOvr>
</p:sldLayout>
</file>

<file path=ppt/slideLayouts/slideLayout9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646673655"/>
      </p:ext>
    </p:extLst>
  </p:cSld>
  <p:clrMapOvr>
    <a:masterClrMapping/>
  </p:clrMapOvr>
</p:sldLayout>
</file>

<file path=ppt/slideLayouts/slideLayout9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818467110"/>
      </p:ext>
    </p:extLst>
  </p:cSld>
  <p:clrMapOvr>
    <a:masterClrMapping/>
  </p:clrMapOvr>
</p:sldLayout>
</file>

<file path=ppt/slideLayouts/slideLayout9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099150133"/>
      </p:ext>
    </p:extLst>
  </p:cSld>
  <p:clrMapOvr>
    <a:masterClrMapping/>
  </p:clrMapOvr>
</p:sldLayout>
</file>

<file path=ppt/slideLayouts/slideLayout9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509903085"/>
      </p:ext>
    </p:extLst>
  </p:cSld>
  <p:clrMapOvr>
    <a:masterClrMapping/>
  </p:clrMapOvr>
</p:sldLayout>
</file>

<file path=ppt/slideLayouts/slideLayout9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35923739"/>
      </p:ext>
    </p:extLst>
  </p:cSld>
  <p:clrMapOvr>
    <a:masterClrMapping/>
  </p:clrMapOvr>
</p:sldLayout>
</file>

<file path=ppt/slideLayouts/slideLayout9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907623365"/>
      </p:ext>
    </p:extLst>
  </p:cSld>
  <p:clrMapOvr>
    <a:masterClrMapping/>
  </p:clrMapOvr>
</p:sldLayout>
</file>

<file path=ppt/slideLayouts/slideLayout9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131318828"/>
      </p:ext>
    </p:extLst>
  </p:cSld>
  <p:clrMapOvr>
    <a:masterClrMapping/>
  </p:clrMapOvr>
</p:sldLayout>
</file>

<file path=ppt/slideLayouts/slideLayout9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715069546"/>
      </p:ext>
    </p:extLst>
  </p:cSld>
  <p:clrMapOvr>
    <a:masterClrMapping/>
  </p:clrMapOvr>
</p:sldLayout>
</file>

<file path=ppt/slideLayouts/slideLayout9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495033398"/>
      </p:ext>
    </p:extLst>
  </p:cSld>
  <p:clrMapOvr>
    <a:masterClrMapping/>
  </p:clrMapOvr>
</p:sldLayout>
</file>

<file path=ppt/slideLayouts/slideLayout9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13073600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sldNum" sz="quarter" idx="11"/>
          </p:nvPr>
        </p:nvSpPr>
        <p:spPr>
          <a:ln/>
        </p:spPr>
        <p:txBody>
          <a:bodyPr/>
          <a:lstStyle>
            <a:lvl1pPr>
              <a:defRPr/>
            </a:lvl1pPr>
          </a:lstStyle>
          <a:p>
            <a:fld id="{2E443168-A16F-40D1-A6A5-3D4B6B5C2704}"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2476686850"/>
      </p:ext>
    </p:extLst>
  </p:cSld>
  <p:clrMapOvr>
    <a:masterClrMapping/>
  </p:clrMapOvr>
</p:sldLayout>
</file>

<file path=ppt/slideLayouts/slideLayout94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423598709"/>
      </p:ext>
    </p:extLst>
  </p:cSld>
  <p:clrMapOvr>
    <a:masterClrMapping/>
  </p:clrMapOvr>
</p:sldLayout>
</file>

<file path=ppt/slideLayouts/slideLayout94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1693109615"/>
      </p:ext>
    </p:extLst>
  </p:cSld>
  <p:clrMapOvr>
    <a:masterClrMapping/>
  </p:clrMapOvr>
</p:sldLayout>
</file>

<file path=ppt/slideLayouts/slideLayout9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149777710"/>
      </p:ext>
    </p:extLst>
  </p:cSld>
  <p:clrMapOvr>
    <a:masterClrMapping/>
  </p:clrMapOvr>
</p:sldLayout>
</file>

<file path=ppt/slideLayouts/slideLayout9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493481887"/>
      </p:ext>
    </p:extLst>
  </p:cSld>
  <p:clrMapOvr>
    <a:masterClrMapping/>
  </p:clrMapOvr>
</p:sldLayout>
</file>

<file path=ppt/slideLayouts/slideLayout9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126869597"/>
      </p:ext>
    </p:extLst>
  </p:cSld>
  <p:clrMapOvr>
    <a:masterClrMapping/>
  </p:clrMapOvr>
</p:sldLayout>
</file>

<file path=ppt/slideLayouts/slideLayout9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200961963"/>
      </p:ext>
    </p:extLst>
  </p:cSld>
  <p:clrMapOvr>
    <a:masterClrMapping/>
  </p:clrMapOvr>
</p:sldLayout>
</file>

<file path=ppt/slideLayouts/slideLayout9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143782382"/>
      </p:ext>
    </p:extLst>
  </p:cSld>
  <p:clrMapOvr>
    <a:masterClrMapping/>
  </p:clrMapOvr>
</p:sldLayout>
</file>

<file path=ppt/slideLayouts/slideLayout9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339937099"/>
      </p:ext>
    </p:extLst>
  </p:cSld>
  <p:clrMapOvr>
    <a:masterClrMapping/>
  </p:clrMapOvr>
</p:sldLayout>
</file>

<file path=ppt/slideLayouts/slideLayout9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24290344"/>
      </p:ext>
    </p:extLst>
  </p:cSld>
  <p:clrMapOvr>
    <a:masterClrMapping/>
  </p:clrMapOvr>
</p:sldLayout>
</file>

<file path=ppt/slideLayouts/slideLayout9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6254579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CC02D153-4020-46E9-8EE8-0E0B1F3629F8}"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801779333"/>
      </p:ext>
    </p:extLst>
  </p:cSld>
  <p:clrMapOvr>
    <a:masterClrMapping/>
  </p:clrMapOvr>
</p:sldLayout>
</file>

<file path=ppt/slideLayouts/slideLayout9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632062721"/>
      </p:ext>
    </p:extLst>
  </p:cSld>
  <p:clrMapOvr>
    <a:masterClrMapping/>
  </p:clrMapOvr>
</p:sldLayout>
</file>

<file path=ppt/slideLayouts/slideLayout9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634804645"/>
      </p:ext>
    </p:extLst>
  </p:cSld>
  <p:clrMapOvr>
    <a:masterClrMapping/>
  </p:clrMapOvr>
</p:sldLayout>
</file>

<file path=ppt/slideLayouts/slideLayout95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018800094"/>
      </p:ext>
    </p:extLst>
  </p:cSld>
  <p:clrMapOvr>
    <a:masterClrMapping/>
  </p:clrMapOvr>
</p:sldLayout>
</file>

<file path=ppt/slideLayouts/slideLayout95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137180826"/>
      </p:ext>
    </p:extLst>
  </p:cSld>
  <p:clrMapOvr>
    <a:masterClrMapping/>
  </p:clrMapOvr>
</p:sldLayout>
</file>

<file path=ppt/slideLayouts/slideLayout9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191113077"/>
      </p:ext>
    </p:extLst>
  </p:cSld>
  <p:clrMapOvr>
    <a:masterClrMapping/>
  </p:clrMapOvr>
</p:sldLayout>
</file>

<file path=ppt/slideLayouts/slideLayout9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42932975"/>
      </p:ext>
    </p:extLst>
  </p:cSld>
  <p:clrMapOvr>
    <a:masterClrMapping/>
  </p:clrMapOvr>
</p:sldLayout>
</file>

<file path=ppt/slideLayouts/slideLayout9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01891076"/>
      </p:ext>
    </p:extLst>
  </p:cSld>
  <p:clrMapOvr>
    <a:masterClrMapping/>
  </p:clrMapOvr>
</p:sldLayout>
</file>

<file path=ppt/slideLayouts/slideLayout9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206136890"/>
      </p:ext>
    </p:extLst>
  </p:cSld>
  <p:clrMapOvr>
    <a:masterClrMapping/>
  </p:clrMapOvr>
</p:sldLayout>
</file>

<file path=ppt/slideLayouts/slideLayout9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760424319"/>
      </p:ext>
    </p:extLst>
  </p:cSld>
  <p:clrMapOvr>
    <a:masterClrMapping/>
  </p:clrMapOvr>
</p:sldLayout>
</file>

<file path=ppt/slideLayouts/slideLayout9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73547784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fld id="{6A7B93C4-7279-4E60-86D8-03C6ED8D34D0}"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206424655"/>
      </p:ext>
    </p:extLst>
  </p:cSld>
  <p:clrMapOvr>
    <a:masterClrMapping/>
  </p:clrMapOvr>
</p:sldLayout>
</file>

<file path=ppt/slideLayouts/slideLayout9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56196960"/>
      </p:ext>
    </p:extLst>
  </p:cSld>
  <p:clrMapOvr>
    <a:masterClrMapping/>
  </p:clrMapOvr>
</p:sldLayout>
</file>

<file path=ppt/slideLayouts/slideLayout9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814057658"/>
      </p:ext>
    </p:extLst>
  </p:cSld>
  <p:clrMapOvr>
    <a:masterClrMapping/>
  </p:clrMapOvr>
</p:sldLayout>
</file>

<file path=ppt/slideLayouts/slideLayout9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9951469"/>
      </p:ext>
    </p:extLst>
  </p:cSld>
  <p:clrMapOvr>
    <a:masterClrMapping/>
  </p:clrMapOvr>
</p:sldLayout>
</file>

<file path=ppt/slideLayouts/slideLayout9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38824043"/>
      </p:ext>
    </p:extLst>
  </p:cSld>
  <p:clrMapOvr>
    <a:masterClrMapping/>
  </p:clrMapOvr>
</p:sldLayout>
</file>

<file path=ppt/slideLayouts/slideLayout96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927576712"/>
      </p:ext>
    </p:extLst>
  </p:cSld>
  <p:clrMapOvr>
    <a:masterClrMapping/>
  </p:clrMapOvr>
</p:sldLayout>
</file>

<file path=ppt/slideLayouts/slideLayout96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3831635224"/>
      </p:ext>
    </p:extLst>
  </p:cSld>
  <p:clrMapOvr>
    <a:masterClrMapping/>
  </p:clrMapOvr>
</p:sldLayout>
</file>

<file path=ppt/slideLayouts/slideLayout9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753411039"/>
      </p:ext>
    </p:extLst>
  </p:cSld>
  <p:clrMapOvr>
    <a:masterClrMapping/>
  </p:clrMapOvr>
</p:sldLayout>
</file>

<file path=ppt/slideLayouts/slideLayout9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073497264"/>
      </p:ext>
    </p:extLst>
  </p:cSld>
  <p:clrMapOvr>
    <a:masterClrMapping/>
  </p:clrMapOvr>
</p:sldLayout>
</file>

<file path=ppt/slideLayouts/slideLayout9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865529229"/>
      </p:ext>
    </p:extLst>
  </p:cSld>
  <p:clrMapOvr>
    <a:masterClrMapping/>
  </p:clrMapOvr>
</p:sldLayout>
</file>

<file path=ppt/slideLayouts/slideLayout9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05791822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4A4D40A4-A6AC-42D4-85FF-05C4531B898F}"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375005092"/>
      </p:ext>
    </p:extLst>
  </p:cSld>
  <p:clrMapOvr>
    <a:masterClrMapping/>
  </p:clrMapOvr>
</p:sldLayout>
</file>

<file path=ppt/slideLayouts/slideLayout9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217324798"/>
      </p:ext>
    </p:extLst>
  </p:cSld>
  <p:clrMapOvr>
    <a:masterClrMapping/>
  </p:clrMapOvr>
</p:sldLayout>
</file>

<file path=ppt/slideLayouts/slideLayout9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229421223"/>
      </p:ext>
    </p:extLst>
  </p:cSld>
  <p:clrMapOvr>
    <a:masterClrMapping/>
  </p:clrMapOvr>
</p:sldLayout>
</file>

<file path=ppt/slideLayouts/slideLayout9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9715573"/>
      </p:ext>
    </p:extLst>
  </p:cSld>
  <p:clrMapOvr>
    <a:masterClrMapping/>
  </p:clrMapOvr>
</p:sldLayout>
</file>

<file path=ppt/slideLayouts/slideLayout9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575941600"/>
      </p:ext>
    </p:extLst>
  </p:cSld>
  <p:clrMapOvr>
    <a:masterClrMapping/>
  </p:clrMapOvr>
</p:sldLayout>
</file>

<file path=ppt/slideLayouts/slideLayout9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334535101"/>
      </p:ext>
    </p:extLst>
  </p:cSld>
  <p:clrMapOvr>
    <a:masterClrMapping/>
  </p:clrMapOvr>
</p:sldLayout>
</file>

<file path=ppt/slideLayouts/slideLayout9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026816144"/>
      </p:ext>
    </p:extLst>
  </p:cSld>
  <p:clrMapOvr>
    <a:masterClrMapping/>
  </p:clrMapOvr>
</p:sldLayout>
</file>

<file path=ppt/slideLayouts/slideLayout97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554126073"/>
      </p:ext>
    </p:extLst>
  </p:cSld>
  <p:clrMapOvr>
    <a:masterClrMapping/>
  </p:clrMapOvr>
</p:sldLayout>
</file>

<file path=ppt/slideLayouts/slideLayout97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1628828297"/>
      </p:ext>
    </p:extLst>
  </p:cSld>
  <p:clrMapOvr>
    <a:masterClrMapping/>
  </p:clrMapOvr>
</p:sldLayout>
</file>

<file path=ppt/slideLayouts/slideLayout9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794031464"/>
      </p:ext>
    </p:extLst>
  </p:cSld>
  <p:clrMapOvr>
    <a:masterClrMapping/>
  </p:clrMapOvr>
</p:sldLayout>
</file>

<file path=ppt/slideLayouts/slideLayout9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1339910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B6A49F35-4434-4256-9B71-1969B911F89C}"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1926704500"/>
      </p:ext>
    </p:extLst>
  </p:cSld>
  <p:clrMapOvr>
    <a:masterClrMapping/>
  </p:clrMapOvr>
</p:sldLayout>
</file>

<file path=ppt/slideLayouts/slideLayout9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523206230"/>
      </p:ext>
    </p:extLst>
  </p:cSld>
  <p:clrMapOvr>
    <a:masterClrMapping/>
  </p:clrMapOvr>
</p:sldLayout>
</file>

<file path=ppt/slideLayouts/slideLayout9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332224429"/>
      </p:ext>
    </p:extLst>
  </p:cSld>
  <p:clrMapOvr>
    <a:masterClrMapping/>
  </p:clrMapOvr>
</p:sldLayout>
</file>

<file path=ppt/slideLayouts/slideLayout9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929685970"/>
      </p:ext>
    </p:extLst>
  </p:cSld>
  <p:clrMapOvr>
    <a:masterClrMapping/>
  </p:clrMapOvr>
</p:sldLayout>
</file>

<file path=ppt/slideLayouts/slideLayout9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90673701"/>
      </p:ext>
    </p:extLst>
  </p:cSld>
  <p:clrMapOvr>
    <a:masterClrMapping/>
  </p:clrMapOvr>
</p:sldLayout>
</file>

<file path=ppt/slideLayouts/slideLayout9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507113734"/>
      </p:ext>
    </p:extLst>
  </p:cSld>
  <p:clrMapOvr>
    <a:masterClrMapping/>
  </p:clrMapOvr>
</p:sldLayout>
</file>

<file path=ppt/slideLayouts/slideLayout9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259753687"/>
      </p:ext>
    </p:extLst>
  </p:cSld>
  <p:clrMapOvr>
    <a:masterClrMapping/>
  </p:clrMapOvr>
</p:sldLayout>
</file>

<file path=ppt/slideLayouts/slideLayout9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455869104"/>
      </p:ext>
    </p:extLst>
  </p:cSld>
  <p:clrMapOvr>
    <a:masterClrMapping/>
  </p:clrMapOvr>
</p:sldLayout>
</file>

<file path=ppt/slideLayouts/slideLayout9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615631237"/>
      </p:ext>
    </p:extLst>
  </p:cSld>
  <p:clrMapOvr>
    <a:masterClrMapping/>
  </p:clrMapOvr>
</p:sldLayout>
</file>

<file path=ppt/slideLayouts/slideLayout98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D142011-BD3F-4864-A978-2425236D405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685251198"/>
      </p:ext>
    </p:extLst>
  </p:cSld>
  <p:clrMapOvr>
    <a:masterClrMapping/>
  </p:clrMapOvr>
</p:sldLayout>
</file>

<file path=ppt/slideLayouts/slideLayout9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gray">
          <a:xfrm>
            <a:off x="468313" y="3500438"/>
            <a:ext cx="7991475" cy="2449512"/>
          </a:xfrm>
          <a:prstGeom prst="rect">
            <a:avLst/>
          </a:prstGeom>
          <a:solidFill>
            <a:schemeClr val="bg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5" name="Picture 2" descr="dropShadow"/>
          <p:cNvPicPr>
            <a:picLocks noChangeAspect="1" noChangeArrowheads="1"/>
          </p:cNvPicPr>
          <p:nvPr/>
        </p:nvPicPr>
        <p:blipFill>
          <a:blip r:embed="rId2" cstate="print"/>
          <a:srcRect/>
          <a:stretch>
            <a:fillRect/>
          </a:stretch>
        </p:blipFill>
        <p:spPr bwMode="auto">
          <a:xfrm>
            <a:off x="6788150" y="5657850"/>
            <a:ext cx="1947863" cy="866775"/>
          </a:xfrm>
          <a:prstGeom prst="rect">
            <a:avLst/>
          </a:prstGeom>
          <a:solidFill>
            <a:schemeClr val="accent1"/>
          </a:solidFill>
          <a:ln w="9525">
            <a:noFill/>
            <a:miter lim="800000"/>
            <a:headEnd/>
            <a:tailEnd/>
          </a:ln>
        </p:spPr>
      </p:pic>
      <p:sp>
        <p:nvSpPr>
          <p:cNvPr id="6" name="Rectangle 14"/>
          <p:cNvSpPr>
            <a:spLocks noChangeArrowheads="1"/>
          </p:cNvSpPr>
          <p:nvPr/>
        </p:nvSpPr>
        <p:spPr bwMode="gray">
          <a:xfrm>
            <a:off x="8556625" y="5808663"/>
            <a:ext cx="73025" cy="500062"/>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7" name="Rectangle 15"/>
          <p:cNvSpPr>
            <a:spLocks noChangeArrowheads="1"/>
          </p:cNvSpPr>
          <p:nvPr/>
        </p:nvSpPr>
        <p:spPr bwMode="gray">
          <a:xfrm>
            <a:off x="8556625" y="5870575"/>
            <a:ext cx="73025" cy="500063"/>
          </a:xfrm>
          <a:prstGeom prst="rect">
            <a:avLst/>
          </a:prstGeom>
          <a:solidFill>
            <a:schemeClr val="accent1"/>
          </a:solidFill>
          <a:ln w="6350">
            <a:solidFill>
              <a:schemeClr val="accent1"/>
            </a:solid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sp>
        <p:nvSpPr>
          <p:cNvPr id="8" name="Line 16"/>
          <p:cNvSpPr>
            <a:spLocks noChangeShapeType="1"/>
          </p:cNvSpPr>
          <p:nvPr/>
        </p:nvSpPr>
        <p:spPr bwMode="gray">
          <a:xfrm>
            <a:off x="8459788" y="5589588"/>
            <a:ext cx="0" cy="21590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9" name="Line 17"/>
          <p:cNvSpPr>
            <a:spLocks noChangeShapeType="1"/>
          </p:cNvSpPr>
          <p:nvPr/>
        </p:nvSpPr>
        <p:spPr bwMode="gray">
          <a:xfrm>
            <a:off x="6011863" y="5949950"/>
            <a:ext cx="288925" cy="0"/>
          </a:xfrm>
          <a:prstGeom prst="line">
            <a:avLst/>
          </a:prstGeom>
          <a:noFill/>
          <a:ln w="6350">
            <a:solidFill>
              <a:schemeClr val="accent1"/>
            </a:solidFill>
            <a:round/>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10" name="Rectangle 19"/>
          <p:cNvSpPr>
            <a:spLocks noChangeArrowheads="1"/>
          </p:cNvSpPr>
          <p:nvPr/>
        </p:nvSpPr>
        <p:spPr bwMode="gray">
          <a:xfrm>
            <a:off x="6804025" y="5722938"/>
            <a:ext cx="1854200" cy="658812"/>
          </a:xfrm>
          <a:prstGeom prst="rect">
            <a:avLst/>
          </a:prstGeom>
          <a:solidFill>
            <a:schemeClr val="accent1"/>
          </a:solidFill>
          <a:ln w="6350">
            <a:noFill/>
            <a:miter lim="800000"/>
            <a:headEnd/>
            <a:tailEnd/>
          </a:ln>
        </p:spPr>
        <p:txBody>
          <a:bodyPr wrap="none" lIns="90000" tIns="46800" rIns="90000" bIns="46800" anchor="ctr"/>
          <a:lstStyle/>
          <a:p>
            <a:pPr algn="ctr" fontAlgn="base">
              <a:spcBef>
                <a:spcPct val="0"/>
              </a:spcBef>
              <a:spcAft>
                <a:spcPct val="30000"/>
              </a:spcAft>
              <a:buClr>
                <a:srgbClr val="113388"/>
              </a:buClr>
              <a:buFont typeface="Wingdings" pitchFamily="2" charset="2"/>
              <a:buNone/>
            </a:pPr>
            <a:endParaRPr lang="en-GB" dirty="0">
              <a:solidFill>
                <a:srgbClr val="000000"/>
              </a:solidFill>
            </a:endParaRPr>
          </a:p>
        </p:txBody>
      </p:sp>
      <p:pic>
        <p:nvPicPr>
          <p:cNvPr id="11" name="Picture 18" descr="AZ_287Rev"/>
          <p:cNvPicPr>
            <a:picLocks noChangeAspect="1" noChangeArrowheads="1"/>
          </p:cNvPicPr>
          <p:nvPr/>
        </p:nvPicPr>
        <p:blipFill>
          <a:blip r:embed="rId3" cstate="print"/>
          <a:srcRect/>
          <a:stretch>
            <a:fillRect/>
          </a:stretch>
        </p:blipFill>
        <p:spPr bwMode="auto">
          <a:xfrm>
            <a:off x="6958013" y="5876925"/>
            <a:ext cx="1511300" cy="376238"/>
          </a:xfrm>
          <a:prstGeom prst="rect">
            <a:avLst/>
          </a:prstGeom>
          <a:noFill/>
          <a:ln w="9525">
            <a:noFill/>
            <a:miter lim="800000"/>
            <a:headEnd/>
            <a:tailEnd/>
          </a:ln>
        </p:spPr>
      </p:pic>
      <p:sp>
        <p:nvSpPr>
          <p:cNvPr id="12" name="Text Box 20"/>
          <p:cNvSpPr txBox="1">
            <a:spLocks noChangeArrowheads="1"/>
          </p:cNvSpPr>
          <p:nvPr/>
        </p:nvSpPr>
        <p:spPr bwMode="gray">
          <a:xfrm>
            <a:off x="468313" y="0"/>
            <a:ext cx="6770687" cy="533400"/>
          </a:xfrm>
          <a:prstGeom prst="rect">
            <a:avLst/>
          </a:prstGeom>
          <a:noFill/>
          <a:ln>
            <a:noFill/>
          </a:ln>
          <a:effectLst/>
          <a:extLst/>
        </p:spPr>
        <p:txBody>
          <a:bodyPr wrap="none" lIns="0" tIns="331200" rIns="0" bIns="0"/>
          <a:lstStyle>
            <a:lvl1pPr algn="l" defTabSz="784225">
              <a:spcAft>
                <a:spcPct val="0"/>
              </a:spcAft>
              <a:defRPr>
                <a:solidFill>
                  <a:schemeClr val="tx1"/>
                </a:solidFill>
                <a:latin typeface="Arial" charset="0"/>
              </a:defRPr>
            </a:lvl1pPr>
            <a:lvl2pPr marL="392113" algn="l" defTabSz="784225">
              <a:spcAft>
                <a:spcPct val="0"/>
              </a:spcAft>
              <a:defRPr>
                <a:solidFill>
                  <a:schemeClr val="tx1"/>
                </a:solidFill>
                <a:latin typeface="Arial" charset="0"/>
              </a:defRPr>
            </a:lvl2pPr>
            <a:lvl3pPr marL="784225" algn="l" defTabSz="784225">
              <a:spcAft>
                <a:spcPct val="0"/>
              </a:spcAft>
              <a:defRPr>
                <a:solidFill>
                  <a:schemeClr val="tx1"/>
                </a:solidFill>
                <a:latin typeface="Arial" charset="0"/>
              </a:defRPr>
            </a:lvl3pPr>
            <a:lvl4pPr marL="1176338" algn="l" defTabSz="784225">
              <a:spcAft>
                <a:spcPct val="0"/>
              </a:spcAft>
              <a:defRPr>
                <a:solidFill>
                  <a:schemeClr val="tx1"/>
                </a:solidFill>
                <a:latin typeface="Arial" charset="0"/>
              </a:defRPr>
            </a:lvl4pPr>
            <a:lvl5pPr marL="1566863" algn="l" defTabSz="784225">
              <a:spcAft>
                <a:spcPct val="0"/>
              </a:spcAft>
              <a:defRPr>
                <a:solidFill>
                  <a:schemeClr val="tx1"/>
                </a:solidFill>
                <a:latin typeface="Arial" charset="0"/>
              </a:defRPr>
            </a:lvl5pPr>
            <a:lvl6pPr marL="2024063" defTabSz="784225" fontAlgn="base">
              <a:spcBef>
                <a:spcPct val="0"/>
              </a:spcBef>
              <a:spcAft>
                <a:spcPct val="0"/>
              </a:spcAft>
              <a:defRPr>
                <a:solidFill>
                  <a:schemeClr val="tx1"/>
                </a:solidFill>
                <a:latin typeface="Arial" charset="0"/>
              </a:defRPr>
            </a:lvl6pPr>
            <a:lvl7pPr marL="2481263" defTabSz="784225" fontAlgn="base">
              <a:spcBef>
                <a:spcPct val="0"/>
              </a:spcBef>
              <a:spcAft>
                <a:spcPct val="0"/>
              </a:spcAft>
              <a:defRPr>
                <a:solidFill>
                  <a:schemeClr val="tx1"/>
                </a:solidFill>
                <a:latin typeface="Arial" charset="0"/>
              </a:defRPr>
            </a:lvl7pPr>
            <a:lvl8pPr marL="2938463" defTabSz="784225" fontAlgn="base">
              <a:spcBef>
                <a:spcPct val="0"/>
              </a:spcBef>
              <a:spcAft>
                <a:spcPct val="0"/>
              </a:spcAft>
              <a:defRPr>
                <a:solidFill>
                  <a:schemeClr val="tx1"/>
                </a:solidFill>
                <a:latin typeface="Arial" charset="0"/>
              </a:defRPr>
            </a:lvl8pPr>
            <a:lvl9pPr marL="3395663" defTabSz="784225" fontAlgn="base">
              <a:spcBef>
                <a:spcPct val="0"/>
              </a:spcBef>
              <a:spcAft>
                <a:spcPct val="0"/>
              </a:spcAft>
              <a:defRPr>
                <a:solidFill>
                  <a:schemeClr val="tx1"/>
                </a:solidFill>
                <a:latin typeface="Arial" charset="0"/>
              </a:defRPr>
            </a:lvl9pPr>
          </a:lstStyle>
          <a:p>
            <a:pPr eaLnBrk="0" fontAlgn="base" hangingPunct="0">
              <a:spcBef>
                <a:spcPct val="0"/>
              </a:spcBef>
              <a:defRPr/>
            </a:pPr>
            <a:r>
              <a:rPr lang="en-US" sz="1000" dirty="0" smtClean="0">
                <a:solidFill>
                  <a:srgbClr val="113388"/>
                </a:solidFill>
              </a:rPr>
              <a:t>Commercial</a:t>
            </a:r>
          </a:p>
        </p:txBody>
      </p:sp>
      <p:sp>
        <p:nvSpPr>
          <p:cNvPr id="388099" name="Rectangle 3"/>
          <p:cNvSpPr>
            <a:spLocks noGrp="1" noChangeArrowheads="1"/>
          </p:cNvSpPr>
          <p:nvPr>
            <p:ph type="ctrTitle"/>
          </p:nvPr>
        </p:nvSpPr>
        <p:spPr bwMode="gray">
          <a:xfrm>
            <a:off x="541338" y="3505200"/>
            <a:ext cx="7991475" cy="1676400"/>
          </a:xfrm>
          <a:prstGeom prst="rect">
            <a:avLst/>
          </a:prstGeom>
          <a:noFill/>
          <a:extLst/>
        </p:spPr>
        <p:txBody>
          <a:bodyPr vert="horz" wrap="square" lIns="198000" tIns="46800" rIns="90000" bIns="82800" numCol="1" anchor="b" anchorCtr="0" compatLnSpc="1">
            <a:prstTxWarp prst="textNoShape">
              <a:avLst/>
            </a:prstTxWarp>
          </a:bodyPr>
          <a:lstStyle>
            <a:lvl1pPr defTabSz="914400">
              <a:buFont typeface="Wingdings" pitchFamily="2" charset="2"/>
              <a:buNone/>
              <a:defRPr sz="4800"/>
            </a:lvl1pPr>
          </a:lstStyle>
          <a:p>
            <a:pPr lvl="0"/>
            <a:r>
              <a:rPr lang="en-US" noProof="0" smtClean="0"/>
              <a:t>Guidelines for Creating Presentations</a:t>
            </a:r>
          </a:p>
        </p:txBody>
      </p:sp>
      <p:sp>
        <p:nvSpPr>
          <p:cNvPr id="388100" name="Rectangle 4"/>
          <p:cNvSpPr>
            <a:spLocks noGrp="1" noChangeArrowheads="1"/>
          </p:cNvSpPr>
          <p:nvPr>
            <p:ph type="subTitle" idx="1"/>
          </p:nvPr>
        </p:nvSpPr>
        <p:spPr>
          <a:xfrm>
            <a:off x="684213" y="5170488"/>
            <a:ext cx="7559675" cy="382587"/>
          </a:xfrm>
          <a:solidFill>
            <a:schemeClr val="bg1"/>
          </a:solidFill>
          <a:extLst/>
        </p:spPr>
        <p:txBody>
          <a:bodyPr lIns="198000" tIns="46800" rIns="90000" bIns="10800" anchor="b"/>
          <a:lstStyle>
            <a:lvl1pPr>
              <a:spcAft>
                <a:spcPct val="0"/>
              </a:spcAft>
              <a:buFont typeface="Wingdings" pitchFamily="2" charset="2"/>
              <a:buNone/>
              <a:tabLst/>
              <a:defRPr sz="1800"/>
            </a:lvl1pPr>
          </a:lstStyle>
          <a:p>
            <a:pPr lvl="0"/>
            <a:r>
              <a:rPr lang="en-US" noProof="0" smtClean="0"/>
              <a:t>PowerPoint XP: Design Guidelines and Functions</a:t>
            </a:r>
          </a:p>
        </p:txBody>
      </p:sp>
    </p:spTree>
    <p:extLst>
      <p:ext uri="{BB962C8B-B14F-4D97-AF65-F5344CB8AC3E}">
        <p14:creationId xmlns:p14="http://schemas.microsoft.com/office/powerpoint/2010/main" val="235485412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68313" y="1196975"/>
            <a:ext cx="8207375" cy="5256213"/>
          </a:xfrm>
        </p:spPr>
        <p:txBody>
          <a:bodyPr/>
          <a:lstStyle/>
          <a:p>
            <a:pPr lvl="0"/>
            <a:endParaRPr lang="en-GB" noProof="0" dirty="0" smtClean="0"/>
          </a:p>
        </p:txBody>
      </p:sp>
      <p:sp>
        <p:nvSpPr>
          <p:cNvPr id="4" name="Rectangle 4"/>
          <p:cNvSpPr>
            <a:spLocks noGrp="1" noChangeArrowheads="1"/>
          </p:cNvSpPr>
          <p:nvPr>
            <p:ph type="dt" sz="half" idx="10"/>
          </p:nvPr>
        </p:nvSpPr>
        <p:spPr>
          <a:ln/>
        </p:spPr>
        <p:txBody>
          <a:bodyPr/>
          <a:lstStyle>
            <a:lvl1pPr>
              <a:defRPr/>
            </a:lvl1pPr>
          </a:lstStyle>
          <a:p>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fld id="{A3A31052-4302-4998-8A13-C0270BCD0F01}" type="slidenum">
              <a:rPr lang="en-US">
                <a:solidFill>
                  <a:srgbClr val="113388"/>
                </a:solidFill>
              </a:rPr>
              <a:pPr/>
              <a:t>‹#›</a:t>
            </a:fld>
            <a:endParaRPr lang="en-US" dirty="0">
              <a:solidFill>
                <a:srgbClr val="113388"/>
              </a:solidFill>
            </a:endParaRPr>
          </a:p>
          <a:p>
            <a:endParaRPr lang="en-US" dirty="0">
              <a:solidFill>
                <a:srgbClr val="113388"/>
              </a:solidFill>
            </a:endParaRPr>
          </a:p>
        </p:txBody>
      </p:sp>
    </p:spTree>
    <p:extLst>
      <p:ext uri="{BB962C8B-B14F-4D97-AF65-F5344CB8AC3E}">
        <p14:creationId xmlns:p14="http://schemas.microsoft.com/office/powerpoint/2010/main" val="3178248875"/>
      </p:ext>
    </p:extLst>
  </p:cSld>
  <p:clrMapOvr>
    <a:masterClrMapping/>
  </p:clrMapOvr>
</p:sldLayout>
</file>

<file path=ppt/slideLayouts/slideLayout9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360AE56D-3B93-4D3E-B616-9303AE69AE4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235416997"/>
      </p:ext>
    </p:extLst>
  </p:cSld>
  <p:clrMapOvr>
    <a:masterClrMapping/>
  </p:clrMapOvr>
</p:sldLayout>
</file>

<file path=ppt/slideLayouts/slideLayout9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B9976E66-E438-4A6A-9F6E-A2DB1AEA4F95}"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1823228686"/>
      </p:ext>
    </p:extLst>
  </p:cSld>
  <p:clrMapOvr>
    <a:masterClrMapping/>
  </p:clrMapOvr>
</p:sldLayout>
</file>

<file path=ppt/slideLayouts/slideLayout9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196975"/>
            <a:ext cx="4027487"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96975"/>
            <a:ext cx="4027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87C06E3-9AE5-4914-A990-C891B159BE3E}"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117103053"/>
      </p:ext>
    </p:extLst>
  </p:cSld>
  <p:clrMapOvr>
    <a:masterClrMapping/>
  </p:clrMapOvr>
</p:sldLayout>
</file>

<file path=ppt/slideLayouts/slideLayout9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8" name="Rectangle 5"/>
          <p:cNvSpPr>
            <a:spLocks noGrp="1" noChangeArrowheads="1"/>
          </p:cNvSpPr>
          <p:nvPr>
            <p:ph type="sldNum" sz="quarter" idx="11"/>
          </p:nvPr>
        </p:nvSpPr>
        <p:spPr>
          <a:ln/>
        </p:spPr>
        <p:txBody>
          <a:bodyPr/>
          <a:lstStyle>
            <a:lvl1pPr>
              <a:defRPr/>
            </a:lvl1pPr>
          </a:lstStyle>
          <a:p>
            <a:pPr>
              <a:defRPr/>
            </a:pPr>
            <a:fld id="{39052268-1F16-4FA1-B333-C0F9FD3DDC7D}"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722232411"/>
      </p:ext>
    </p:extLst>
  </p:cSld>
  <p:clrMapOvr>
    <a:masterClrMapping/>
  </p:clrMapOvr>
</p:sldLayout>
</file>

<file path=ppt/slideLayouts/slideLayout9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4" name="Rectangle 5"/>
          <p:cNvSpPr>
            <a:spLocks noGrp="1" noChangeArrowheads="1"/>
          </p:cNvSpPr>
          <p:nvPr>
            <p:ph type="sldNum" sz="quarter" idx="11"/>
          </p:nvPr>
        </p:nvSpPr>
        <p:spPr>
          <a:ln/>
        </p:spPr>
        <p:txBody>
          <a:bodyPr/>
          <a:lstStyle>
            <a:lvl1pPr>
              <a:defRPr/>
            </a:lvl1pPr>
          </a:lstStyle>
          <a:p>
            <a:pPr>
              <a:defRPr/>
            </a:pPr>
            <a:fld id="{3EEB2EE3-7B13-45F9-9821-149E4E6F83DA}"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280830870"/>
      </p:ext>
    </p:extLst>
  </p:cSld>
  <p:clrMapOvr>
    <a:masterClrMapping/>
  </p:clrMapOvr>
</p:sldLayout>
</file>

<file path=ppt/slideLayouts/slideLayout9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3" name="Rectangle 5"/>
          <p:cNvSpPr>
            <a:spLocks noGrp="1" noChangeArrowheads="1"/>
          </p:cNvSpPr>
          <p:nvPr>
            <p:ph type="sldNum" sz="quarter" idx="11"/>
          </p:nvPr>
        </p:nvSpPr>
        <p:spPr>
          <a:ln/>
        </p:spPr>
        <p:txBody>
          <a:bodyPr/>
          <a:lstStyle>
            <a:lvl1pPr>
              <a:defRPr/>
            </a:lvl1pPr>
          </a:lstStyle>
          <a:p>
            <a:pPr>
              <a:defRPr/>
            </a:pPr>
            <a:fld id="{E8DD46D1-576D-4DF6-AA7D-CDDE163675D9}"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661589508"/>
      </p:ext>
    </p:extLst>
  </p:cSld>
  <p:clrMapOvr>
    <a:masterClrMapping/>
  </p:clrMapOvr>
</p:sldLayout>
</file>

<file path=ppt/slideLayouts/slideLayout9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9BAF3407-A5E2-4D48-A217-565882C4567B}"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427924388"/>
      </p:ext>
    </p:extLst>
  </p:cSld>
  <p:clrMapOvr>
    <a:masterClrMapping/>
  </p:clrMapOvr>
</p:sldLayout>
</file>

<file path=ppt/slideLayouts/slideLayout9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6" name="Rectangle 5"/>
          <p:cNvSpPr>
            <a:spLocks noGrp="1" noChangeArrowheads="1"/>
          </p:cNvSpPr>
          <p:nvPr>
            <p:ph type="sldNum" sz="quarter" idx="11"/>
          </p:nvPr>
        </p:nvSpPr>
        <p:spPr>
          <a:ln/>
        </p:spPr>
        <p:txBody>
          <a:bodyPr/>
          <a:lstStyle>
            <a:lvl1pPr>
              <a:defRPr/>
            </a:lvl1pPr>
          </a:lstStyle>
          <a:p>
            <a:pPr>
              <a:defRPr/>
            </a:pPr>
            <a:fld id="{AAE921DF-734B-414A-9ADB-989CD174BAA6}"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3558132920"/>
      </p:ext>
    </p:extLst>
  </p:cSld>
  <p:clrMapOvr>
    <a:masterClrMapping/>
  </p:clrMapOvr>
</p:sldLayout>
</file>

<file path=ppt/slideLayouts/slideLayout9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095A5CCC-52C1-44F4-963E-4EC0C5AE8537}"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2983144203"/>
      </p:ext>
    </p:extLst>
  </p:cSld>
  <p:clrMapOvr>
    <a:masterClrMapping/>
  </p:clrMapOvr>
</p:sldLayout>
</file>

<file path=ppt/slideLayouts/slideLayout9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78550"/>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6178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GB" dirty="0">
                <a:solidFill>
                  <a:srgbClr val="113388"/>
                </a:solidFill>
              </a:rPr>
              <a:t>2013 </a:t>
            </a:r>
            <a:r>
              <a:rPr lang="en-US" dirty="0">
                <a:solidFill>
                  <a:srgbClr val="113388"/>
                </a:solidFill>
              </a:rPr>
              <a:t>© Copyright Allianz </a:t>
            </a:r>
          </a:p>
        </p:txBody>
      </p:sp>
      <p:sp>
        <p:nvSpPr>
          <p:cNvPr id="5" name="Rectangle 5"/>
          <p:cNvSpPr>
            <a:spLocks noGrp="1" noChangeArrowheads="1"/>
          </p:cNvSpPr>
          <p:nvPr>
            <p:ph type="sldNum" sz="quarter" idx="11"/>
          </p:nvPr>
        </p:nvSpPr>
        <p:spPr>
          <a:ln/>
        </p:spPr>
        <p:txBody>
          <a:bodyPr/>
          <a:lstStyle>
            <a:lvl1pPr>
              <a:defRPr/>
            </a:lvl1pPr>
          </a:lstStyle>
          <a:p>
            <a:pPr>
              <a:defRPr/>
            </a:pPr>
            <a:fld id="{16C6A223-1C0F-4A41-9815-2E4FCFE9445F}" type="slidenum">
              <a:rPr lang="en-US">
                <a:solidFill>
                  <a:srgbClr val="113388"/>
                </a:solidFill>
              </a:rPr>
              <a:pPr>
                <a:defRPr/>
              </a:pPr>
              <a:t>‹#›</a:t>
            </a:fld>
            <a:endParaRPr lang="en-US" dirty="0">
              <a:solidFill>
                <a:srgbClr val="113388"/>
              </a:solidFill>
            </a:endParaRPr>
          </a:p>
          <a:p>
            <a:pPr>
              <a:defRPr/>
            </a:pPr>
            <a:endParaRPr lang="en-US" dirty="0">
              <a:solidFill>
                <a:srgbClr val="113388"/>
              </a:solidFill>
            </a:endParaRPr>
          </a:p>
        </p:txBody>
      </p:sp>
    </p:spTree>
    <p:extLst>
      <p:ext uri="{BB962C8B-B14F-4D97-AF65-F5344CB8AC3E}">
        <p14:creationId xmlns:p14="http://schemas.microsoft.com/office/powerpoint/2010/main" val="80730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theme" Target="../theme/theme10.xml"/><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slideLayout" Target="../slideLayouts/slideLayout135.xml"/><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image" Target="../media/image4.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43.xml"/><Relationship Id="rId13" Type="http://schemas.openxmlformats.org/officeDocument/2006/relationships/theme" Target="../theme/theme11.xml"/><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slideLayout" Target="../slideLayouts/slideLayout147.xml"/><Relationship Id="rId2" Type="http://schemas.openxmlformats.org/officeDocument/2006/relationships/slideLayout" Target="../slideLayouts/slideLayout137.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5" Type="http://schemas.openxmlformats.org/officeDocument/2006/relationships/slideLayout" Target="../slideLayouts/slideLayout140.xml"/><Relationship Id="rId10" Type="http://schemas.openxmlformats.org/officeDocument/2006/relationships/slideLayout" Target="../slideLayouts/slideLayout145.xml"/><Relationship Id="rId4" Type="http://schemas.openxmlformats.org/officeDocument/2006/relationships/slideLayout" Target="../slideLayouts/slideLayout139.xml"/><Relationship Id="rId9" Type="http://schemas.openxmlformats.org/officeDocument/2006/relationships/slideLayout" Target="../slideLayouts/slideLayout144.xml"/><Relationship Id="rId14" Type="http://schemas.openxmlformats.org/officeDocument/2006/relationships/image" Target="../media/image4.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55.xml"/><Relationship Id="rId13" Type="http://schemas.openxmlformats.org/officeDocument/2006/relationships/theme" Target="../theme/theme12.xml"/><Relationship Id="rId3" Type="http://schemas.openxmlformats.org/officeDocument/2006/relationships/slideLayout" Target="../slideLayouts/slideLayout150.xml"/><Relationship Id="rId7" Type="http://schemas.openxmlformats.org/officeDocument/2006/relationships/slideLayout" Target="../slideLayouts/slideLayout154.xml"/><Relationship Id="rId12" Type="http://schemas.openxmlformats.org/officeDocument/2006/relationships/slideLayout" Target="../slideLayouts/slideLayout159.xml"/><Relationship Id="rId2" Type="http://schemas.openxmlformats.org/officeDocument/2006/relationships/slideLayout" Target="../slideLayouts/slideLayout149.xml"/><Relationship Id="rId1" Type="http://schemas.openxmlformats.org/officeDocument/2006/relationships/slideLayout" Target="../slideLayouts/slideLayout148.xml"/><Relationship Id="rId6" Type="http://schemas.openxmlformats.org/officeDocument/2006/relationships/slideLayout" Target="../slideLayouts/slideLayout153.xml"/><Relationship Id="rId11" Type="http://schemas.openxmlformats.org/officeDocument/2006/relationships/slideLayout" Target="../slideLayouts/slideLayout158.xml"/><Relationship Id="rId5" Type="http://schemas.openxmlformats.org/officeDocument/2006/relationships/slideLayout" Target="../slideLayouts/slideLayout152.xml"/><Relationship Id="rId10" Type="http://schemas.openxmlformats.org/officeDocument/2006/relationships/slideLayout" Target="../slideLayouts/slideLayout157.xml"/><Relationship Id="rId4" Type="http://schemas.openxmlformats.org/officeDocument/2006/relationships/slideLayout" Target="../slideLayouts/slideLayout151.xml"/><Relationship Id="rId9" Type="http://schemas.openxmlformats.org/officeDocument/2006/relationships/slideLayout" Target="../slideLayouts/slideLayout156.xml"/><Relationship Id="rId14" Type="http://schemas.openxmlformats.org/officeDocument/2006/relationships/image" Target="../media/image4.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67.xml"/><Relationship Id="rId13" Type="http://schemas.openxmlformats.org/officeDocument/2006/relationships/theme" Target="../theme/theme13.xml"/><Relationship Id="rId3" Type="http://schemas.openxmlformats.org/officeDocument/2006/relationships/slideLayout" Target="../slideLayouts/slideLayout162.xml"/><Relationship Id="rId7" Type="http://schemas.openxmlformats.org/officeDocument/2006/relationships/slideLayout" Target="../slideLayouts/slideLayout166.xml"/><Relationship Id="rId12" Type="http://schemas.openxmlformats.org/officeDocument/2006/relationships/slideLayout" Target="../slideLayouts/slideLayout171.xml"/><Relationship Id="rId2" Type="http://schemas.openxmlformats.org/officeDocument/2006/relationships/slideLayout" Target="../slideLayouts/slideLayout161.xml"/><Relationship Id="rId1" Type="http://schemas.openxmlformats.org/officeDocument/2006/relationships/slideLayout" Target="../slideLayouts/slideLayout160.xml"/><Relationship Id="rId6" Type="http://schemas.openxmlformats.org/officeDocument/2006/relationships/slideLayout" Target="../slideLayouts/slideLayout165.xml"/><Relationship Id="rId11" Type="http://schemas.openxmlformats.org/officeDocument/2006/relationships/slideLayout" Target="../slideLayouts/slideLayout170.xml"/><Relationship Id="rId5" Type="http://schemas.openxmlformats.org/officeDocument/2006/relationships/slideLayout" Target="../slideLayouts/slideLayout164.xml"/><Relationship Id="rId10" Type="http://schemas.openxmlformats.org/officeDocument/2006/relationships/slideLayout" Target="../slideLayouts/slideLayout169.xml"/><Relationship Id="rId4" Type="http://schemas.openxmlformats.org/officeDocument/2006/relationships/slideLayout" Target="../slideLayouts/slideLayout163.xml"/><Relationship Id="rId9" Type="http://schemas.openxmlformats.org/officeDocument/2006/relationships/slideLayout" Target="../slideLayouts/slideLayout168.xml"/><Relationship Id="rId14" Type="http://schemas.openxmlformats.org/officeDocument/2006/relationships/image" Target="../media/image4.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79.xml"/><Relationship Id="rId13" Type="http://schemas.openxmlformats.org/officeDocument/2006/relationships/theme" Target="../theme/theme14.xml"/><Relationship Id="rId3" Type="http://schemas.openxmlformats.org/officeDocument/2006/relationships/slideLayout" Target="../slideLayouts/slideLayout174.xml"/><Relationship Id="rId7" Type="http://schemas.openxmlformats.org/officeDocument/2006/relationships/slideLayout" Target="../slideLayouts/slideLayout178.xml"/><Relationship Id="rId12" Type="http://schemas.openxmlformats.org/officeDocument/2006/relationships/slideLayout" Target="../slideLayouts/slideLayout183.xml"/><Relationship Id="rId2" Type="http://schemas.openxmlformats.org/officeDocument/2006/relationships/slideLayout" Target="../slideLayouts/slideLayout173.xml"/><Relationship Id="rId1" Type="http://schemas.openxmlformats.org/officeDocument/2006/relationships/slideLayout" Target="../slideLayouts/slideLayout172.xml"/><Relationship Id="rId6" Type="http://schemas.openxmlformats.org/officeDocument/2006/relationships/slideLayout" Target="../slideLayouts/slideLayout177.xml"/><Relationship Id="rId11" Type="http://schemas.openxmlformats.org/officeDocument/2006/relationships/slideLayout" Target="../slideLayouts/slideLayout182.xml"/><Relationship Id="rId5" Type="http://schemas.openxmlformats.org/officeDocument/2006/relationships/slideLayout" Target="../slideLayouts/slideLayout176.xml"/><Relationship Id="rId10" Type="http://schemas.openxmlformats.org/officeDocument/2006/relationships/slideLayout" Target="../slideLayouts/slideLayout181.xml"/><Relationship Id="rId4" Type="http://schemas.openxmlformats.org/officeDocument/2006/relationships/slideLayout" Target="../slideLayouts/slideLayout175.xml"/><Relationship Id="rId9" Type="http://schemas.openxmlformats.org/officeDocument/2006/relationships/slideLayout" Target="../slideLayouts/slideLayout180.xml"/><Relationship Id="rId14" Type="http://schemas.openxmlformats.org/officeDocument/2006/relationships/image" Target="../media/image4.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91.xml"/><Relationship Id="rId13" Type="http://schemas.openxmlformats.org/officeDocument/2006/relationships/theme" Target="../theme/theme15.xml"/><Relationship Id="rId3" Type="http://schemas.openxmlformats.org/officeDocument/2006/relationships/slideLayout" Target="../slideLayouts/slideLayout186.xml"/><Relationship Id="rId7" Type="http://schemas.openxmlformats.org/officeDocument/2006/relationships/slideLayout" Target="../slideLayouts/slideLayout190.xml"/><Relationship Id="rId12" Type="http://schemas.openxmlformats.org/officeDocument/2006/relationships/slideLayout" Target="../slideLayouts/slideLayout195.xml"/><Relationship Id="rId2" Type="http://schemas.openxmlformats.org/officeDocument/2006/relationships/slideLayout" Target="../slideLayouts/slideLayout185.xml"/><Relationship Id="rId1" Type="http://schemas.openxmlformats.org/officeDocument/2006/relationships/slideLayout" Target="../slideLayouts/slideLayout184.xml"/><Relationship Id="rId6" Type="http://schemas.openxmlformats.org/officeDocument/2006/relationships/slideLayout" Target="../slideLayouts/slideLayout189.xml"/><Relationship Id="rId11" Type="http://schemas.openxmlformats.org/officeDocument/2006/relationships/slideLayout" Target="../slideLayouts/slideLayout194.xml"/><Relationship Id="rId5" Type="http://schemas.openxmlformats.org/officeDocument/2006/relationships/slideLayout" Target="../slideLayouts/slideLayout188.xml"/><Relationship Id="rId10" Type="http://schemas.openxmlformats.org/officeDocument/2006/relationships/slideLayout" Target="../slideLayouts/slideLayout193.xml"/><Relationship Id="rId4" Type="http://schemas.openxmlformats.org/officeDocument/2006/relationships/slideLayout" Target="../slideLayouts/slideLayout187.xml"/><Relationship Id="rId9" Type="http://schemas.openxmlformats.org/officeDocument/2006/relationships/slideLayout" Target="../slideLayouts/slideLayout192.xml"/><Relationship Id="rId14" Type="http://schemas.openxmlformats.org/officeDocument/2006/relationships/image" Target="../media/image4.pn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03.xml"/><Relationship Id="rId13" Type="http://schemas.openxmlformats.org/officeDocument/2006/relationships/theme" Target="../theme/theme16.xml"/><Relationship Id="rId3" Type="http://schemas.openxmlformats.org/officeDocument/2006/relationships/slideLayout" Target="../slideLayouts/slideLayout198.xml"/><Relationship Id="rId7" Type="http://schemas.openxmlformats.org/officeDocument/2006/relationships/slideLayout" Target="../slideLayouts/slideLayout202.xml"/><Relationship Id="rId12" Type="http://schemas.openxmlformats.org/officeDocument/2006/relationships/slideLayout" Target="../slideLayouts/slideLayout207.xml"/><Relationship Id="rId2" Type="http://schemas.openxmlformats.org/officeDocument/2006/relationships/slideLayout" Target="../slideLayouts/slideLayout197.xml"/><Relationship Id="rId1" Type="http://schemas.openxmlformats.org/officeDocument/2006/relationships/slideLayout" Target="../slideLayouts/slideLayout196.xml"/><Relationship Id="rId6" Type="http://schemas.openxmlformats.org/officeDocument/2006/relationships/slideLayout" Target="../slideLayouts/slideLayout201.xml"/><Relationship Id="rId11" Type="http://schemas.openxmlformats.org/officeDocument/2006/relationships/slideLayout" Target="../slideLayouts/slideLayout206.xml"/><Relationship Id="rId5" Type="http://schemas.openxmlformats.org/officeDocument/2006/relationships/slideLayout" Target="../slideLayouts/slideLayout200.xml"/><Relationship Id="rId10" Type="http://schemas.openxmlformats.org/officeDocument/2006/relationships/slideLayout" Target="../slideLayouts/slideLayout205.xml"/><Relationship Id="rId4" Type="http://schemas.openxmlformats.org/officeDocument/2006/relationships/slideLayout" Target="../slideLayouts/slideLayout199.xml"/><Relationship Id="rId9" Type="http://schemas.openxmlformats.org/officeDocument/2006/relationships/slideLayout" Target="../slideLayouts/slideLayout204.xml"/><Relationship Id="rId14" Type="http://schemas.openxmlformats.org/officeDocument/2006/relationships/image" Target="../media/image4.png"/></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15.xml"/><Relationship Id="rId13" Type="http://schemas.openxmlformats.org/officeDocument/2006/relationships/theme" Target="../theme/theme17.xml"/><Relationship Id="rId3" Type="http://schemas.openxmlformats.org/officeDocument/2006/relationships/slideLayout" Target="../slideLayouts/slideLayout210.xml"/><Relationship Id="rId7" Type="http://schemas.openxmlformats.org/officeDocument/2006/relationships/slideLayout" Target="../slideLayouts/slideLayout214.xml"/><Relationship Id="rId12" Type="http://schemas.openxmlformats.org/officeDocument/2006/relationships/slideLayout" Target="../slideLayouts/slideLayout219.xml"/><Relationship Id="rId2" Type="http://schemas.openxmlformats.org/officeDocument/2006/relationships/slideLayout" Target="../slideLayouts/slideLayout209.xml"/><Relationship Id="rId1" Type="http://schemas.openxmlformats.org/officeDocument/2006/relationships/slideLayout" Target="../slideLayouts/slideLayout208.xml"/><Relationship Id="rId6" Type="http://schemas.openxmlformats.org/officeDocument/2006/relationships/slideLayout" Target="../slideLayouts/slideLayout213.xml"/><Relationship Id="rId11" Type="http://schemas.openxmlformats.org/officeDocument/2006/relationships/slideLayout" Target="../slideLayouts/slideLayout218.xml"/><Relationship Id="rId5" Type="http://schemas.openxmlformats.org/officeDocument/2006/relationships/slideLayout" Target="../slideLayouts/slideLayout212.xml"/><Relationship Id="rId10" Type="http://schemas.openxmlformats.org/officeDocument/2006/relationships/slideLayout" Target="../slideLayouts/slideLayout217.xml"/><Relationship Id="rId4" Type="http://schemas.openxmlformats.org/officeDocument/2006/relationships/slideLayout" Target="../slideLayouts/slideLayout211.xml"/><Relationship Id="rId9" Type="http://schemas.openxmlformats.org/officeDocument/2006/relationships/slideLayout" Target="../slideLayouts/slideLayout216.xml"/><Relationship Id="rId14" Type="http://schemas.openxmlformats.org/officeDocument/2006/relationships/image" Target="../media/image4.png"/></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27.xml"/><Relationship Id="rId13" Type="http://schemas.openxmlformats.org/officeDocument/2006/relationships/theme" Target="../theme/theme18.xml"/><Relationship Id="rId3" Type="http://schemas.openxmlformats.org/officeDocument/2006/relationships/slideLayout" Target="../slideLayouts/slideLayout222.xml"/><Relationship Id="rId7" Type="http://schemas.openxmlformats.org/officeDocument/2006/relationships/slideLayout" Target="../slideLayouts/slideLayout226.xml"/><Relationship Id="rId12" Type="http://schemas.openxmlformats.org/officeDocument/2006/relationships/slideLayout" Target="../slideLayouts/slideLayout231.xml"/><Relationship Id="rId2" Type="http://schemas.openxmlformats.org/officeDocument/2006/relationships/slideLayout" Target="../slideLayouts/slideLayout221.xml"/><Relationship Id="rId1" Type="http://schemas.openxmlformats.org/officeDocument/2006/relationships/slideLayout" Target="../slideLayouts/slideLayout220.xml"/><Relationship Id="rId6" Type="http://schemas.openxmlformats.org/officeDocument/2006/relationships/slideLayout" Target="../slideLayouts/slideLayout225.xml"/><Relationship Id="rId11" Type="http://schemas.openxmlformats.org/officeDocument/2006/relationships/slideLayout" Target="../slideLayouts/slideLayout230.xml"/><Relationship Id="rId5" Type="http://schemas.openxmlformats.org/officeDocument/2006/relationships/slideLayout" Target="../slideLayouts/slideLayout224.xml"/><Relationship Id="rId10" Type="http://schemas.openxmlformats.org/officeDocument/2006/relationships/slideLayout" Target="../slideLayouts/slideLayout229.xml"/><Relationship Id="rId4" Type="http://schemas.openxmlformats.org/officeDocument/2006/relationships/slideLayout" Target="../slideLayouts/slideLayout223.xml"/><Relationship Id="rId9" Type="http://schemas.openxmlformats.org/officeDocument/2006/relationships/slideLayout" Target="../slideLayouts/slideLayout228.xml"/><Relationship Id="rId14" Type="http://schemas.openxmlformats.org/officeDocument/2006/relationships/image" Target="../media/image4.png"/></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39.xml"/><Relationship Id="rId13" Type="http://schemas.openxmlformats.org/officeDocument/2006/relationships/theme" Target="../theme/theme19.xml"/><Relationship Id="rId3" Type="http://schemas.openxmlformats.org/officeDocument/2006/relationships/slideLayout" Target="../slideLayouts/slideLayout234.xml"/><Relationship Id="rId7" Type="http://schemas.openxmlformats.org/officeDocument/2006/relationships/slideLayout" Target="../slideLayouts/slideLayout238.xml"/><Relationship Id="rId12" Type="http://schemas.openxmlformats.org/officeDocument/2006/relationships/slideLayout" Target="../slideLayouts/slideLayout243.xml"/><Relationship Id="rId2" Type="http://schemas.openxmlformats.org/officeDocument/2006/relationships/slideLayout" Target="../slideLayouts/slideLayout233.xml"/><Relationship Id="rId1" Type="http://schemas.openxmlformats.org/officeDocument/2006/relationships/slideLayout" Target="../slideLayouts/slideLayout232.xml"/><Relationship Id="rId6" Type="http://schemas.openxmlformats.org/officeDocument/2006/relationships/slideLayout" Target="../slideLayouts/slideLayout237.xml"/><Relationship Id="rId11" Type="http://schemas.openxmlformats.org/officeDocument/2006/relationships/slideLayout" Target="../slideLayouts/slideLayout242.xml"/><Relationship Id="rId5" Type="http://schemas.openxmlformats.org/officeDocument/2006/relationships/slideLayout" Target="../slideLayouts/slideLayout236.xml"/><Relationship Id="rId10" Type="http://schemas.openxmlformats.org/officeDocument/2006/relationships/slideLayout" Target="../slideLayouts/slideLayout241.xml"/><Relationship Id="rId4" Type="http://schemas.openxmlformats.org/officeDocument/2006/relationships/slideLayout" Target="../slideLayouts/slideLayout235.xml"/><Relationship Id="rId9" Type="http://schemas.openxmlformats.org/officeDocument/2006/relationships/slideLayout" Target="../slideLayouts/slideLayout240.xml"/><Relationship Id="rId14"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51.xml"/><Relationship Id="rId13" Type="http://schemas.openxmlformats.org/officeDocument/2006/relationships/theme" Target="../theme/theme20.xml"/><Relationship Id="rId3" Type="http://schemas.openxmlformats.org/officeDocument/2006/relationships/slideLayout" Target="../slideLayouts/slideLayout246.xml"/><Relationship Id="rId7" Type="http://schemas.openxmlformats.org/officeDocument/2006/relationships/slideLayout" Target="../slideLayouts/slideLayout250.xml"/><Relationship Id="rId12" Type="http://schemas.openxmlformats.org/officeDocument/2006/relationships/slideLayout" Target="../slideLayouts/slideLayout255.xml"/><Relationship Id="rId2" Type="http://schemas.openxmlformats.org/officeDocument/2006/relationships/slideLayout" Target="../slideLayouts/slideLayout245.xml"/><Relationship Id="rId1" Type="http://schemas.openxmlformats.org/officeDocument/2006/relationships/slideLayout" Target="../slideLayouts/slideLayout244.xml"/><Relationship Id="rId6" Type="http://schemas.openxmlformats.org/officeDocument/2006/relationships/slideLayout" Target="../slideLayouts/slideLayout249.xml"/><Relationship Id="rId11" Type="http://schemas.openxmlformats.org/officeDocument/2006/relationships/slideLayout" Target="../slideLayouts/slideLayout254.xml"/><Relationship Id="rId5" Type="http://schemas.openxmlformats.org/officeDocument/2006/relationships/slideLayout" Target="../slideLayouts/slideLayout248.xml"/><Relationship Id="rId10" Type="http://schemas.openxmlformats.org/officeDocument/2006/relationships/slideLayout" Target="../slideLayouts/slideLayout253.xml"/><Relationship Id="rId4" Type="http://schemas.openxmlformats.org/officeDocument/2006/relationships/slideLayout" Target="../slideLayouts/slideLayout247.xml"/><Relationship Id="rId9" Type="http://schemas.openxmlformats.org/officeDocument/2006/relationships/slideLayout" Target="../slideLayouts/slideLayout252.xml"/><Relationship Id="rId14" Type="http://schemas.openxmlformats.org/officeDocument/2006/relationships/image" Target="../media/image4.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63.xml"/><Relationship Id="rId13" Type="http://schemas.openxmlformats.org/officeDocument/2006/relationships/theme" Target="../theme/theme21.xml"/><Relationship Id="rId3" Type="http://schemas.openxmlformats.org/officeDocument/2006/relationships/slideLayout" Target="../slideLayouts/slideLayout258.xml"/><Relationship Id="rId7" Type="http://schemas.openxmlformats.org/officeDocument/2006/relationships/slideLayout" Target="../slideLayouts/slideLayout262.xml"/><Relationship Id="rId12" Type="http://schemas.openxmlformats.org/officeDocument/2006/relationships/slideLayout" Target="../slideLayouts/slideLayout267.xml"/><Relationship Id="rId2" Type="http://schemas.openxmlformats.org/officeDocument/2006/relationships/slideLayout" Target="../slideLayouts/slideLayout257.xml"/><Relationship Id="rId1" Type="http://schemas.openxmlformats.org/officeDocument/2006/relationships/slideLayout" Target="../slideLayouts/slideLayout256.xml"/><Relationship Id="rId6" Type="http://schemas.openxmlformats.org/officeDocument/2006/relationships/slideLayout" Target="../slideLayouts/slideLayout261.xml"/><Relationship Id="rId11" Type="http://schemas.openxmlformats.org/officeDocument/2006/relationships/slideLayout" Target="../slideLayouts/slideLayout266.xml"/><Relationship Id="rId5" Type="http://schemas.openxmlformats.org/officeDocument/2006/relationships/slideLayout" Target="../slideLayouts/slideLayout260.xml"/><Relationship Id="rId10" Type="http://schemas.openxmlformats.org/officeDocument/2006/relationships/slideLayout" Target="../slideLayouts/slideLayout265.xml"/><Relationship Id="rId4" Type="http://schemas.openxmlformats.org/officeDocument/2006/relationships/slideLayout" Target="../slideLayouts/slideLayout259.xml"/><Relationship Id="rId9" Type="http://schemas.openxmlformats.org/officeDocument/2006/relationships/slideLayout" Target="../slideLayouts/slideLayout264.xml"/><Relationship Id="rId14" Type="http://schemas.openxmlformats.org/officeDocument/2006/relationships/image" Target="../media/image4.png"/></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75.xml"/><Relationship Id="rId13" Type="http://schemas.openxmlformats.org/officeDocument/2006/relationships/theme" Target="../theme/theme22.xml"/><Relationship Id="rId3" Type="http://schemas.openxmlformats.org/officeDocument/2006/relationships/slideLayout" Target="../slideLayouts/slideLayout270.xml"/><Relationship Id="rId7" Type="http://schemas.openxmlformats.org/officeDocument/2006/relationships/slideLayout" Target="../slideLayouts/slideLayout274.xml"/><Relationship Id="rId12" Type="http://schemas.openxmlformats.org/officeDocument/2006/relationships/slideLayout" Target="../slideLayouts/slideLayout279.xml"/><Relationship Id="rId2" Type="http://schemas.openxmlformats.org/officeDocument/2006/relationships/slideLayout" Target="../slideLayouts/slideLayout269.xml"/><Relationship Id="rId1" Type="http://schemas.openxmlformats.org/officeDocument/2006/relationships/slideLayout" Target="../slideLayouts/slideLayout268.xml"/><Relationship Id="rId6" Type="http://schemas.openxmlformats.org/officeDocument/2006/relationships/slideLayout" Target="../slideLayouts/slideLayout273.xml"/><Relationship Id="rId11" Type="http://schemas.openxmlformats.org/officeDocument/2006/relationships/slideLayout" Target="../slideLayouts/slideLayout278.xml"/><Relationship Id="rId5" Type="http://schemas.openxmlformats.org/officeDocument/2006/relationships/slideLayout" Target="../slideLayouts/slideLayout272.xml"/><Relationship Id="rId10" Type="http://schemas.openxmlformats.org/officeDocument/2006/relationships/slideLayout" Target="../slideLayouts/slideLayout277.xml"/><Relationship Id="rId4" Type="http://schemas.openxmlformats.org/officeDocument/2006/relationships/slideLayout" Target="../slideLayouts/slideLayout271.xml"/><Relationship Id="rId9" Type="http://schemas.openxmlformats.org/officeDocument/2006/relationships/slideLayout" Target="../slideLayouts/slideLayout276.xml"/><Relationship Id="rId14" Type="http://schemas.openxmlformats.org/officeDocument/2006/relationships/image" Target="../media/image4.png"/></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87.xml"/><Relationship Id="rId13" Type="http://schemas.openxmlformats.org/officeDocument/2006/relationships/theme" Target="../theme/theme23.xml"/><Relationship Id="rId3" Type="http://schemas.openxmlformats.org/officeDocument/2006/relationships/slideLayout" Target="../slideLayouts/slideLayout282.xml"/><Relationship Id="rId7" Type="http://schemas.openxmlformats.org/officeDocument/2006/relationships/slideLayout" Target="../slideLayouts/slideLayout286.xml"/><Relationship Id="rId12" Type="http://schemas.openxmlformats.org/officeDocument/2006/relationships/slideLayout" Target="../slideLayouts/slideLayout291.xml"/><Relationship Id="rId2" Type="http://schemas.openxmlformats.org/officeDocument/2006/relationships/slideLayout" Target="../slideLayouts/slideLayout281.xml"/><Relationship Id="rId1" Type="http://schemas.openxmlformats.org/officeDocument/2006/relationships/slideLayout" Target="../slideLayouts/slideLayout280.xml"/><Relationship Id="rId6" Type="http://schemas.openxmlformats.org/officeDocument/2006/relationships/slideLayout" Target="../slideLayouts/slideLayout285.xml"/><Relationship Id="rId11" Type="http://schemas.openxmlformats.org/officeDocument/2006/relationships/slideLayout" Target="../slideLayouts/slideLayout290.xml"/><Relationship Id="rId5" Type="http://schemas.openxmlformats.org/officeDocument/2006/relationships/slideLayout" Target="../slideLayouts/slideLayout284.xml"/><Relationship Id="rId10" Type="http://schemas.openxmlformats.org/officeDocument/2006/relationships/slideLayout" Target="../slideLayouts/slideLayout289.xml"/><Relationship Id="rId4" Type="http://schemas.openxmlformats.org/officeDocument/2006/relationships/slideLayout" Target="../slideLayouts/slideLayout283.xml"/><Relationship Id="rId9" Type="http://schemas.openxmlformats.org/officeDocument/2006/relationships/slideLayout" Target="../slideLayouts/slideLayout288.xml"/><Relationship Id="rId14" Type="http://schemas.openxmlformats.org/officeDocument/2006/relationships/image" Target="../media/image4.png"/></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99.xml"/><Relationship Id="rId13" Type="http://schemas.openxmlformats.org/officeDocument/2006/relationships/theme" Target="../theme/theme24.xml"/><Relationship Id="rId3" Type="http://schemas.openxmlformats.org/officeDocument/2006/relationships/slideLayout" Target="../slideLayouts/slideLayout294.xml"/><Relationship Id="rId7" Type="http://schemas.openxmlformats.org/officeDocument/2006/relationships/slideLayout" Target="../slideLayouts/slideLayout298.xml"/><Relationship Id="rId12" Type="http://schemas.openxmlformats.org/officeDocument/2006/relationships/slideLayout" Target="../slideLayouts/slideLayout303.xml"/><Relationship Id="rId2" Type="http://schemas.openxmlformats.org/officeDocument/2006/relationships/slideLayout" Target="../slideLayouts/slideLayout293.xml"/><Relationship Id="rId1" Type="http://schemas.openxmlformats.org/officeDocument/2006/relationships/slideLayout" Target="../slideLayouts/slideLayout292.xml"/><Relationship Id="rId6" Type="http://schemas.openxmlformats.org/officeDocument/2006/relationships/slideLayout" Target="../slideLayouts/slideLayout297.xml"/><Relationship Id="rId11" Type="http://schemas.openxmlformats.org/officeDocument/2006/relationships/slideLayout" Target="../slideLayouts/slideLayout302.xml"/><Relationship Id="rId5" Type="http://schemas.openxmlformats.org/officeDocument/2006/relationships/slideLayout" Target="../slideLayouts/slideLayout296.xml"/><Relationship Id="rId10" Type="http://schemas.openxmlformats.org/officeDocument/2006/relationships/slideLayout" Target="../slideLayouts/slideLayout301.xml"/><Relationship Id="rId4" Type="http://schemas.openxmlformats.org/officeDocument/2006/relationships/slideLayout" Target="../slideLayouts/slideLayout295.xml"/><Relationship Id="rId9" Type="http://schemas.openxmlformats.org/officeDocument/2006/relationships/slideLayout" Target="../slideLayouts/slideLayout300.xml"/><Relationship Id="rId14" Type="http://schemas.openxmlformats.org/officeDocument/2006/relationships/image" Target="../media/image4.png"/></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311.xml"/><Relationship Id="rId13" Type="http://schemas.openxmlformats.org/officeDocument/2006/relationships/theme" Target="../theme/theme25.xml"/><Relationship Id="rId3" Type="http://schemas.openxmlformats.org/officeDocument/2006/relationships/slideLayout" Target="../slideLayouts/slideLayout306.xml"/><Relationship Id="rId7" Type="http://schemas.openxmlformats.org/officeDocument/2006/relationships/slideLayout" Target="../slideLayouts/slideLayout310.xml"/><Relationship Id="rId12" Type="http://schemas.openxmlformats.org/officeDocument/2006/relationships/slideLayout" Target="../slideLayouts/slideLayout315.xml"/><Relationship Id="rId2" Type="http://schemas.openxmlformats.org/officeDocument/2006/relationships/slideLayout" Target="../slideLayouts/slideLayout305.xml"/><Relationship Id="rId1" Type="http://schemas.openxmlformats.org/officeDocument/2006/relationships/slideLayout" Target="../slideLayouts/slideLayout304.xml"/><Relationship Id="rId6" Type="http://schemas.openxmlformats.org/officeDocument/2006/relationships/slideLayout" Target="../slideLayouts/slideLayout309.xml"/><Relationship Id="rId11" Type="http://schemas.openxmlformats.org/officeDocument/2006/relationships/slideLayout" Target="../slideLayouts/slideLayout314.xml"/><Relationship Id="rId5" Type="http://schemas.openxmlformats.org/officeDocument/2006/relationships/slideLayout" Target="../slideLayouts/slideLayout308.xml"/><Relationship Id="rId10" Type="http://schemas.openxmlformats.org/officeDocument/2006/relationships/slideLayout" Target="../slideLayouts/slideLayout313.xml"/><Relationship Id="rId4" Type="http://schemas.openxmlformats.org/officeDocument/2006/relationships/slideLayout" Target="../slideLayouts/slideLayout307.xml"/><Relationship Id="rId9" Type="http://schemas.openxmlformats.org/officeDocument/2006/relationships/slideLayout" Target="../slideLayouts/slideLayout312.xml"/><Relationship Id="rId14" Type="http://schemas.openxmlformats.org/officeDocument/2006/relationships/image" Target="../media/image4.png"/></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23.xml"/><Relationship Id="rId13" Type="http://schemas.openxmlformats.org/officeDocument/2006/relationships/theme" Target="../theme/theme26.xml"/><Relationship Id="rId3" Type="http://schemas.openxmlformats.org/officeDocument/2006/relationships/slideLayout" Target="../slideLayouts/slideLayout318.xml"/><Relationship Id="rId7" Type="http://schemas.openxmlformats.org/officeDocument/2006/relationships/slideLayout" Target="../slideLayouts/slideLayout322.xml"/><Relationship Id="rId12" Type="http://schemas.openxmlformats.org/officeDocument/2006/relationships/slideLayout" Target="../slideLayouts/slideLayout327.xml"/><Relationship Id="rId2" Type="http://schemas.openxmlformats.org/officeDocument/2006/relationships/slideLayout" Target="../slideLayouts/slideLayout317.xml"/><Relationship Id="rId1" Type="http://schemas.openxmlformats.org/officeDocument/2006/relationships/slideLayout" Target="../slideLayouts/slideLayout316.xml"/><Relationship Id="rId6" Type="http://schemas.openxmlformats.org/officeDocument/2006/relationships/slideLayout" Target="../slideLayouts/slideLayout321.xml"/><Relationship Id="rId11" Type="http://schemas.openxmlformats.org/officeDocument/2006/relationships/slideLayout" Target="../slideLayouts/slideLayout326.xml"/><Relationship Id="rId5" Type="http://schemas.openxmlformats.org/officeDocument/2006/relationships/slideLayout" Target="../slideLayouts/slideLayout320.xml"/><Relationship Id="rId10" Type="http://schemas.openxmlformats.org/officeDocument/2006/relationships/slideLayout" Target="../slideLayouts/slideLayout325.xml"/><Relationship Id="rId4" Type="http://schemas.openxmlformats.org/officeDocument/2006/relationships/slideLayout" Target="../slideLayouts/slideLayout319.xml"/><Relationship Id="rId9" Type="http://schemas.openxmlformats.org/officeDocument/2006/relationships/slideLayout" Target="../slideLayouts/slideLayout324.xml"/><Relationship Id="rId14" Type="http://schemas.openxmlformats.org/officeDocument/2006/relationships/image" Target="../media/image4.png"/></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35.xml"/><Relationship Id="rId13" Type="http://schemas.openxmlformats.org/officeDocument/2006/relationships/theme" Target="../theme/theme27.xml"/><Relationship Id="rId3" Type="http://schemas.openxmlformats.org/officeDocument/2006/relationships/slideLayout" Target="../slideLayouts/slideLayout330.xml"/><Relationship Id="rId7" Type="http://schemas.openxmlformats.org/officeDocument/2006/relationships/slideLayout" Target="../slideLayouts/slideLayout334.xml"/><Relationship Id="rId12" Type="http://schemas.openxmlformats.org/officeDocument/2006/relationships/slideLayout" Target="../slideLayouts/slideLayout339.xml"/><Relationship Id="rId2" Type="http://schemas.openxmlformats.org/officeDocument/2006/relationships/slideLayout" Target="../slideLayouts/slideLayout329.xml"/><Relationship Id="rId1" Type="http://schemas.openxmlformats.org/officeDocument/2006/relationships/slideLayout" Target="../slideLayouts/slideLayout328.xml"/><Relationship Id="rId6" Type="http://schemas.openxmlformats.org/officeDocument/2006/relationships/slideLayout" Target="../slideLayouts/slideLayout333.xml"/><Relationship Id="rId11" Type="http://schemas.openxmlformats.org/officeDocument/2006/relationships/slideLayout" Target="../slideLayouts/slideLayout338.xml"/><Relationship Id="rId5" Type="http://schemas.openxmlformats.org/officeDocument/2006/relationships/slideLayout" Target="../slideLayouts/slideLayout332.xml"/><Relationship Id="rId10" Type="http://schemas.openxmlformats.org/officeDocument/2006/relationships/slideLayout" Target="../slideLayouts/slideLayout337.xml"/><Relationship Id="rId4" Type="http://schemas.openxmlformats.org/officeDocument/2006/relationships/slideLayout" Target="../slideLayouts/slideLayout331.xml"/><Relationship Id="rId9" Type="http://schemas.openxmlformats.org/officeDocument/2006/relationships/slideLayout" Target="../slideLayouts/slideLayout336.xml"/><Relationship Id="rId14" Type="http://schemas.openxmlformats.org/officeDocument/2006/relationships/image" Target="../media/image4.png"/></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47.xml"/><Relationship Id="rId13" Type="http://schemas.openxmlformats.org/officeDocument/2006/relationships/theme" Target="../theme/theme28.xml"/><Relationship Id="rId3" Type="http://schemas.openxmlformats.org/officeDocument/2006/relationships/slideLayout" Target="../slideLayouts/slideLayout342.xml"/><Relationship Id="rId7" Type="http://schemas.openxmlformats.org/officeDocument/2006/relationships/slideLayout" Target="../slideLayouts/slideLayout346.xml"/><Relationship Id="rId12" Type="http://schemas.openxmlformats.org/officeDocument/2006/relationships/slideLayout" Target="../slideLayouts/slideLayout351.xml"/><Relationship Id="rId2" Type="http://schemas.openxmlformats.org/officeDocument/2006/relationships/slideLayout" Target="../slideLayouts/slideLayout341.xml"/><Relationship Id="rId1" Type="http://schemas.openxmlformats.org/officeDocument/2006/relationships/slideLayout" Target="../slideLayouts/slideLayout340.xml"/><Relationship Id="rId6" Type="http://schemas.openxmlformats.org/officeDocument/2006/relationships/slideLayout" Target="../slideLayouts/slideLayout345.xml"/><Relationship Id="rId11" Type="http://schemas.openxmlformats.org/officeDocument/2006/relationships/slideLayout" Target="../slideLayouts/slideLayout350.xml"/><Relationship Id="rId5" Type="http://schemas.openxmlformats.org/officeDocument/2006/relationships/slideLayout" Target="../slideLayouts/slideLayout344.xml"/><Relationship Id="rId10" Type="http://schemas.openxmlformats.org/officeDocument/2006/relationships/slideLayout" Target="../slideLayouts/slideLayout349.xml"/><Relationship Id="rId4" Type="http://schemas.openxmlformats.org/officeDocument/2006/relationships/slideLayout" Target="../slideLayouts/slideLayout343.xml"/><Relationship Id="rId9" Type="http://schemas.openxmlformats.org/officeDocument/2006/relationships/slideLayout" Target="../slideLayouts/slideLayout348.xml"/><Relationship Id="rId14" Type="http://schemas.openxmlformats.org/officeDocument/2006/relationships/image" Target="../media/image4.png"/></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59.xml"/><Relationship Id="rId13" Type="http://schemas.openxmlformats.org/officeDocument/2006/relationships/theme" Target="../theme/theme29.xml"/><Relationship Id="rId3" Type="http://schemas.openxmlformats.org/officeDocument/2006/relationships/slideLayout" Target="../slideLayouts/slideLayout354.xml"/><Relationship Id="rId7" Type="http://schemas.openxmlformats.org/officeDocument/2006/relationships/slideLayout" Target="../slideLayouts/slideLayout358.xml"/><Relationship Id="rId12" Type="http://schemas.openxmlformats.org/officeDocument/2006/relationships/slideLayout" Target="../slideLayouts/slideLayout363.xml"/><Relationship Id="rId2" Type="http://schemas.openxmlformats.org/officeDocument/2006/relationships/slideLayout" Target="../slideLayouts/slideLayout353.xml"/><Relationship Id="rId1" Type="http://schemas.openxmlformats.org/officeDocument/2006/relationships/slideLayout" Target="../slideLayouts/slideLayout352.xml"/><Relationship Id="rId6" Type="http://schemas.openxmlformats.org/officeDocument/2006/relationships/slideLayout" Target="../slideLayouts/slideLayout357.xml"/><Relationship Id="rId11" Type="http://schemas.openxmlformats.org/officeDocument/2006/relationships/slideLayout" Target="../slideLayouts/slideLayout362.xml"/><Relationship Id="rId5" Type="http://schemas.openxmlformats.org/officeDocument/2006/relationships/slideLayout" Target="../slideLayouts/slideLayout356.xml"/><Relationship Id="rId10" Type="http://schemas.openxmlformats.org/officeDocument/2006/relationships/slideLayout" Target="../slideLayouts/slideLayout361.xml"/><Relationship Id="rId4" Type="http://schemas.openxmlformats.org/officeDocument/2006/relationships/slideLayout" Target="../slideLayouts/slideLayout355.xml"/><Relationship Id="rId9" Type="http://schemas.openxmlformats.org/officeDocument/2006/relationships/slideLayout" Target="../slideLayouts/slideLayout360.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3.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image" Target="../media/image4.png"/></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71.xml"/><Relationship Id="rId13" Type="http://schemas.openxmlformats.org/officeDocument/2006/relationships/theme" Target="../theme/theme30.xml"/><Relationship Id="rId3" Type="http://schemas.openxmlformats.org/officeDocument/2006/relationships/slideLayout" Target="../slideLayouts/slideLayout366.xml"/><Relationship Id="rId7" Type="http://schemas.openxmlformats.org/officeDocument/2006/relationships/slideLayout" Target="../slideLayouts/slideLayout370.xml"/><Relationship Id="rId12" Type="http://schemas.openxmlformats.org/officeDocument/2006/relationships/slideLayout" Target="../slideLayouts/slideLayout375.xml"/><Relationship Id="rId2" Type="http://schemas.openxmlformats.org/officeDocument/2006/relationships/slideLayout" Target="../slideLayouts/slideLayout365.xml"/><Relationship Id="rId1" Type="http://schemas.openxmlformats.org/officeDocument/2006/relationships/slideLayout" Target="../slideLayouts/slideLayout364.xml"/><Relationship Id="rId6" Type="http://schemas.openxmlformats.org/officeDocument/2006/relationships/slideLayout" Target="../slideLayouts/slideLayout369.xml"/><Relationship Id="rId11" Type="http://schemas.openxmlformats.org/officeDocument/2006/relationships/slideLayout" Target="../slideLayouts/slideLayout374.xml"/><Relationship Id="rId5" Type="http://schemas.openxmlformats.org/officeDocument/2006/relationships/slideLayout" Target="../slideLayouts/slideLayout368.xml"/><Relationship Id="rId10" Type="http://schemas.openxmlformats.org/officeDocument/2006/relationships/slideLayout" Target="../slideLayouts/slideLayout373.xml"/><Relationship Id="rId4" Type="http://schemas.openxmlformats.org/officeDocument/2006/relationships/slideLayout" Target="../slideLayouts/slideLayout367.xml"/><Relationship Id="rId9" Type="http://schemas.openxmlformats.org/officeDocument/2006/relationships/slideLayout" Target="../slideLayouts/slideLayout372.xml"/><Relationship Id="rId14" Type="http://schemas.openxmlformats.org/officeDocument/2006/relationships/image" Target="../media/image4.png"/></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83.xml"/><Relationship Id="rId13" Type="http://schemas.openxmlformats.org/officeDocument/2006/relationships/theme" Target="../theme/theme31.xml"/><Relationship Id="rId3" Type="http://schemas.openxmlformats.org/officeDocument/2006/relationships/slideLayout" Target="../slideLayouts/slideLayout378.xml"/><Relationship Id="rId7" Type="http://schemas.openxmlformats.org/officeDocument/2006/relationships/slideLayout" Target="../slideLayouts/slideLayout382.xml"/><Relationship Id="rId12" Type="http://schemas.openxmlformats.org/officeDocument/2006/relationships/slideLayout" Target="../slideLayouts/slideLayout387.xml"/><Relationship Id="rId2" Type="http://schemas.openxmlformats.org/officeDocument/2006/relationships/slideLayout" Target="../slideLayouts/slideLayout377.xml"/><Relationship Id="rId1" Type="http://schemas.openxmlformats.org/officeDocument/2006/relationships/slideLayout" Target="../slideLayouts/slideLayout376.xml"/><Relationship Id="rId6" Type="http://schemas.openxmlformats.org/officeDocument/2006/relationships/slideLayout" Target="../slideLayouts/slideLayout381.xml"/><Relationship Id="rId11" Type="http://schemas.openxmlformats.org/officeDocument/2006/relationships/slideLayout" Target="../slideLayouts/slideLayout386.xml"/><Relationship Id="rId5" Type="http://schemas.openxmlformats.org/officeDocument/2006/relationships/slideLayout" Target="../slideLayouts/slideLayout380.xml"/><Relationship Id="rId10" Type="http://schemas.openxmlformats.org/officeDocument/2006/relationships/slideLayout" Target="../slideLayouts/slideLayout385.xml"/><Relationship Id="rId4" Type="http://schemas.openxmlformats.org/officeDocument/2006/relationships/slideLayout" Target="../slideLayouts/slideLayout379.xml"/><Relationship Id="rId9" Type="http://schemas.openxmlformats.org/officeDocument/2006/relationships/slideLayout" Target="../slideLayouts/slideLayout384.xml"/><Relationship Id="rId14" Type="http://schemas.openxmlformats.org/officeDocument/2006/relationships/image" Target="../media/image4.png"/></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95.xml"/><Relationship Id="rId13" Type="http://schemas.openxmlformats.org/officeDocument/2006/relationships/theme" Target="../theme/theme32.xml"/><Relationship Id="rId3" Type="http://schemas.openxmlformats.org/officeDocument/2006/relationships/slideLayout" Target="../slideLayouts/slideLayout390.xml"/><Relationship Id="rId7" Type="http://schemas.openxmlformats.org/officeDocument/2006/relationships/slideLayout" Target="../slideLayouts/slideLayout394.xml"/><Relationship Id="rId12" Type="http://schemas.openxmlformats.org/officeDocument/2006/relationships/slideLayout" Target="../slideLayouts/slideLayout399.xml"/><Relationship Id="rId2" Type="http://schemas.openxmlformats.org/officeDocument/2006/relationships/slideLayout" Target="../slideLayouts/slideLayout389.xml"/><Relationship Id="rId1" Type="http://schemas.openxmlformats.org/officeDocument/2006/relationships/slideLayout" Target="../slideLayouts/slideLayout388.xml"/><Relationship Id="rId6" Type="http://schemas.openxmlformats.org/officeDocument/2006/relationships/slideLayout" Target="../slideLayouts/slideLayout393.xml"/><Relationship Id="rId11" Type="http://schemas.openxmlformats.org/officeDocument/2006/relationships/slideLayout" Target="../slideLayouts/slideLayout398.xml"/><Relationship Id="rId5" Type="http://schemas.openxmlformats.org/officeDocument/2006/relationships/slideLayout" Target="../slideLayouts/slideLayout392.xml"/><Relationship Id="rId10" Type="http://schemas.openxmlformats.org/officeDocument/2006/relationships/slideLayout" Target="../slideLayouts/slideLayout397.xml"/><Relationship Id="rId4" Type="http://schemas.openxmlformats.org/officeDocument/2006/relationships/slideLayout" Target="../slideLayouts/slideLayout391.xml"/><Relationship Id="rId9" Type="http://schemas.openxmlformats.org/officeDocument/2006/relationships/slideLayout" Target="../slideLayouts/slideLayout396.xml"/><Relationship Id="rId14" Type="http://schemas.openxmlformats.org/officeDocument/2006/relationships/image" Target="../media/image4.png"/></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407.xml"/><Relationship Id="rId13" Type="http://schemas.openxmlformats.org/officeDocument/2006/relationships/theme" Target="../theme/theme33.xml"/><Relationship Id="rId3" Type="http://schemas.openxmlformats.org/officeDocument/2006/relationships/slideLayout" Target="../slideLayouts/slideLayout402.xml"/><Relationship Id="rId7" Type="http://schemas.openxmlformats.org/officeDocument/2006/relationships/slideLayout" Target="../slideLayouts/slideLayout406.xml"/><Relationship Id="rId12" Type="http://schemas.openxmlformats.org/officeDocument/2006/relationships/slideLayout" Target="../slideLayouts/slideLayout411.xml"/><Relationship Id="rId2" Type="http://schemas.openxmlformats.org/officeDocument/2006/relationships/slideLayout" Target="../slideLayouts/slideLayout401.xml"/><Relationship Id="rId1" Type="http://schemas.openxmlformats.org/officeDocument/2006/relationships/slideLayout" Target="../slideLayouts/slideLayout400.xml"/><Relationship Id="rId6" Type="http://schemas.openxmlformats.org/officeDocument/2006/relationships/slideLayout" Target="../slideLayouts/slideLayout405.xml"/><Relationship Id="rId11" Type="http://schemas.openxmlformats.org/officeDocument/2006/relationships/slideLayout" Target="../slideLayouts/slideLayout410.xml"/><Relationship Id="rId5" Type="http://schemas.openxmlformats.org/officeDocument/2006/relationships/slideLayout" Target="../slideLayouts/slideLayout404.xml"/><Relationship Id="rId10" Type="http://schemas.openxmlformats.org/officeDocument/2006/relationships/slideLayout" Target="../slideLayouts/slideLayout409.xml"/><Relationship Id="rId4" Type="http://schemas.openxmlformats.org/officeDocument/2006/relationships/slideLayout" Target="../slideLayouts/slideLayout403.xml"/><Relationship Id="rId9" Type="http://schemas.openxmlformats.org/officeDocument/2006/relationships/slideLayout" Target="../slideLayouts/slideLayout408.xml"/><Relationship Id="rId14" Type="http://schemas.openxmlformats.org/officeDocument/2006/relationships/image" Target="../media/image4.png"/></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19.xml"/><Relationship Id="rId13" Type="http://schemas.openxmlformats.org/officeDocument/2006/relationships/theme" Target="../theme/theme34.xml"/><Relationship Id="rId3" Type="http://schemas.openxmlformats.org/officeDocument/2006/relationships/slideLayout" Target="../slideLayouts/slideLayout414.xml"/><Relationship Id="rId7" Type="http://schemas.openxmlformats.org/officeDocument/2006/relationships/slideLayout" Target="../slideLayouts/slideLayout418.xml"/><Relationship Id="rId12" Type="http://schemas.openxmlformats.org/officeDocument/2006/relationships/slideLayout" Target="../slideLayouts/slideLayout423.xml"/><Relationship Id="rId2" Type="http://schemas.openxmlformats.org/officeDocument/2006/relationships/slideLayout" Target="../slideLayouts/slideLayout413.xml"/><Relationship Id="rId1" Type="http://schemas.openxmlformats.org/officeDocument/2006/relationships/slideLayout" Target="../slideLayouts/slideLayout412.xml"/><Relationship Id="rId6" Type="http://schemas.openxmlformats.org/officeDocument/2006/relationships/slideLayout" Target="../slideLayouts/slideLayout417.xml"/><Relationship Id="rId11" Type="http://schemas.openxmlformats.org/officeDocument/2006/relationships/slideLayout" Target="../slideLayouts/slideLayout422.xml"/><Relationship Id="rId5" Type="http://schemas.openxmlformats.org/officeDocument/2006/relationships/slideLayout" Target="../slideLayouts/slideLayout416.xml"/><Relationship Id="rId10" Type="http://schemas.openxmlformats.org/officeDocument/2006/relationships/slideLayout" Target="../slideLayouts/slideLayout421.xml"/><Relationship Id="rId4" Type="http://schemas.openxmlformats.org/officeDocument/2006/relationships/slideLayout" Target="../slideLayouts/slideLayout415.xml"/><Relationship Id="rId9" Type="http://schemas.openxmlformats.org/officeDocument/2006/relationships/slideLayout" Target="../slideLayouts/slideLayout420.xml"/><Relationship Id="rId14" Type="http://schemas.openxmlformats.org/officeDocument/2006/relationships/image" Target="../media/image4.png"/></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31.xml"/><Relationship Id="rId13" Type="http://schemas.openxmlformats.org/officeDocument/2006/relationships/theme" Target="../theme/theme35.xml"/><Relationship Id="rId3" Type="http://schemas.openxmlformats.org/officeDocument/2006/relationships/slideLayout" Target="../slideLayouts/slideLayout426.xml"/><Relationship Id="rId7" Type="http://schemas.openxmlformats.org/officeDocument/2006/relationships/slideLayout" Target="../slideLayouts/slideLayout430.xml"/><Relationship Id="rId12" Type="http://schemas.openxmlformats.org/officeDocument/2006/relationships/slideLayout" Target="../slideLayouts/slideLayout435.xml"/><Relationship Id="rId2" Type="http://schemas.openxmlformats.org/officeDocument/2006/relationships/slideLayout" Target="../slideLayouts/slideLayout425.xml"/><Relationship Id="rId1" Type="http://schemas.openxmlformats.org/officeDocument/2006/relationships/slideLayout" Target="../slideLayouts/slideLayout424.xml"/><Relationship Id="rId6" Type="http://schemas.openxmlformats.org/officeDocument/2006/relationships/slideLayout" Target="../slideLayouts/slideLayout429.xml"/><Relationship Id="rId11" Type="http://schemas.openxmlformats.org/officeDocument/2006/relationships/slideLayout" Target="../slideLayouts/slideLayout434.xml"/><Relationship Id="rId5" Type="http://schemas.openxmlformats.org/officeDocument/2006/relationships/slideLayout" Target="../slideLayouts/slideLayout428.xml"/><Relationship Id="rId10" Type="http://schemas.openxmlformats.org/officeDocument/2006/relationships/slideLayout" Target="../slideLayouts/slideLayout433.xml"/><Relationship Id="rId4" Type="http://schemas.openxmlformats.org/officeDocument/2006/relationships/slideLayout" Target="../slideLayouts/slideLayout427.xml"/><Relationship Id="rId9" Type="http://schemas.openxmlformats.org/officeDocument/2006/relationships/slideLayout" Target="../slideLayouts/slideLayout432.xml"/><Relationship Id="rId14" Type="http://schemas.openxmlformats.org/officeDocument/2006/relationships/image" Target="../media/image4.png"/></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43.xml"/><Relationship Id="rId13" Type="http://schemas.openxmlformats.org/officeDocument/2006/relationships/theme" Target="../theme/theme36.xml"/><Relationship Id="rId3" Type="http://schemas.openxmlformats.org/officeDocument/2006/relationships/slideLayout" Target="../slideLayouts/slideLayout438.xml"/><Relationship Id="rId7" Type="http://schemas.openxmlformats.org/officeDocument/2006/relationships/slideLayout" Target="../slideLayouts/slideLayout442.xml"/><Relationship Id="rId12" Type="http://schemas.openxmlformats.org/officeDocument/2006/relationships/slideLayout" Target="../slideLayouts/slideLayout447.xml"/><Relationship Id="rId2" Type="http://schemas.openxmlformats.org/officeDocument/2006/relationships/slideLayout" Target="../slideLayouts/slideLayout437.xml"/><Relationship Id="rId1" Type="http://schemas.openxmlformats.org/officeDocument/2006/relationships/slideLayout" Target="../slideLayouts/slideLayout436.xml"/><Relationship Id="rId6" Type="http://schemas.openxmlformats.org/officeDocument/2006/relationships/slideLayout" Target="../slideLayouts/slideLayout441.xml"/><Relationship Id="rId11" Type="http://schemas.openxmlformats.org/officeDocument/2006/relationships/slideLayout" Target="../slideLayouts/slideLayout446.xml"/><Relationship Id="rId5" Type="http://schemas.openxmlformats.org/officeDocument/2006/relationships/slideLayout" Target="../slideLayouts/slideLayout440.xml"/><Relationship Id="rId10" Type="http://schemas.openxmlformats.org/officeDocument/2006/relationships/slideLayout" Target="../slideLayouts/slideLayout445.xml"/><Relationship Id="rId4" Type="http://schemas.openxmlformats.org/officeDocument/2006/relationships/slideLayout" Target="../slideLayouts/slideLayout439.xml"/><Relationship Id="rId9" Type="http://schemas.openxmlformats.org/officeDocument/2006/relationships/slideLayout" Target="../slideLayouts/slideLayout444.xml"/><Relationship Id="rId14" Type="http://schemas.openxmlformats.org/officeDocument/2006/relationships/image" Target="../media/image4.png"/></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55.xml"/><Relationship Id="rId13" Type="http://schemas.openxmlformats.org/officeDocument/2006/relationships/theme" Target="../theme/theme37.xml"/><Relationship Id="rId3" Type="http://schemas.openxmlformats.org/officeDocument/2006/relationships/slideLayout" Target="../slideLayouts/slideLayout450.xml"/><Relationship Id="rId7" Type="http://schemas.openxmlformats.org/officeDocument/2006/relationships/slideLayout" Target="../slideLayouts/slideLayout454.xml"/><Relationship Id="rId12" Type="http://schemas.openxmlformats.org/officeDocument/2006/relationships/slideLayout" Target="../slideLayouts/slideLayout459.xml"/><Relationship Id="rId2" Type="http://schemas.openxmlformats.org/officeDocument/2006/relationships/slideLayout" Target="../slideLayouts/slideLayout449.xml"/><Relationship Id="rId1" Type="http://schemas.openxmlformats.org/officeDocument/2006/relationships/slideLayout" Target="../slideLayouts/slideLayout448.xml"/><Relationship Id="rId6" Type="http://schemas.openxmlformats.org/officeDocument/2006/relationships/slideLayout" Target="../slideLayouts/slideLayout453.xml"/><Relationship Id="rId11" Type="http://schemas.openxmlformats.org/officeDocument/2006/relationships/slideLayout" Target="../slideLayouts/slideLayout458.xml"/><Relationship Id="rId5" Type="http://schemas.openxmlformats.org/officeDocument/2006/relationships/slideLayout" Target="../slideLayouts/slideLayout452.xml"/><Relationship Id="rId10" Type="http://schemas.openxmlformats.org/officeDocument/2006/relationships/slideLayout" Target="../slideLayouts/slideLayout457.xml"/><Relationship Id="rId4" Type="http://schemas.openxmlformats.org/officeDocument/2006/relationships/slideLayout" Target="../slideLayouts/slideLayout451.xml"/><Relationship Id="rId9" Type="http://schemas.openxmlformats.org/officeDocument/2006/relationships/slideLayout" Target="../slideLayouts/slideLayout456.xml"/><Relationship Id="rId14" Type="http://schemas.openxmlformats.org/officeDocument/2006/relationships/image" Target="../media/image4.png"/></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67.xml"/><Relationship Id="rId13" Type="http://schemas.openxmlformats.org/officeDocument/2006/relationships/theme" Target="../theme/theme38.xml"/><Relationship Id="rId3" Type="http://schemas.openxmlformats.org/officeDocument/2006/relationships/slideLayout" Target="../slideLayouts/slideLayout462.xml"/><Relationship Id="rId7" Type="http://schemas.openxmlformats.org/officeDocument/2006/relationships/slideLayout" Target="../slideLayouts/slideLayout466.xml"/><Relationship Id="rId12" Type="http://schemas.openxmlformats.org/officeDocument/2006/relationships/slideLayout" Target="../slideLayouts/slideLayout471.xml"/><Relationship Id="rId2" Type="http://schemas.openxmlformats.org/officeDocument/2006/relationships/slideLayout" Target="../slideLayouts/slideLayout461.xml"/><Relationship Id="rId1" Type="http://schemas.openxmlformats.org/officeDocument/2006/relationships/slideLayout" Target="../slideLayouts/slideLayout460.xml"/><Relationship Id="rId6" Type="http://schemas.openxmlformats.org/officeDocument/2006/relationships/slideLayout" Target="../slideLayouts/slideLayout465.xml"/><Relationship Id="rId11" Type="http://schemas.openxmlformats.org/officeDocument/2006/relationships/slideLayout" Target="../slideLayouts/slideLayout470.xml"/><Relationship Id="rId5" Type="http://schemas.openxmlformats.org/officeDocument/2006/relationships/slideLayout" Target="../slideLayouts/slideLayout464.xml"/><Relationship Id="rId10" Type="http://schemas.openxmlformats.org/officeDocument/2006/relationships/slideLayout" Target="../slideLayouts/slideLayout469.xml"/><Relationship Id="rId4" Type="http://schemas.openxmlformats.org/officeDocument/2006/relationships/slideLayout" Target="../slideLayouts/slideLayout463.xml"/><Relationship Id="rId9" Type="http://schemas.openxmlformats.org/officeDocument/2006/relationships/slideLayout" Target="../slideLayouts/slideLayout468.xml"/><Relationship Id="rId14" Type="http://schemas.openxmlformats.org/officeDocument/2006/relationships/image" Target="../media/image4.png"/></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79.xml"/><Relationship Id="rId13" Type="http://schemas.openxmlformats.org/officeDocument/2006/relationships/theme" Target="../theme/theme39.xml"/><Relationship Id="rId3" Type="http://schemas.openxmlformats.org/officeDocument/2006/relationships/slideLayout" Target="../slideLayouts/slideLayout474.xml"/><Relationship Id="rId7" Type="http://schemas.openxmlformats.org/officeDocument/2006/relationships/slideLayout" Target="../slideLayouts/slideLayout478.xml"/><Relationship Id="rId12" Type="http://schemas.openxmlformats.org/officeDocument/2006/relationships/slideLayout" Target="../slideLayouts/slideLayout483.xml"/><Relationship Id="rId2" Type="http://schemas.openxmlformats.org/officeDocument/2006/relationships/slideLayout" Target="../slideLayouts/slideLayout473.xml"/><Relationship Id="rId1" Type="http://schemas.openxmlformats.org/officeDocument/2006/relationships/slideLayout" Target="../slideLayouts/slideLayout472.xml"/><Relationship Id="rId6" Type="http://schemas.openxmlformats.org/officeDocument/2006/relationships/slideLayout" Target="../slideLayouts/slideLayout477.xml"/><Relationship Id="rId11" Type="http://schemas.openxmlformats.org/officeDocument/2006/relationships/slideLayout" Target="../slideLayouts/slideLayout482.xml"/><Relationship Id="rId5" Type="http://schemas.openxmlformats.org/officeDocument/2006/relationships/slideLayout" Target="../slideLayouts/slideLayout476.xml"/><Relationship Id="rId10" Type="http://schemas.openxmlformats.org/officeDocument/2006/relationships/slideLayout" Target="../slideLayouts/slideLayout481.xml"/><Relationship Id="rId4" Type="http://schemas.openxmlformats.org/officeDocument/2006/relationships/slideLayout" Target="../slideLayouts/slideLayout475.xml"/><Relationship Id="rId9" Type="http://schemas.openxmlformats.org/officeDocument/2006/relationships/slideLayout" Target="../slideLayouts/slideLayout480.xml"/><Relationship Id="rId1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image" Target="../media/image4.png"/></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91.xml"/><Relationship Id="rId13" Type="http://schemas.openxmlformats.org/officeDocument/2006/relationships/theme" Target="../theme/theme40.xml"/><Relationship Id="rId3" Type="http://schemas.openxmlformats.org/officeDocument/2006/relationships/slideLayout" Target="../slideLayouts/slideLayout486.xml"/><Relationship Id="rId7" Type="http://schemas.openxmlformats.org/officeDocument/2006/relationships/slideLayout" Target="../slideLayouts/slideLayout490.xml"/><Relationship Id="rId12" Type="http://schemas.openxmlformats.org/officeDocument/2006/relationships/slideLayout" Target="../slideLayouts/slideLayout495.xml"/><Relationship Id="rId2" Type="http://schemas.openxmlformats.org/officeDocument/2006/relationships/slideLayout" Target="../slideLayouts/slideLayout485.xml"/><Relationship Id="rId1" Type="http://schemas.openxmlformats.org/officeDocument/2006/relationships/slideLayout" Target="../slideLayouts/slideLayout484.xml"/><Relationship Id="rId6" Type="http://schemas.openxmlformats.org/officeDocument/2006/relationships/slideLayout" Target="../slideLayouts/slideLayout489.xml"/><Relationship Id="rId11" Type="http://schemas.openxmlformats.org/officeDocument/2006/relationships/slideLayout" Target="../slideLayouts/slideLayout494.xml"/><Relationship Id="rId5" Type="http://schemas.openxmlformats.org/officeDocument/2006/relationships/slideLayout" Target="../slideLayouts/slideLayout488.xml"/><Relationship Id="rId10" Type="http://schemas.openxmlformats.org/officeDocument/2006/relationships/slideLayout" Target="../slideLayouts/slideLayout493.xml"/><Relationship Id="rId4" Type="http://schemas.openxmlformats.org/officeDocument/2006/relationships/slideLayout" Target="../slideLayouts/slideLayout487.xml"/><Relationship Id="rId9" Type="http://schemas.openxmlformats.org/officeDocument/2006/relationships/slideLayout" Target="../slideLayouts/slideLayout492.xml"/><Relationship Id="rId14" Type="http://schemas.openxmlformats.org/officeDocument/2006/relationships/image" Target="../media/image4.png"/></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503.xml"/><Relationship Id="rId13" Type="http://schemas.openxmlformats.org/officeDocument/2006/relationships/theme" Target="../theme/theme41.xml"/><Relationship Id="rId3" Type="http://schemas.openxmlformats.org/officeDocument/2006/relationships/slideLayout" Target="../slideLayouts/slideLayout498.xml"/><Relationship Id="rId7" Type="http://schemas.openxmlformats.org/officeDocument/2006/relationships/slideLayout" Target="../slideLayouts/slideLayout502.xml"/><Relationship Id="rId12" Type="http://schemas.openxmlformats.org/officeDocument/2006/relationships/slideLayout" Target="../slideLayouts/slideLayout507.xml"/><Relationship Id="rId2" Type="http://schemas.openxmlformats.org/officeDocument/2006/relationships/slideLayout" Target="../slideLayouts/slideLayout497.xml"/><Relationship Id="rId1" Type="http://schemas.openxmlformats.org/officeDocument/2006/relationships/slideLayout" Target="../slideLayouts/slideLayout496.xml"/><Relationship Id="rId6" Type="http://schemas.openxmlformats.org/officeDocument/2006/relationships/slideLayout" Target="../slideLayouts/slideLayout501.xml"/><Relationship Id="rId11" Type="http://schemas.openxmlformats.org/officeDocument/2006/relationships/slideLayout" Target="../slideLayouts/slideLayout506.xml"/><Relationship Id="rId5" Type="http://schemas.openxmlformats.org/officeDocument/2006/relationships/slideLayout" Target="../slideLayouts/slideLayout500.xml"/><Relationship Id="rId10" Type="http://schemas.openxmlformats.org/officeDocument/2006/relationships/slideLayout" Target="../slideLayouts/slideLayout505.xml"/><Relationship Id="rId4" Type="http://schemas.openxmlformats.org/officeDocument/2006/relationships/slideLayout" Target="../slideLayouts/slideLayout499.xml"/><Relationship Id="rId9" Type="http://schemas.openxmlformats.org/officeDocument/2006/relationships/slideLayout" Target="../slideLayouts/slideLayout504.xml"/><Relationship Id="rId14" Type="http://schemas.openxmlformats.org/officeDocument/2006/relationships/image" Target="../media/image4.png"/></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515.xml"/><Relationship Id="rId13" Type="http://schemas.openxmlformats.org/officeDocument/2006/relationships/theme" Target="../theme/theme42.xml"/><Relationship Id="rId3" Type="http://schemas.openxmlformats.org/officeDocument/2006/relationships/slideLayout" Target="../slideLayouts/slideLayout510.xml"/><Relationship Id="rId7" Type="http://schemas.openxmlformats.org/officeDocument/2006/relationships/slideLayout" Target="../slideLayouts/slideLayout514.xml"/><Relationship Id="rId12" Type="http://schemas.openxmlformats.org/officeDocument/2006/relationships/slideLayout" Target="../slideLayouts/slideLayout519.xml"/><Relationship Id="rId2" Type="http://schemas.openxmlformats.org/officeDocument/2006/relationships/slideLayout" Target="../slideLayouts/slideLayout509.xml"/><Relationship Id="rId1" Type="http://schemas.openxmlformats.org/officeDocument/2006/relationships/slideLayout" Target="../slideLayouts/slideLayout508.xml"/><Relationship Id="rId6" Type="http://schemas.openxmlformats.org/officeDocument/2006/relationships/slideLayout" Target="../slideLayouts/slideLayout513.xml"/><Relationship Id="rId11" Type="http://schemas.openxmlformats.org/officeDocument/2006/relationships/slideLayout" Target="../slideLayouts/slideLayout518.xml"/><Relationship Id="rId5" Type="http://schemas.openxmlformats.org/officeDocument/2006/relationships/slideLayout" Target="../slideLayouts/slideLayout512.xml"/><Relationship Id="rId10" Type="http://schemas.openxmlformats.org/officeDocument/2006/relationships/slideLayout" Target="../slideLayouts/slideLayout517.xml"/><Relationship Id="rId4" Type="http://schemas.openxmlformats.org/officeDocument/2006/relationships/slideLayout" Target="../slideLayouts/slideLayout511.xml"/><Relationship Id="rId9" Type="http://schemas.openxmlformats.org/officeDocument/2006/relationships/slideLayout" Target="../slideLayouts/slideLayout516.xml"/><Relationship Id="rId14" Type="http://schemas.openxmlformats.org/officeDocument/2006/relationships/image" Target="../media/image4.png"/></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527.xml"/><Relationship Id="rId13" Type="http://schemas.openxmlformats.org/officeDocument/2006/relationships/theme" Target="../theme/theme43.xml"/><Relationship Id="rId3" Type="http://schemas.openxmlformats.org/officeDocument/2006/relationships/slideLayout" Target="../slideLayouts/slideLayout522.xml"/><Relationship Id="rId7" Type="http://schemas.openxmlformats.org/officeDocument/2006/relationships/slideLayout" Target="../slideLayouts/slideLayout526.xml"/><Relationship Id="rId12" Type="http://schemas.openxmlformats.org/officeDocument/2006/relationships/slideLayout" Target="../slideLayouts/slideLayout531.xml"/><Relationship Id="rId2" Type="http://schemas.openxmlformats.org/officeDocument/2006/relationships/slideLayout" Target="../slideLayouts/slideLayout521.xml"/><Relationship Id="rId1" Type="http://schemas.openxmlformats.org/officeDocument/2006/relationships/slideLayout" Target="../slideLayouts/slideLayout520.xml"/><Relationship Id="rId6" Type="http://schemas.openxmlformats.org/officeDocument/2006/relationships/slideLayout" Target="../slideLayouts/slideLayout525.xml"/><Relationship Id="rId11" Type="http://schemas.openxmlformats.org/officeDocument/2006/relationships/slideLayout" Target="../slideLayouts/slideLayout530.xml"/><Relationship Id="rId5" Type="http://schemas.openxmlformats.org/officeDocument/2006/relationships/slideLayout" Target="../slideLayouts/slideLayout524.xml"/><Relationship Id="rId10" Type="http://schemas.openxmlformats.org/officeDocument/2006/relationships/slideLayout" Target="../slideLayouts/slideLayout529.xml"/><Relationship Id="rId4" Type="http://schemas.openxmlformats.org/officeDocument/2006/relationships/slideLayout" Target="../slideLayouts/slideLayout523.xml"/><Relationship Id="rId9" Type="http://schemas.openxmlformats.org/officeDocument/2006/relationships/slideLayout" Target="../slideLayouts/slideLayout528.xml"/><Relationship Id="rId14" Type="http://schemas.openxmlformats.org/officeDocument/2006/relationships/image" Target="../media/image4.png"/></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539.xml"/><Relationship Id="rId13" Type="http://schemas.openxmlformats.org/officeDocument/2006/relationships/theme" Target="../theme/theme44.xml"/><Relationship Id="rId3" Type="http://schemas.openxmlformats.org/officeDocument/2006/relationships/slideLayout" Target="../slideLayouts/slideLayout534.xml"/><Relationship Id="rId7" Type="http://schemas.openxmlformats.org/officeDocument/2006/relationships/slideLayout" Target="../slideLayouts/slideLayout538.xml"/><Relationship Id="rId12" Type="http://schemas.openxmlformats.org/officeDocument/2006/relationships/slideLayout" Target="../slideLayouts/slideLayout543.xml"/><Relationship Id="rId2" Type="http://schemas.openxmlformats.org/officeDocument/2006/relationships/slideLayout" Target="../slideLayouts/slideLayout533.xml"/><Relationship Id="rId1" Type="http://schemas.openxmlformats.org/officeDocument/2006/relationships/slideLayout" Target="../slideLayouts/slideLayout532.xml"/><Relationship Id="rId6" Type="http://schemas.openxmlformats.org/officeDocument/2006/relationships/slideLayout" Target="../slideLayouts/slideLayout537.xml"/><Relationship Id="rId11" Type="http://schemas.openxmlformats.org/officeDocument/2006/relationships/slideLayout" Target="../slideLayouts/slideLayout542.xml"/><Relationship Id="rId5" Type="http://schemas.openxmlformats.org/officeDocument/2006/relationships/slideLayout" Target="../slideLayouts/slideLayout536.xml"/><Relationship Id="rId10" Type="http://schemas.openxmlformats.org/officeDocument/2006/relationships/slideLayout" Target="../slideLayouts/slideLayout541.xml"/><Relationship Id="rId4" Type="http://schemas.openxmlformats.org/officeDocument/2006/relationships/slideLayout" Target="../slideLayouts/slideLayout535.xml"/><Relationship Id="rId9" Type="http://schemas.openxmlformats.org/officeDocument/2006/relationships/slideLayout" Target="../slideLayouts/slideLayout540.xml"/><Relationship Id="rId14" Type="http://schemas.openxmlformats.org/officeDocument/2006/relationships/image" Target="../media/image4.png"/></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551.xml"/><Relationship Id="rId13" Type="http://schemas.openxmlformats.org/officeDocument/2006/relationships/theme" Target="../theme/theme45.xml"/><Relationship Id="rId3" Type="http://schemas.openxmlformats.org/officeDocument/2006/relationships/slideLayout" Target="../slideLayouts/slideLayout546.xml"/><Relationship Id="rId7" Type="http://schemas.openxmlformats.org/officeDocument/2006/relationships/slideLayout" Target="../slideLayouts/slideLayout550.xml"/><Relationship Id="rId12" Type="http://schemas.openxmlformats.org/officeDocument/2006/relationships/slideLayout" Target="../slideLayouts/slideLayout555.xml"/><Relationship Id="rId2" Type="http://schemas.openxmlformats.org/officeDocument/2006/relationships/slideLayout" Target="../slideLayouts/slideLayout545.xml"/><Relationship Id="rId1" Type="http://schemas.openxmlformats.org/officeDocument/2006/relationships/slideLayout" Target="../slideLayouts/slideLayout544.xml"/><Relationship Id="rId6" Type="http://schemas.openxmlformats.org/officeDocument/2006/relationships/slideLayout" Target="../slideLayouts/slideLayout549.xml"/><Relationship Id="rId11" Type="http://schemas.openxmlformats.org/officeDocument/2006/relationships/slideLayout" Target="../slideLayouts/slideLayout554.xml"/><Relationship Id="rId5" Type="http://schemas.openxmlformats.org/officeDocument/2006/relationships/slideLayout" Target="../slideLayouts/slideLayout548.xml"/><Relationship Id="rId10" Type="http://schemas.openxmlformats.org/officeDocument/2006/relationships/slideLayout" Target="../slideLayouts/slideLayout553.xml"/><Relationship Id="rId4" Type="http://schemas.openxmlformats.org/officeDocument/2006/relationships/slideLayout" Target="../slideLayouts/slideLayout547.xml"/><Relationship Id="rId9" Type="http://schemas.openxmlformats.org/officeDocument/2006/relationships/slideLayout" Target="../slideLayouts/slideLayout552.xml"/><Relationship Id="rId14" Type="http://schemas.openxmlformats.org/officeDocument/2006/relationships/image" Target="../media/image4.png"/></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563.xml"/><Relationship Id="rId13" Type="http://schemas.openxmlformats.org/officeDocument/2006/relationships/theme" Target="../theme/theme46.xml"/><Relationship Id="rId3" Type="http://schemas.openxmlformats.org/officeDocument/2006/relationships/slideLayout" Target="../slideLayouts/slideLayout558.xml"/><Relationship Id="rId7" Type="http://schemas.openxmlformats.org/officeDocument/2006/relationships/slideLayout" Target="../slideLayouts/slideLayout562.xml"/><Relationship Id="rId12" Type="http://schemas.openxmlformats.org/officeDocument/2006/relationships/slideLayout" Target="../slideLayouts/slideLayout567.xml"/><Relationship Id="rId2" Type="http://schemas.openxmlformats.org/officeDocument/2006/relationships/slideLayout" Target="../slideLayouts/slideLayout557.xml"/><Relationship Id="rId1" Type="http://schemas.openxmlformats.org/officeDocument/2006/relationships/slideLayout" Target="../slideLayouts/slideLayout556.xml"/><Relationship Id="rId6" Type="http://schemas.openxmlformats.org/officeDocument/2006/relationships/slideLayout" Target="../slideLayouts/slideLayout561.xml"/><Relationship Id="rId11" Type="http://schemas.openxmlformats.org/officeDocument/2006/relationships/slideLayout" Target="../slideLayouts/slideLayout566.xml"/><Relationship Id="rId5" Type="http://schemas.openxmlformats.org/officeDocument/2006/relationships/slideLayout" Target="../slideLayouts/slideLayout560.xml"/><Relationship Id="rId10" Type="http://schemas.openxmlformats.org/officeDocument/2006/relationships/slideLayout" Target="../slideLayouts/slideLayout565.xml"/><Relationship Id="rId4" Type="http://schemas.openxmlformats.org/officeDocument/2006/relationships/slideLayout" Target="../slideLayouts/slideLayout559.xml"/><Relationship Id="rId9" Type="http://schemas.openxmlformats.org/officeDocument/2006/relationships/slideLayout" Target="../slideLayouts/slideLayout564.xml"/><Relationship Id="rId14" Type="http://schemas.openxmlformats.org/officeDocument/2006/relationships/image" Target="../media/image4.png"/></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575.xml"/><Relationship Id="rId13" Type="http://schemas.openxmlformats.org/officeDocument/2006/relationships/theme" Target="../theme/theme47.xml"/><Relationship Id="rId3" Type="http://schemas.openxmlformats.org/officeDocument/2006/relationships/slideLayout" Target="../slideLayouts/slideLayout570.xml"/><Relationship Id="rId7" Type="http://schemas.openxmlformats.org/officeDocument/2006/relationships/slideLayout" Target="../slideLayouts/slideLayout574.xml"/><Relationship Id="rId12" Type="http://schemas.openxmlformats.org/officeDocument/2006/relationships/slideLayout" Target="../slideLayouts/slideLayout579.xml"/><Relationship Id="rId2" Type="http://schemas.openxmlformats.org/officeDocument/2006/relationships/slideLayout" Target="../slideLayouts/slideLayout569.xml"/><Relationship Id="rId1" Type="http://schemas.openxmlformats.org/officeDocument/2006/relationships/slideLayout" Target="../slideLayouts/slideLayout568.xml"/><Relationship Id="rId6" Type="http://schemas.openxmlformats.org/officeDocument/2006/relationships/slideLayout" Target="../slideLayouts/slideLayout573.xml"/><Relationship Id="rId11" Type="http://schemas.openxmlformats.org/officeDocument/2006/relationships/slideLayout" Target="../slideLayouts/slideLayout578.xml"/><Relationship Id="rId5" Type="http://schemas.openxmlformats.org/officeDocument/2006/relationships/slideLayout" Target="../slideLayouts/slideLayout572.xml"/><Relationship Id="rId10" Type="http://schemas.openxmlformats.org/officeDocument/2006/relationships/slideLayout" Target="../slideLayouts/slideLayout577.xml"/><Relationship Id="rId4" Type="http://schemas.openxmlformats.org/officeDocument/2006/relationships/slideLayout" Target="../slideLayouts/slideLayout571.xml"/><Relationship Id="rId9" Type="http://schemas.openxmlformats.org/officeDocument/2006/relationships/slideLayout" Target="../slideLayouts/slideLayout576.xml"/><Relationship Id="rId14" Type="http://schemas.openxmlformats.org/officeDocument/2006/relationships/image" Target="../media/image4.png"/></Relationships>
</file>

<file path=ppt/slideMasters/_rels/slideMaster48.xml.rels><?xml version="1.0" encoding="UTF-8" standalone="yes"?>
<Relationships xmlns="http://schemas.openxmlformats.org/package/2006/relationships"><Relationship Id="rId8" Type="http://schemas.openxmlformats.org/officeDocument/2006/relationships/slideLayout" Target="../slideLayouts/slideLayout587.xml"/><Relationship Id="rId13" Type="http://schemas.openxmlformats.org/officeDocument/2006/relationships/theme" Target="../theme/theme48.xml"/><Relationship Id="rId3" Type="http://schemas.openxmlformats.org/officeDocument/2006/relationships/slideLayout" Target="../slideLayouts/slideLayout582.xml"/><Relationship Id="rId7" Type="http://schemas.openxmlformats.org/officeDocument/2006/relationships/slideLayout" Target="../slideLayouts/slideLayout586.xml"/><Relationship Id="rId12" Type="http://schemas.openxmlformats.org/officeDocument/2006/relationships/slideLayout" Target="../slideLayouts/slideLayout591.xml"/><Relationship Id="rId2" Type="http://schemas.openxmlformats.org/officeDocument/2006/relationships/slideLayout" Target="../slideLayouts/slideLayout581.xml"/><Relationship Id="rId1" Type="http://schemas.openxmlformats.org/officeDocument/2006/relationships/slideLayout" Target="../slideLayouts/slideLayout580.xml"/><Relationship Id="rId6" Type="http://schemas.openxmlformats.org/officeDocument/2006/relationships/slideLayout" Target="../slideLayouts/slideLayout585.xml"/><Relationship Id="rId11" Type="http://schemas.openxmlformats.org/officeDocument/2006/relationships/slideLayout" Target="../slideLayouts/slideLayout590.xml"/><Relationship Id="rId5" Type="http://schemas.openxmlformats.org/officeDocument/2006/relationships/slideLayout" Target="../slideLayouts/slideLayout584.xml"/><Relationship Id="rId10" Type="http://schemas.openxmlformats.org/officeDocument/2006/relationships/slideLayout" Target="../slideLayouts/slideLayout589.xml"/><Relationship Id="rId4" Type="http://schemas.openxmlformats.org/officeDocument/2006/relationships/slideLayout" Target="../slideLayouts/slideLayout583.xml"/><Relationship Id="rId9" Type="http://schemas.openxmlformats.org/officeDocument/2006/relationships/slideLayout" Target="../slideLayouts/slideLayout588.xml"/><Relationship Id="rId14" Type="http://schemas.openxmlformats.org/officeDocument/2006/relationships/image" Target="../media/image4.png"/></Relationships>
</file>

<file path=ppt/slideMasters/_rels/slideMaster49.xml.rels><?xml version="1.0" encoding="UTF-8" standalone="yes"?>
<Relationships xmlns="http://schemas.openxmlformats.org/package/2006/relationships"><Relationship Id="rId8" Type="http://schemas.openxmlformats.org/officeDocument/2006/relationships/slideLayout" Target="../slideLayouts/slideLayout599.xml"/><Relationship Id="rId13" Type="http://schemas.openxmlformats.org/officeDocument/2006/relationships/theme" Target="../theme/theme49.xml"/><Relationship Id="rId3" Type="http://schemas.openxmlformats.org/officeDocument/2006/relationships/slideLayout" Target="../slideLayouts/slideLayout594.xml"/><Relationship Id="rId7" Type="http://schemas.openxmlformats.org/officeDocument/2006/relationships/slideLayout" Target="../slideLayouts/slideLayout598.xml"/><Relationship Id="rId12" Type="http://schemas.openxmlformats.org/officeDocument/2006/relationships/slideLayout" Target="../slideLayouts/slideLayout603.xml"/><Relationship Id="rId2" Type="http://schemas.openxmlformats.org/officeDocument/2006/relationships/slideLayout" Target="../slideLayouts/slideLayout593.xml"/><Relationship Id="rId1" Type="http://schemas.openxmlformats.org/officeDocument/2006/relationships/slideLayout" Target="../slideLayouts/slideLayout592.xml"/><Relationship Id="rId6" Type="http://schemas.openxmlformats.org/officeDocument/2006/relationships/slideLayout" Target="../slideLayouts/slideLayout597.xml"/><Relationship Id="rId11" Type="http://schemas.openxmlformats.org/officeDocument/2006/relationships/slideLayout" Target="../slideLayouts/slideLayout602.xml"/><Relationship Id="rId5" Type="http://schemas.openxmlformats.org/officeDocument/2006/relationships/slideLayout" Target="../slideLayouts/slideLayout596.xml"/><Relationship Id="rId10" Type="http://schemas.openxmlformats.org/officeDocument/2006/relationships/slideLayout" Target="../slideLayouts/slideLayout601.xml"/><Relationship Id="rId4" Type="http://schemas.openxmlformats.org/officeDocument/2006/relationships/slideLayout" Target="../slideLayouts/slideLayout595.xml"/><Relationship Id="rId9" Type="http://schemas.openxmlformats.org/officeDocument/2006/relationships/slideLayout" Target="../slideLayouts/slideLayout600.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theme" Target="../theme/theme5.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image" Target="../media/image4.png"/></Relationships>
</file>

<file path=ppt/slideMasters/_rels/slideMaster50.xml.rels><?xml version="1.0" encoding="UTF-8" standalone="yes"?>
<Relationships xmlns="http://schemas.openxmlformats.org/package/2006/relationships"><Relationship Id="rId8" Type="http://schemas.openxmlformats.org/officeDocument/2006/relationships/slideLayout" Target="../slideLayouts/slideLayout611.xml"/><Relationship Id="rId13" Type="http://schemas.openxmlformats.org/officeDocument/2006/relationships/theme" Target="../theme/theme50.xml"/><Relationship Id="rId3" Type="http://schemas.openxmlformats.org/officeDocument/2006/relationships/slideLayout" Target="../slideLayouts/slideLayout606.xml"/><Relationship Id="rId7" Type="http://schemas.openxmlformats.org/officeDocument/2006/relationships/slideLayout" Target="../slideLayouts/slideLayout610.xml"/><Relationship Id="rId12" Type="http://schemas.openxmlformats.org/officeDocument/2006/relationships/slideLayout" Target="../slideLayouts/slideLayout615.xml"/><Relationship Id="rId2" Type="http://schemas.openxmlformats.org/officeDocument/2006/relationships/slideLayout" Target="../slideLayouts/slideLayout605.xml"/><Relationship Id="rId1" Type="http://schemas.openxmlformats.org/officeDocument/2006/relationships/slideLayout" Target="../slideLayouts/slideLayout604.xml"/><Relationship Id="rId6" Type="http://schemas.openxmlformats.org/officeDocument/2006/relationships/slideLayout" Target="../slideLayouts/slideLayout609.xml"/><Relationship Id="rId11" Type="http://schemas.openxmlformats.org/officeDocument/2006/relationships/slideLayout" Target="../slideLayouts/slideLayout614.xml"/><Relationship Id="rId5" Type="http://schemas.openxmlformats.org/officeDocument/2006/relationships/slideLayout" Target="../slideLayouts/slideLayout608.xml"/><Relationship Id="rId10" Type="http://schemas.openxmlformats.org/officeDocument/2006/relationships/slideLayout" Target="../slideLayouts/slideLayout613.xml"/><Relationship Id="rId4" Type="http://schemas.openxmlformats.org/officeDocument/2006/relationships/slideLayout" Target="../slideLayouts/slideLayout607.xml"/><Relationship Id="rId9" Type="http://schemas.openxmlformats.org/officeDocument/2006/relationships/slideLayout" Target="../slideLayouts/slideLayout612.xml"/><Relationship Id="rId14" Type="http://schemas.openxmlformats.org/officeDocument/2006/relationships/image" Target="../media/image4.png"/></Relationships>
</file>

<file path=ppt/slideMasters/_rels/slideMaster51.xml.rels><?xml version="1.0" encoding="UTF-8" standalone="yes"?>
<Relationships xmlns="http://schemas.openxmlformats.org/package/2006/relationships"><Relationship Id="rId8" Type="http://schemas.openxmlformats.org/officeDocument/2006/relationships/slideLayout" Target="../slideLayouts/slideLayout623.xml"/><Relationship Id="rId13" Type="http://schemas.openxmlformats.org/officeDocument/2006/relationships/theme" Target="../theme/theme51.xml"/><Relationship Id="rId3" Type="http://schemas.openxmlformats.org/officeDocument/2006/relationships/slideLayout" Target="../slideLayouts/slideLayout618.xml"/><Relationship Id="rId7" Type="http://schemas.openxmlformats.org/officeDocument/2006/relationships/slideLayout" Target="../slideLayouts/slideLayout622.xml"/><Relationship Id="rId12" Type="http://schemas.openxmlformats.org/officeDocument/2006/relationships/slideLayout" Target="../slideLayouts/slideLayout627.xml"/><Relationship Id="rId2" Type="http://schemas.openxmlformats.org/officeDocument/2006/relationships/slideLayout" Target="../slideLayouts/slideLayout617.xml"/><Relationship Id="rId1" Type="http://schemas.openxmlformats.org/officeDocument/2006/relationships/slideLayout" Target="../slideLayouts/slideLayout616.xml"/><Relationship Id="rId6" Type="http://schemas.openxmlformats.org/officeDocument/2006/relationships/slideLayout" Target="../slideLayouts/slideLayout621.xml"/><Relationship Id="rId11" Type="http://schemas.openxmlformats.org/officeDocument/2006/relationships/slideLayout" Target="../slideLayouts/slideLayout626.xml"/><Relationship Id="rId5" Type="http://schemas.openxmlformats.org/officeDocument/2006/relationships/slideLayout" Target="../slideLayouts/slideLayout620.xml"/><Relationship Id="rId10" Type="http://schemas.openxmlformats.org/officeDocument/2006/relationships/slideLayout" Target="../slideLayouts/slideLayout625.xml"/><Relationship Id="rId4" Type="http://schemas.openxmlformats.org/officeDocument/2006/relationships/slideLayout" Target="../slideLayouts/slideLayout619.xml"/><Relationship Id="rId9" Type="http://schemas.openxmlformats.org/officeDocument/2006/relationships/slideLayout" Target="../slideLayouts/slideLayout624.xml"/><Relationship Id="rId14" Type="http://schemas.openxmlformats.org/officeDocument/2006/relationships/image" Target="../media/image4.png"/></Relationships>
</file>

<file path=ppt/slideMasters/_rels/slideMaster52.xml.rels><?xml version="1.0" encoding="UTF-8" standalone="yes"?>
<Relationships xmlns="http://schemas.openxmlformats.org/package/2006/relationships"><Relationship Id="rId8" Type="http://schemas.openxmlformats.org/officeDocument/2006/relationships/slideLayout" Target="../slideLayouts/slideLayout635.xml"/><Relationship Id="rId13" Type="http://schemas.openxmlformats.org/officeDocument/2006/relationships/theme" Target="../theme/theme52.xml"/><Relationship Id="rId3" Type="http://schemas.openxmlformats.org/officeDocument/2006/relationships/slideLayout" Target="../slideLayouts/slideLayout630.xml"/><Relationship Id="rId7" Type="http://schemas.openxmlformats.org/officeDocument/2006/relationships/slideLayout" Target="../slideLayouts/slideLayout634.xml"/><Relationship Id="rId12" Type="http://schemas.openxmlformats.org/officeDocument/2006/relationships/slideLayout" Target="../slideLayouts/slideLayout639.xml"/><Relationship Id="rId2" Type="http://schemas.openxmlformats.org/officeDocument/2006/relationships/slideLayout" Target="../slideLayouts/slideLayout629.xml"/><Relationship Id="rId1" Type="http://schemas.openxmlformats.org/officeDocument/2006/relationships/slideLayout" Target="../slideLayouts/slideLayout628.xml"/><Relationship Id="rId6" Type="http://schemas.openxmlformats.org/officeDocument/2006/relationships/slideLayout" Target="../slideLayouts/slideLayout633.xml"/><Relationship Id="rId11" Type="http://schemas.openxmlformats.org/officeDocument/2006/relationships/slideLayout" Target="../slideLayouts/slideLayout638.xml"/><Relationship Id="rId5" Type="http://schemas.openxmlformats.org/officeDocument/2006/relationships/slideLayout" Target="../slideLayouts/slideLayout632.xml"/><Relationship Id="rId10" Type="http://schemas.openxmlformats.org/officeDocument/2006/relationships/slideLayout" Target="../slideLayouts/slideLayout637.xml"/><Relationship Id="rId4" Type="http://schemas.openxmlformats.org/officeDocument/2006/relationships/slideLayout" Target="../slideLayouts/slideLayout631.xml"/><Relationship Id="rId9" Type="http://schemas.openxmlformats.org/officeDocument/2006/relationships/slideLayout" Target="../slideLayouts/slideLayout636.xml"/><Relationship Id="rId14" Type="http://schemas.openxmlformats.org/officeDocument/2006/relationships/image" Target="../media/image4.png"/></Relationships>
</file>

<file path=ppt/slideMasters/_rels/slideMaster53.xml.rels><?xml version="1.0" encoding="UTF-8" standalone="yes"?>
<Relationships xmlns="http://schemas.openxmlformats.org/package/2006/relationships"><Relationship Id="rId8" Type="http://schemas.openxmlformats.org/officeDocument/2006/relationships/slideLayout" Target="../slideLayouts/slideLayout647.xml"/><Relationship Id="rId13" Type="http://schemas.openxmlformats.org/officeDocument/2006/relationships/theme" Target="../theme/theme53.xml"/><Relationship Id="rId3" Type="http://schemas.openxmlformats.org/officeDocument/2006/relationships/slideLayout" Target="../slideLayouts/slideLayout642.xml"/><Relationship Id="rId7" Type="http://schemas.openxmlformats.org/officeDocument/2006/relationships/slideLayout" Target="../slideLayouts/slideLayout646.xml"/><Relationship Id="rId12" Type="http://schemas.openxmlformats.org/officeDocument/2006/relationships/slideLayout" Target="../slideLayouts/slideLayout651.xml"/><Relationship Id="rId2" Type="http://schemas.openxmlformats.org/officeDocument/2006/relationships/slideLayout" Target="../slideLayouts/slideLayout641.xml"/><Relationship Id="rId1" Type="http://schemas.openxmlformats.org/officeDocument/2006/relationships/slideLayout" Target="../slideLayouts/slideLayout640.xml"/><Relationship Id="rId6" Type="http://schemas.openxmlformats.org/officeDocument/2006/relationships/slideLayout" Target="../slideLayouts/slideLayout645.xml"/><Relationship Id="rId11" Type="http://schemas.openxmlformats.org/officeDocument/2006/relationships/slideLayout" Target="../slideLayouts/slideLayout650.xml"/><Relationship Id="rId5" Type="http://schemas.openxmlformats.org/officeDocument/2006/relationships/slideLayout" Target="../slideLayouts/slideLayout644.xml"/><Relationship Id="rId10" Type="http://schemas.openxmlformats.org/officeDocument/2006/relationships/slideLayout" Target="../slideLayouts/slideLayout649.xml"/><Relationship Id="rId4" Type="http://schemas.openxmlformats.org/officeDocument/2006/relationships/slideLayout" Target="../slideLayouts/slideLayout643.xml"/><Relationship Id="rId9" Type="http://schemas.openxmlformats.org/officeDocument/2006/relationships/slideLayout" Target="../slideLayouts/slideLayout648.xml"/><Relationship Id="rId14" Type="http://schemas.openxmlformats.org/officeDocument/2006/relationships/image" Target="../media/image4.png"/></Relationships>
</file>

<file path=ppt/slideMasters/_rels/slideMaster54.xml.rels><?xml version="1.0" encoding="UTF-8" standalone="yes"?>
<Relationships xmlns="http://schemas.openxmlformats.org/package/2006/relationships"><Relationship Id="rId8" Type="http://schemas.openxmlformats.org/officeDocument/2006/relationships/slideLayout" Target="../slideLayouts/slideLayout659.xml"/><Relationship Id="rId13" Type="http://schemas.openxmlformats.org/officeDocument/2006/relationships/theme" Target="../theme/theme54.xml"/><Relationship Id="rId3" Type="http://schemas.openxmlformats.org/officeDocument/2006/relationships/slideLayout" Target="../slideLayouts/slideLayout654.xml"/><Relationship Id="rId7" Type="http://schemas.openxmlformats.org/officeDocument/2006/relationships/slideLayout" Target="../slideLayouts/slideLayout658.xml"/><Relationship Id="rId12" Type="http://schemas.openxmlformats.org/officeDocument/2006/relationships/slideLayout" Target="../slideLayouts/slideLayout663.xml"/><Relationship Id="rId2" Type="http://schemas.openxmlformats.org/officeDocument/2006/relationships/slideLayout" Target="../slideLayouts/slideLayout653.xml"/><Relationship Id="rId1" Type="http://schemas.openxmlformats.org/officeDocument/2006/relationships/slideLayout" Target="../slideLayouts/slideLayout652.xml"/><Relationship Id="rId6" Type="http://schemas.openxmlformats.org/officeDocument/2006/relationships/slideLayout" Target="../slideLayouts/slideLayout657.xml"/><Relationship Id="rId11" Type="http://schemas.openxmlformats.org/officeDocument/2006/relationships/slideLayout" Target="../slideLayouts/slideLayout662.xml"/><Relationship Id="rId5" Type="http://schemas.openxmlformats.org/officeDocument/2006/relationships/slideLayout" Target="../slideLayouts/slideLayout656.xml"/><Relationship Id="rId10" Type="http://schemas.openxmlformats.org/officeDocument/2006/relationships/slideLayout" Target="../slideLayouts/slideLayout661.xml"/><Relationship Id="rId4" Type="http://schemas.openxmlformats.org/officeDocument/2006/relationships/slideLayout" Target="../slideLayouts/slideLayout655.xml"/><Relationship Id="rId9" Type="http://schemas.openxmlformats.org/officeDocument/2006/relationships/slideLayout" Target="../slideLayouts/slideLayout660.xml"/><Relationship Id="rId14" Type="http://schemas.openxmlformats.org/officeDocument/2006/relationships/image" Target="../media/image4.png"/></Relationships>
</file>

<file path=ppt/slideMasters/_rels/slideMaster55.xml.rels><?xml version="1.0" encoding="UTF-8" standalone="yes"?>
<Relationships xmlns="http://schemas.openxmlformats.org/package/2006/relationships"><Relationship Id="rId8" Type="http://schemas.openxmlformats.org/officeDocument/2006/relationships/slideLayout" Target="../slideLayouts/slideLayout671.xml"/><Relationship Id="rId13" Type="http://schemas.openxmlformats.org/officeDocument/2006/relationships/theme" Target="../theme/theme55.xml"/><Relationship Id="rId3" Type="http://schemas.openxmlformats.org/officeDocument/2006/relationships/slideLayout" Target="../slideLayouts/slideLayout666.xml"/><Relationship Id="rId7" Type="http://schemas.openxmlformats.org/officeDocument/2006/relationships/slideLayout" Target="../slideLayouts/slideLayout670.xml"/><Relationship Id="rId12" Type="http://schemas.openxmlformats.org/officeDocument/2006/relationships/slideLayout" Target="../slideLayouts/slideLayout675.xml"/><Relationship Id="rId2" Type="http://schemas.openxmlformats.org/officeDocument/2006/relationships/slideLayout" Target="../slideLayouts/slideLayout665.xml"/><Relationship Id="rId1" Type="http://schemas.openxmlformats.org/officeDocument/2006/relationships/slideLayout" Target="../slideLayouts/slideLayout664.xml"/><Relationship Id="rId6" Type="http://schemas.openxmlformats.org/officeDocument/2006/relationships/slideLayout" Target="../slideLayouts/slideLayout669.xml"/><Relationship Id="rId11" Type="http://schemas.openxmlformats.org/officeDocument/2006/relationships/slideLayout" Target="../slideLayouts/slideLayout674.xml"/><Relationship Id="rId5" Type="http://schemas.openxmlformats.org/officeDocument/2006/relationships/slideLayout" Target="../slideLayouts/slideLayout668.xml"/><Relationship Id="rId10" Type="http://schemas.openxmlformats.org/officeDocument/2006/relationships/slideLayout" Target="../slideLayouts/slideLayout673.xml"/><Relationship Id="rId4" Type="http://schemas.openxmlformats.org/officeDocument/2006/relationships/slideLayout" Target="../slideLayouts/slideLayout667.xml"/><Relationship Id="rId9" Type="http://schemas.openxmlformats.org/officeDocument/2006/relationships/slideLayout" Target="../slideLayouts/slideLayout672.xml"/><Relationship Id="rId14" Type="http://schemas.openxmlformats.org/officeDocument/2006/relationships/image" Target="../media/image4.png"/></Relationships>
</file>

<file path=ppt/slideMasters/_rels/slideMaster56.xml.rels><?xml version="1.0" encoding="UTF-8" standalone="yes"?>
<Relationships xmlns="http://schemas.openxmlformats.org/package/2006/relationships"><Relationship Id="rId8" Type="http://schemas.openxmlformats.org/officeDocument/2006/relationships/slideLayout" Target="../slideLayouts/slideLayout683.xml"/><Relationship Id="rId13" Type="http://schemas.openxmlformats.org/officeDocument/2006/relationships/theme" Target="../theme/theme56.xml"/><Relationship Id="rId3" Type="http://schemas.openxmlformats.org/officeDocument/2006/relationships/slideLayout" Target="../slideLayouts/slideLayout678.xml"/><Relationship Id="rId7" Type="http://schemas.openxmlformats.org/officeDocument/2006/relationships/slideLayout" Target="../slideLayouts/slideLayout682.xml"/><Relationship Id="rId12" Type="http://schemas.openxmlformats.org/officeDocument/2006/relationships/slideLayout" Target="../slideLayouts/slideLayout687.xml"/><Relationship Id="rId2" Type="http://schemas.openxmlformats.org/officeDocument/2006/relationships/slideLayout" Target="../slideLayouts/slideLayout677.xml"/><Relationship Id="rId1" Type="http://schemas.openxmlformats.org/officeDocument/2006/relationships/slideLayout" Target="../slideLayouts/slideLayout676.xml"/><Relationship Id="rId6" Type="http://schemas.openxmlformats.org/officeDocument/2006/relationships/slideLayout" Target="../slideLayouts/slideLayout681.xml"/><Relationship Id="rId11" Type="http://schemas.openxmlformats.org/officeDocument/2006/relationships/slideLayout" Target="../slideLayouts/slideLayout686.xml"/><Relationship Id="rId5" Type="http://schemas.openxmlformats.org/officeDocument/2006/relationships/slideLayout" Target="../slideLayouts/slideLayout680.xml"/><Relationship Id="rId10" Type="http://schemas.openxmlformats.org/officeDocument/2006/relationships/slideLayout" Target="../slideLayouts/slideLayout685.xml"/><Relationship Id="rId4" Type="http://schemas.openxmlformats.org/officeDocument/2006/relationships/slideLayout" Target="../slideLayouts/slideLayout679.xml"/><Relationship Id="rId9" Type="http://schemas.openxmlformats.org/officeDocument/2006/relationships/slideLayout" Target="../slideLayouts/slideLayout684.xml"/><Relationship Id="rId14" Type="http://schemas.openxmlformats.org/officeDocument/2006/relationships/image" Target="../media/image4.png"/></Relationships>
</file>

<file path=ppt/slideMasters/_rels/slideMaster57.xml.rels><?xml version="1.0" encoding="UTF-8" standalone="yes"?>
<Relationships xmlns="http://schemas.openxmlformats.org/package/2006/relationships"><Relationship Id="rId8" Type="http://schemas.openxmlformats.org/officeDocument/2006/relationships/slideLayout" Target="../slideLayouts/slideLayout695.xml"/><Relationship Id="rId13" Type="http://schemas.openxmlformats.org/officeDocument/2006/relationships/theme" Target="../theme/theme57.xml"/><Relationship Id="rId3" Type="http://schemas.openxmlformats.org/officeDocument/2006/relationships/slideLayout" Target="../slideLayouts/slideLayout690.xml"/><Relationship Id="rId7" Type="http://schemas.openxmlformats.org/officeDocument/2006/relationships/slideLayout" Target="../slideLayouts/slideLayout694.xml"/><Relationship Id="rId12" Type="http://schemas.openxmlformats.org/officeDocument/2006/relationships/slideLayout" Target="../slideLayouts/slideLayout699.xml"/><Relationship Id="rId2" Type="http://schemas.openxmlformats.org/officeDocument/2006/relationships/slideLayout" Target="../slideLayouts/slideLayout689.xml"/><Relationship Id="rId1" Type="http://schemas.openxmlformats.org/officeDocument/2006/relationships/slideLayout" Target="../slideLayouts/slideLayout688.xml"/><Relationship Id="rId6" Type="http://schemas.openxmlformats.org/officeDocument/2006/relationships/slideLayout" Target="../slideLayouts/slideLayout693.xml"/><Relationship Id="rId11" Type="http://schemas.openxmlformats.org/officeDocument/2006/relationships/slideLayout" Target="../slideLayouts/slideLayout698.xml"/><Relationship Id="rId5" Type="http://schemas.openxmlformats.org/officeDocument/2006/relationships/slideLayout" Target="../slideLayouts/slideLayout692.xml"/><Relationship Id="rId10" Type="http://schemas.openxmlformats.org/officeDocument/2006/relationships/slideLayout" Target="../slideLayouts/slideLayout697.xml"/><Relationship Id="rId4" Type="http://schemas.openxmlformats.org/officeDocument/2006/relationships/slideLayout" Target="../slideLayouts/slideLayout691.xml"/><Relationship Id="rId9" Type="http://schemas.openxmlformats.org/officeDocument/2006/relationships/slideLayout" Target="../slideLayouts/slideLayout696.xml"/><Relationship Id="rId14" Type="http://schemas.openxmlformats.org/officeDocument/2006/relationships/image" Target="../media/image4.png"/></Relationships>
</file>

<file path=ppt/slideMasters/_rels/slideMaster58.xml.rels><?xml version="1.0" encoding="UTF-8" standalone="yes"?>
<Relationships xmlns="http://schemas.openxmlformats.org/package/2006/relationships"><Relationship Id="rId8" Type="http://schemas.openxmlformats.org/officeDocument/2006/relationships/slideLayout" Target="../slideLayouts/slideLayout707.xml"/><Relationship Id="rId13" Type="http://schemas.openxmlformats.org/officeDocument/2006/relationships/theme" Target="../theme/theme58.xml"/><Relationship Id="rId3" Type="http://schemas.openxmlformats.org/officeDocument/2006/relationships/slideLayout" Target="../slideLayouts/slideLayout702.xml"/><Relationship Id="rId7" Type="http://schemas.openxmlformats.org/officeDocument/2006/relationships/slideLayout" Target="../slideLayouts/slideLayout706.xml"/><Relationship Id="rId12" Type="http://schemas.openxmlformats.org/officeDocument/2006/relationships/slideLayout" Target="../slideLayouts/slideLayout711.xml"/><Relationship Id="rId2" Type="http://schemas.openxmlformats.org/officeDocument/2006/relationships/slideLayout" Target="../slideLayouts/slideLayout701.xml"/><Relationship Id="rId1" Type="http://schemas.openxmlformats.org/officeDocument/2006/relationships/slideLayout" Target="../slideLayouts/slideLayout700.xml"/><Relationship Id="rId6" Type="http://schemas.openxmlformats.org/officeDocument/2006/relationships/slideLayout" Target="../slideLayouts/slideLayout705.xml"/><Relationship Id="rId11" Type="http://schemas.openxmlformats.org/officeDocument/2006/relationships/slideLayout" Target="../slideLayouts/slideLayout710.xml"/><Relationship Id="rId5" Type="http://schemas.openxmlformats.org/officeDocument/2006/relationships/slideLayout" Target="../slideLayouts/slideLayout704.xml"/><Relationship Id="rId10" Type="http://schemas.openxmlformats.org/officeDocument/2006/relationships/slideLayout" Target="../slideLayouts/slideLayout709.xml"/><Relationship Id="rId4" Type="http://schemas.openxmlformats.org/officeDocument/2006/relationships/slideLayout" Target="../slideLayouts/slideLayout703.xml"/><Relationship Id="rId9" Type="http://schemas.openxmlformats.org/officeDocument/2006/relationships/slideLayout" Target="../slideLayouts/slideLayout708.xml"/><Relationship Id="rId14" Type="http://schemas.openxmlformats.org/officeDocument/2006/relationships/image" Target="../media/image4.png"/></Relationships>
</file>

<file path=ppt/slideMasters/_rels/slideMaster59.xml.rels><?xml version="1.0" encoding="UTF-8" standalone="yes"?>
<Relationships xmlns="http://schemas.openxmlformats.org/package/2006/relationships"><Relationship Id="rId8" Type="http://schemas.openxmlformats.org/officeDocument/2006/relationships/slideLayout" Target="../slideLayouts/slideLayout719.xml"/><Relationship Id="rId13" Type="http://schemas.openxmlformats.org/officeDocument/2006/relationships/theme" Target="../theme/theme59.xml"/><Relationship Id="rId3" Type="http://schemas.openxmlformats.org/officeDocument/2006/relationships/slideLayout" Target="../slideLayouts/slideLayout714.xml"/><Relationship Id="rId7" Type="http://schemas.openxmlformats.org/officeDocument/2006/relationships/slideLayout" Target="../slideLayouts/slideLayout718.xml"/><Relationship Id="rId12" Type="http://schemas.openxmlformats.org/officeDocument/2006/relationships/slideLayout" Target="../slideLayouts/slideLayout723.xml"/><Relationship Id="rId2" Type="http://schemas.openxmlformats.org/officeDocument/2006/relationships/slideLayout" Target="../slideLayouts/slideLayout713.xml"/><Relationship Id="rId1" Type="http://schemas.openxmlformats.org/officeDocument/2006/relationships/slideLayout" Target="../slideLayouts/slideLayout712.xml"/><Relationship Id="rId6" Type="http://schemas.openxmlformats.org/officeDocument/2006/relationships/slideLayout" Target="../slideLayouts/slideLayout717.xml"/><Relationship Id="rId11" Type="http://schemas.openxmlformats.org/officeDocument/2006/relationships/slideLayout" Target="../slideLayouts/slideLayout722.xml"/><Relationship Id="rId5" Type="http://schemas.openxmlformats.org/officeDocument/2006/relationships/slideLayout" Target="../slideLayouts/slideLayout716.xml"/><Relationship Id="rId10" Type="http://schemas.openxmlformats.org/officeDocument/2006/relationships/slideLayout" Target="../slideLayouts/slideLayout721.xml"/><Relationship Id="rId4" Type="http://schemas.openxmlformats.org/officeDocument/2006/relationships/slideLayout" Target="../slideLayouts/slideLayout715.xml"/><Relationship Id="rId9" Type="http://schemas.openxmlformats.org/officeDocument/2006/relationships/slideLayout" Target="../slideLayouts/slideLayout720.xml"/><Relationship Id="rId14" Type="http://schemas.openxmlformats.org/officeDocument/2006/relationships/image" Target="../media/image4.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theme" Target="../theme/theme6.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image" Target="../media/image4.png"/></Relationships>
</file>

<file path=ppt/slideMasters/_rels/slideMaster60.xml.rels><?xml version="1.0" encoding="UTF-8" standalone="yes"?>
<Relationships xmlns="http://schemas.openxmlformats.org/package/2006/relationships"><Relationship Id="rId8" Type="http://schemas.openxmlformats.org/officeDocument/2006/relationships/slideLayout" Target="../slideLayouts/slideLayout731.xml"/><Relationship Id="rId13" Type="http://schemas.openxmlformats.org/officeDocument/2006/relationships/theme" Target="../theme/theme60.xml"/><Relationship Id="rId3" Type="http://schemas.openxmlformats.org/officeDocument/2006/relationships/slideLayout" Target="../slideLayouts/slideLayout726.xml"/><Relationship Id="rId7" Type="http://schemas.openxmlformats.org/officeDocument/2006/relationships/slideLayout" Target="../slideLayouts/slideLayout730.xml"/><Relationship Id="rId12" Type="http://schemas.openxmlformats.org/officeDocument/2006/relationships/slideLayout" Target="../slideLayouts/slideLayout735.xml"/><Relationship Id="rId2" Type="http://schemas.openxmlformats.org/officeDocument/2006/relationships/slideLayout" Target="../slideLayouts/slideLayout725.xml"/><Relationship Id="rId1" Type="http://schemas.openxmlformats.org/officeDocument/2006/relationships/slideLayout" Target="../slideLayouts/slideLayout724.xml"/><Relationship Id="rId6" Type="http://schemas.openxmlformats.org/officeDocument/2006/relationships/slideLayout" Target="../slideLayouts/slideLayout729.xml"/><Relationship Id="rId11" Type="http://schemas.openxmlformats.org/officeDocument/2006/relationships/slideLayout" Target="../slideLayouts/slideLayout734.xml"/><Relationship Id="rId5" Type="http://schemas.openxmlformats.org/officeDocument/2006/relationships/slideLayout" Target="../slideLayouts/slideLayout728.xml"/><Relationship Id="rId10" Type="http://schemas.openxmlformats.org/officeDocument/2006/relationships/slideLayout" Target="../slideLayouts/slideLayout733.xml"/><Relationship Id="rId4" Type="http://schemas.openxmlformats.org/officeDocument/2006/relationships/slideLayout" Target="../slideLayouts/slideLayout727.xml"/><Relationship Id="rId9" Type="http://schemas.openxmlformats.org/officeDocument/2006/relationships/slideLayout" Target="../slideLayouts/slideLayout732.xml"/><Relationship Id="rId14" Type="http://schemas.openxmlformats.org/officeDocument/2006/relationships/image" Target="../media/image4.png"/></Relationships>
</file>

<file path=ppt/slideMasters/_rels/slideMaster61.xml.rels><?xml version="1.0" encoding="UTF-8" standalone="yes"?>
<Relationships xmlns="http://schemas.openxmlformats.org/package/2006/relationships"><Relationship Id="rId8" Type="http://schemas.openxmlformats.org/officeDocument/2006/relationships/slideLayout" Target="../slideLayouts/slideLayout743.xml"/><Relationship Id="rId13" Type="http://schemas.openxmlformats.org/officeDocument/2006/relationships/theme" Target="../theme/theme61.xml"/><Relationship Id="rId3" Type="http://schemas.openxmlformats.org/officeDocument/2006/relationships/slideLayout" Target="../slideLayouts/slideLayout738.xml"/><Relationship Id="rId7" Type="http://schemas.openxmlformats.org/officeDocument/2006/relationships/slideLayout" Target="../slideLayouts/slideLayout742.xml"/><Relationship Id="rId12" Type="http://schemas.openxmlformats.org/officeDocument/2006/relationships/slideLayout" Target="../slideLayouts/slideLayout747.xml"/><Relationship Id="rId2" Type="http://schemas.openxmlformats.org/officeDocument/2006/relationships/slideLayout" Target="../slideLayouts/slideLayout737.xml"/><Relationship Id="rId1" Type="http://schemas.openxmlformats.org/officeDocument/2006/relationships/slideLayout" Target="../slideLayouts/slideLayout736.xml"/><Relationship Id="rId6" Type="http://schemas.openxmlformats.org/officeDocument/2006/relationships/slideLayout" Target="../slideLayouts/slideLayout741.xml"/><Relationship Id="rId11" Type="http://schemas.openxmlformats.org/officeDocument/2006/relationships/slideLayout" Target="../slideLayouts/slideLayout746.xml"/><Relationship Id="rId5" Type="http://schemas.openxmlformats.org/officeDocument/2006/relationships/slideLayout" Target="../slideLayouts/slideLayout740.xml"/><Relationship Id="rId10" Type="http://schemas.openxmlformats.org/officeDocument/2006/relationships/slideLayout" Target="../slideLayouts/slideLayout745.xml"/><Relationship Id="rId4" Type="http://schemas.openxmlformats.org/officeDocument/2006/relationships/slideLayout" Target="../slideLayouts/slideLayout739.xml"/><Relationship Id="rId9" Type="http://schemas.openxmlformats.org/officeDocument/2006/relationships/slideLayout" Target="../slideLayouts/slideLayout744.xml"/><Relationship Id="rId14" Type="http://schemas.openxmlformats.org/officeDocument/2006/relationships/image" Target="../media/image4.png"/></Relationships>
</file>

<file path=ppt/slideMasters/_rels/slideMaster62.xml.rels><?xml version="1.0" encoding="UTF-8" standalone="yes"?>
<Relationships xmlns="http://schemas.openxmlformats.org/package/2006/relationships"><Relationship Id="rId8" Type="http://schemas.openxmlformats.org/officeDocument/2006/relationships/slideLayout" Target="../slideLayouts/slideLayout755.xml"/><Relationship Id="rId13" Type="http://schemas.openxmlformats.org/officeDocument/2006/relationships/slideLayout" Target="../slideLayouts/slideLayout760.xml"/><Relationship Id="rId3" Type="http://schemas.openxmlformats.org/officeDocument/2006/relationships/slideLayout" Target="../slideLayouts/slideLayout750.xml"/><Relationship Id="rId7" Type="http://schemas.openxmlformats.org/officeDocument/2006/relationships/slideLayout" Target="../slideLayouts/slideLayout754.xml"/><Relationship Id="rId12" Type="http://schemas.openxmlformats.org/officeDocument/2006/relationships/slideLayout" Target="../slideLayouts/slideLayout759.xml"/><Relationship Id="rId2" Type="http://schemas.openxmlformats.org/officeDocument/2006/relationships/slideLayout" Target="../slideLayouts/slideLayout749.xml"/><Relationship Id="rId1" Type="http://schemas.openxmlformats.org/officeDocument/2006/relationships/slideLayout" Target="../slideLayouts/slideLayout748.xml"/><Relationship Id="rId6" Type="http://schemas.openxmlformats.org/officeDocument/2006/relationships/slideLayout" Target="../slideLayouts/slideLayout753.xml"/><Relationship Id="rId11" Type="http://schemas.openxmlformats.org/officeDocument/2006/relationships/slideLayout" Target="../slideLayouts/slideLayout758.xml"/><Relationship Id="rId5" Type="http://schemas.openxmlformats.org/officeDocument/2006/relationships/slideLayout" Target="../slideLayouts/slideLayout752.xml"/><Relationship Id="rId15" Type="http://schemas.openxmlformats.org/officeDocument/2006/relationships/image" Target="../media/image4.png"/><Relationship Id="rId10" Type="http://schemas.openxmlformats.org/officeDocument/2006/relationships/slideLayout" Target="../slideLayouts/slideLayout757.xml"/><Relationship Id="rId4" Type="http://schemas.openxmlformats.org/officeDocument/2006/relationships/slideLayout" Target="../slideLayouts/slideLayout751.xml"/><Relationship Id="rId9" Type="http://schemas.openxmlformats.org/officeDocument/2006/relationships/slideLayout" Target="../slideLayouts/slideLayout756.xml"/><Relationship Id="rId14" Type="http://schemas.openxmlformats.org/officeDocument/2006/relationships/theme" Target="../theme/theme62.xml"/></Relationships>
</file>

<file path=ppt/slideMasters/_rels/slideMaster63.xml.rels><?xml version="1.0" encoding="UTF-8" standalone="yes"?>
<Relationships xmlns="http://schemas.openxmlformats.org/package/2006/relationships"><Relationship Id="rId8" Type="http://schemas.openxmlformats.org/officeDocument/2006/relationships/slideLayout" Target="../slideLayouts/slideLayout768.xml"/><Relationship Id="rId13" Type="http://schemas.openxmlformats.org/officeDocument/2006/relationships/theme" Target="../theme/theme63.xml"/><Relationship Id="rId3" Type="http://schemas.openxmlformats.org/officeDocument/2006/relationships/slideLayout" Target="../slideLayouts/slideLayout763.xml"/><Relationship Id="rId7" Type="http://schemas.openxmlformats.org/officeDocument/2006/relationships/slideLayout" Target="../slideLayouts/slideLayout767.xml"/><Relationship Id="rId12" Type="http://schemas.openxmlformats.org/officeDocument/2006/relationships/slideLayout" Target="../slideLayouts/slideLayout772.xml"/><Relationship Id="rId2" Type="http://schemas.openxmlformats.org/officeDocument/2006/relationships/slideLayout" Target="../slideLayouts/slideLayout762.xml"/><Relationship Id="rId1" Type="http://schemas.openxmlformats.org/officeDocument/2006/relationships/slideLayout" Target="../slideLayouts/slideLayout761.xml"/><Relationship Id="rId6" Type="http://schemas.openxmlformats.org/officeDocument/2006/relationships/slideLayout" Target="../slideLayouts/slideLayout766.xml"/><Relationship Id="rId11" Type="http://schemas.openxmlformats.org/officeDocument/2006/relationships/slideLayout" Target="../slideLayouts/slideLayout771.xml"/><Relationship Id="rId5" Type="http://schemas.openxmlformats.org/officeDocument/2006/relationships/slideLayout" Target="../slideLayouts/slideLayout765.xml"/><Relationship Id="rId10" Type="http://schemas.openxmlformats.org/officeDocument/2006/relationships/slideLayout" Target="../slideLayouts/slideLayout770.xml"/><Relationship Id="rId4" Type="http://schemas.openxmlformats.org/officeDocument/2006/relationships/slideLayout" Target="../slideLayouts/slideLayout764.xml"/><Relationship Id="rId9" Type="http://schemas.openxmlformats.org/officeDocument/2006/relationships/slideLayout" Target="../slideLayouts/slideLayout769.xml"/><Relationship Id="rId14" Type="http://schemas.openxmlformats.org/officeDocument/2006/relationships/image" Target="../media/image4.png"/></Relationships>
</file>

<file path=ppt/slideMasters/_rels/slideMaster64.xml.rels><?xml version="1.0" encoding="UTF-8" standalone="yes"?>
<Relationships xmlns="http://schemas.openxmlformats.org/package/2006/relationships"><Relationship Id="rId8" Type="http://schemas.openxmlformats.org/officeDocument/2006/relationships/slideLayout" Target="../slideLayouts/slideLayout780.xml"/><Relationship Id="rId13" Type="http://schemas.openxmlformats.org/officeDocument/2006/relationships/theme" Target="../theme/theme64.xml"/><Relationship Id="rId3" Type="http://schemas.openxmlformats.org/officeDocument/2006/relationships/slideLayout" Target="../slideLayouts/slideLayout775.xml"/><Relationship Id="rId7" Type="http://schemas.openxmlformats.org/officeDocument/2006/relationships/slideLayout" Target="../slideLayouts/slideLayout779.xml"/><Relationship Id="rId12" Type="http://schemas.openxmlformats.org/officeDocument/2006/relationships/slideLayout" Target="../slideLayouts/slideLayout784.xml"/><Relationship Id="rId2" Type="http://schemas.openxmlformats.org/officeDocument/2006/relationships/slideLayout" Target="../slideLayouts/slideLayout774.xml"/><Relationship Id="rId1" Type="http://schemas.openxmlformats.org/officeDocument/2006/relationships/slideLayout" Target="../slideLayouts/slideLayout773.xml"/><Relationship Id="rId6" Type="http://schemas.openxmlformats.org/officeDocument/2006/relationships/slideLayout" Target="../slideLayouts/slideLayout778.xml"/><Relationship Id="rId11" Type="http://schemas.openxmlformats.org/officeDocument/2006/relationships/slideLayout" Target="../slideLayouts/slideLayout783.xml"/><Relationship Id="rId5" Type="http://schemas.openxmlformats.org/officeDocument/2006/relationships/slideLayout" Target="../slideLayouts/slideLayout777.xml"/><Relationship Id="rId10" Type="http://schemas.openxmlformats.org/officeDocument/2006/relationships/slideLayout" Target="../slideLayouts/slideLayout782.xml"/><Relationship Id="rId4" Type="http://schemas.openxmlformats.org/officeDocument/2006/relationships/slideLayout" Target="../slideLayouts/slideLayout776.xml"/><Relationship Id="rId9" Type="http://schemas.openxmlformats.org/officeDocument/2006/relationships/slideLayout" Target="../slideLayouts/slideLayout781.xml"/><Relationship Id="rId14" Type="http://schemas.openxmlformats.org/officeDocument/2006/relationships/image" Target="../media/image4.png"/></Relationships>
</file>

<file path=ppt/slideMasters/_rels/slideMaster65.xml.rels><?xml version="1.0" encoding="UTF-8" standalone="yes"?>
<Relationships xmlns="http://schemas.openxmlformats.org/package/2006/relationships"><Relationship Id="rId8" Type="http://schemas.openxmlformats.org/officeDocument/2006/relationships/slideLayout" Target="../slideLayouts/slideLayout792.xml"/><Relationship Id="rId13" Type="http://schemas.openxmlformats.org/officeDocument/2006/relationships/theme" Target="../theme/theme65.xml"/><Relationship Id="rId3" Type="http://schemas.openxmlformats.org/officeDocument/2006/relationships/slideLayout" Target="../slideLayouts/slideLayout787.xml"/><Relationship Id="rId7" Type="http://schemas.openxmlformats.org/officeDocument/2006/relationships/slideLayout" Target="../slideLayouts/slideLayout791.xml"/><Relationship Id="rId12" Type="http://schemas.openxmlformats.org/officeDocument/2006/relationships/slideLayout" Target="../slideLayouts/slideLayout796.xml"/><Relationship Id="rId2" Type="http://schemas.openxmlformats.org/officeDocument/2006/relationships/slideLayout" Target="../slideLayouts/slideLayout786.xml"/><Relationship Id="rId1" Type="http://schemas.openxmlformats.org/officeDocument/2006/relationships/slideLayout" Target="../slideLayouts/slideLayout785.xml"/><Relationship Id="rId6" Type="http://schemas.openxmlformats.org/officeDocument/2006/relationships/slideLayout" Target="../slideLayouts/slideLayout790.xml"/><Relationship Id="rId11" Type="http://schemas.openxmlformats.org/officeDocument/2006/relationships/slideLayout" Target="../slideLayouts/slideLayout795.xml"/><Relationship Id="rId5" Type="http://schemas.openxmlformats.org/officeDocument/2006/relationships/slideLayout" Target="../slideLayouts/slideLayout789.xml"/><Relationship Id="rId10" Type="http://schemas.openxmlformats.org/officeDocument/2006/relationships/slideLayout" Target="../slideLayouts/slideLayout794.xml"/><Relationship Id="rId4" Type="http://schemas.openxmlformats.org/officeDocument/2006/relationships/slideLayout" Target="../slideLayouts/slideLayout788.xml"/><Relationship Id="rId9" Type="http://schemas.openxmlformats.org/officeDocument/2006/relationships/slideLayout" Target="../slideLayouts/slideLayout793.xml"/><Relationship Id="rId14" Type="http://schemas.openxmlformats.org/officeDocument/2006/relationships/image" Target="../media/image4.png"/></Relationships>
</file>

<file path=ppt/slideMasters/_rels/slideMaster66.xml.rels><?xml version="1.0" encoding="UTF-8" standalone="yes"?>
<Relationships xmlns="http://schemas.openxmlformats.org/package/2006/relationships"><Relationship Id="rId8" Type="http://schemas.openxmlformats.org/officeDocument/2006/relationships/slideLayout" Target="../slideLayouts/slideLayout804.xml"/><Relationship Id="rId13" Type="http://schemas.openxmlformats.org/officeDocument/2006/relationships/theme" Target="../theme/theme66.xml"/><Relationship Id="rId3" Type="http://schemas.openxmlformats.org/officeDocument/2006/relationships/slideLayout" Target="../slideLayouts/slideLayout799.xml"/><Relationship Id="rId7" Type="http://schemas.openxmlformats.org/officeDocument/2006/relationships/slideLayout" Target="../slideLayouts/slideLayout803.xml"/><Relationship Id="rId12" Type="http://schemas.openxmlformats.org/officeDocument/2006/relationships/slideLayout" Target="../slideLayouts/slideLayout808.xml"/><Relationship Id="rId2" Type="http://schemas.openxmlformats.org/officeDocument/2006/relationships/slideLayout" Target="../slideLayouts/slideLayout798.xml"/><Relationship Id="rId1" Type="http://schemas.openxmlformats.org/officeDocument/2006/relationships/slideLayout" Target="../slideLayouts/slideLayout797.xml"/><Relationship Id="rId6" Type="http://schemas.openxmlformats.org/officeDocument/2006/relationships/slideLayout" Target="../slideLayouts/slideLayout802.xml"/><Relationship Id="rId11" Type="http://schemas.openxmlformats.org/officeDocument/2006/relationships/slideLayout" Target="../slideLayouts/slideLayout807.xml"/><Relationship Id="rId5" Type="http://schemas.openxmlformats.org/officeDocument/2006/relationships/slideLayout" Target="../slideLayouts/slideLayout801.xml"/><Relationship Id="rId10" Type="http://schemas.openxmlformats.org/officeDocument/2006/relationships/slideLayout" Target="../slideLayouts/slideLayout806.xml"/><Relationship Id="rId4" Type="http://schemas.openxmlformats.org/officeDocument/2006/relationships/slideLayout" Target="../slideLayouts/slideLayout800.xml"/><Relationship Id="rId9" Type="http://schemas.openxmlformats.org/officeDocument/2006/relationships/slideLayout" Target="../slideLayouts/slideLayout805.xml"/><Relationship Id="rId14" Type="http://schemas.openxmlformats.org/officeDocument/2006/relationships/image" Target="../media/image4.png"/></Relationships>
</file>

<file path=ppt/slideMasters/_rels/slideMaster67.xml.rels><?xml version="1.0" encoding="UTF-8" standalone="yes"?>
<Relationships xmlns="http://schemas.openxmlformats.org/package/2006/relationships"><Relationship Id="rId8" Type="http://schemas.openxmlformats.org/officeDocument/2006/relationships/slideLayout" Target="../slideLayouts/slideLayout816.xml"/><Relationship Id="rId13" Type="http://schemas.openxmlformats.org/officeDocument/2006/relationships/theme" Target="../theme/theme67.xml"/><Relationship Id="rId3" Type="http://schemas.openxmlformats.org/officeDocument/2006/relationships/slideLayout" Target="../slideLayouts/slideLayout811.xml"/><Relationship Id="rId7" Type="http://schemas.openxmlformats.org/officeDocument/2006/relationships/slideLayout" Target="../slideLayouts/slideLayout815.xml"/><Relationship Id="rId12" Type="http://schemas.openxmlformats.org/officeDocument/2006/relationships/slideLayout" Target="../slideLayouts/slideLayout820.xml"/><Relationship Id="rId2" Type="http://schemas.openxmlformats.org/officeDocument/2006/relationships/slideLayout" Target="../slideLayouts/slideLayout810.xml"/><Relationship Id="rId1" Type="http://schemas.openxmlformats.org/officeDocument/2006/relationships/slideLayout" Target="../slideLayouts/slideLayout809.xml"/><Relationship Id="rId6" Type="http://schemas.openxmlformats.org/officeDocument/2006/relationships/slideLayout" Target="../slideLayouts/slideLayout814.xml"/><Relationship Id="rId11" Type="http://schemas.openxmlformats.org/officeDocument/2006/relationships/slideLayout" Target="../slideLayouts/slideLayout819.xml"/><Relationship Id="rId5" Type="http://schemas.openxmlformats.org/officeDocument/2006/relationships/slideLayout" Target="../slideLayouts/slideLayout813.xml"/><Relationship Id="rId10" Type="http://schemas.openxmlformats.org/officeDocument/2006/relationships/slideLayout" Target="../slideLayouts/slideLayout818.xml"/><Relationship Id="rId4" Type="http://schemas.openxmlformats.org/officeDocument/2006/relationships/slideLayout" Target="../slideLayouts/slideLayout812.xml"/><Relationship Id="rId9" Type="http://schemas.openxmlformats.org/officeDocument/2006/relationships/slideLayout" Target="../slideLayouts/slideLayout817.xml"/><Relationship Id="rId14" Type="http://schemas.openxmlformats.org/officeDocument/2006/relationships/image" Target="../media/image4.png"/></Relationships>
</file>

<file path=ppt/slideMasters/_rels/slideMaster68.xml.rels><?xml version="1.0" encoding="UTF-8" standalone="yes"?>
<Relationships xmlns="http://schemas.openxmlformats.org/package/2006/relationships"><Relationship Id="rId8" Type="http://schemas.openxmlformats.org/officeDocument/2006/relationships/slideLayout" Target="../slideLayouts/slideLayout828.xml"/><Relationship Id="rId13" Type="http://schemas.openxmlformats.org/officeDocument/2006/relationships/theme" Target="../theme/theme68.xml"/><Relationship Id="rId3" Type="http://schemas.openxmlformats.org/officeDocument/2006/relationships/slideLayout" Target="../slideLayouts/slideLayout823.xml"/><Relationship Id="rId7" Type="http://schemas.openxmlformats.org/officeDocument/2006/relationships/slideLayout" Target="../slideLayouts/slideLayout827.xml"/><Relationship Id="rId12" Type="http://schemas.openxmlformats.org/officeDocument/2006/relationships/slideLayout" Target="../slideLayouts/slideLayout832.xml"/><Relationship Id="rId2" Type="http://schemas.openxmlformats.org/officeDocument/2006/relationships/slideLayout" Target="../slideLayouts/slideLayout822.xml"/><Relationship Id="rId1" Type="http://schemas.openxmlformats.org/officeDocument/2006/relationships/slideLayout" Target="../slideLayouts/slideLayout821.xml"/><Relationship Id="rId6" Type="http://schemas.openxmlformats.org/officeDocument/2006/relationships/slideLayout" Target="../slideLayouts/slideLayout826.xml"/><Relationship Id="rId11" Type="http://schemas.openxmlformats.org/officeDocument/2006/relationships/slideLayout" Target="../slideLayouts/slideLayout831.xml"/><Relationship Id="rId5" Type="http://schemas.openxmlformats.org/officeDocument/2006/relationships/slideLayout" Target="../slideLayouts/slideLayout825.xml"/><Relationship Id="rId10" Type="http://schemas.openxmlformats.org/officeDocument/2006/relationships/slideLayout" Target="../slideLayouts/slideLayout830.xml"/><Relationship Id="rId4" Type="http://schemas.openxmlformats.org/officeDocument/2006/relationships/slideLayout" Target="../slideLayouts/slideLayout824.xml"/><Relationship Id="rId9" Type="http://schemas.openxmlformats.org/officeDocument/2006/relationships/slideLayout" Target="../slideLayouts/slideLayout829.xml"/><Relationship Id="rId14" Type="http://schemas.openxmlformats.org/officeDocument/2006/relationships/image" Target="../media/image4.png"/></Relationships>
</file>

<file path=ppt/slideMasters/_rels/slideMaster69.xml.rels><?xml version="1.0" encoding="UTF-8" standalone="yes"?>
<Relationships xmlns="http://schemas.openxmlformats.org/package/2006/relationships"><Relationship Id="rId8" Type="http://schemas.openxmlformats.org/officeDocument/2006/relationships/slideLayout" Target="../slideLayouts/slideLayout840.xml"/><Relationship Id="rId13" Type="http://schemas.openxmlformats.org/officeDocument/2006/relationships/theme" Target="../theme/theme69.xml"/><Relationship Id="rId3" Type="http://schemas.openxmlformats.org/officeDocument/2006/relationships/slideLayout" Target="../slideLayouts/slideLayout835.xml"/><Relationship Id="rId7" Type="http://schemas.openxmlformats.org/officeDocument/2006/relationships/slideLayout" Target="../slideLayouts/slideLayout839.xml"/><Relationship Id="rId12" Type="http://schemas.openxmlformats.org/officeDocument/2006/relationships/slideLayout" Target="../slideLayouts/slideLayout844.xml"/><Relationship Id="rId2" Type="http://schemas.openxmlformats.org/officeDocument/2006/relationships/slideLayout" Target="../slideLayouts/slideLayout834.xml"/><Relationship Id="rId1" Type="http://schemas.openxmlformats.org/officeDocument/2006/relationships/slideLayout" Target="../slideLayouts/slideLayout833.xml"/><Relationship Id="rId6" Type="http://schemas.openxmlformats.org/officeDocument/2006/relationships/slideLayout" Target="../slideLayouts/slideLayout838.xml"/><Relationship Id="rId11" Type="http://schemas.openxmlformats.org/officeDocument/2006/relationships/slideLayout" Target="../slideLayouts/slideLayout843.xml"/><Relationship Id="rId5" Type="http://schemas.openxmlformats.org/officeDocument/2006/relationships/slideLayout" Target="../slideLayouts/slideLayout837.xml"/><Relationship Id="rId10" Type="http://schemas.openxmlformats.org/officeDocument/2006/relationships/slideLayout" Target="../slideLayouts/slideLayout842.xml"/><Relationship Id="rId4" Type="http://schemas.openxmlformats.org/officeDocument/2006/relationships/slideLayout" Target="../slideLayouts/slideLayout836.xml"/><Relationship Id="rId9" Type="http://schemas.openxmlformats.org/officeDocument/2006/relationships/slideLayout" Target="../slideLayouts/slideLayout841.xml"/><Relationship Id="rId14"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theme" Target="../theme/theme7.xml"/><Relationship Id="rId3" Type="http://schemas.openxmlformats.org/officeDocument/2006/relationships/slideLayout" Target="../slideLayouts/slideLayout90.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2" Type="http://schemas.openxmlformats.org/officeDocument/2006/relationships/slideLayout" Target="../slideLayouts/slideLayout89.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5" Type="http://schemas.openxmlformats.org/officeDocument/2006/relationships/slideLayout" Target="../slideLayouts/slideLayout92.xml"/><Relationship Id="rId10" Type="http://schemas.openxmlformats.org/officeDocument/2006/relationships/slideLayout" Target="../slideLayouts/slideLayout97.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image" Target="../media/image4.png"/></Relationships>
</file>

<file path=ppt/slideMasters/_rels/slideMaster70.xml.rels><?xml version="1.0" encoding="UTF-8" standalone="yes"?>
<Relationships xmlns="http://schemas.openxmlformats.org/package/2006/relationships"><Relationship Id="rId8" Type="http://schemas.openxmlformats.org/officeDocument/2006/relationships/slideLayout" Target="../slideLayouts/slideLayout852.xml"/><Relationship Id="rId13" Type="http://schemas.openxmlformats.org/officeDocument/2006/relationships/theme" Target="../theme/theme70.xml"/><Relationship Id="rId3" Type="http://schemas.openxmlformats.org/officeDocument/2006/relationships/slideLayout" Target="../slideLayouts/slideLayout847.xml"/><Relationship Id="rId7" Type="http://schemas.openxmlformats.org/officeDocument/2006/relationships/slideLayout" Target="../slideLayouts/slideLayout851.xml"/><Relationship Id="rId12" Type="http://schemas.openxmlformats.org/officeDocument/2006/relationships/slideLayout" Target="../slideLayouts/slideLayout856.xml"/><Relationship Id="rId2" Type="http://schemas.openxmlformats.org/officeDocument/2006/relationships/slideLayout" Target="../slideLayouts/slideLayout846.xml"/><Relationship Id="rId1" Type="http://schemas.openxmlformats.org/officeDocument/2006/relationships/slideLayout" Target="../slideLayouts/slideLayout845.xml"/><Relationship Id="rId6" Type="http://schemas.openxmlformats.org/officeDocument/2006/relationships/slideLayout" Target="../slideLayouts/slideLayout850.xml"/><Relationship Id="rId11" Type="http://schemas.openxmlformats.org/officeDocument/2006/relationships/slideLayout" Target="../slideLayouts/slideLayout855.xml"/><Relationship Id="rId5" Type="http://schemas.openxmlformats.org/officeDocument/2006/relationships/slideLayout" Target="../slideLayouts/slideLayout849.xml"/><Relationship Id="rId10" Type="http://schemas.openxmlformats.org/officeDocument/2006/relationships/slideLayout" Target="../slideLayouts/slideLayout854.xml"/><Relationship Id="rId4" Type="http://schemas.openxmlformats.org/officeDocument/2006/relationships/slideLayout" Target="../slideLayouts/slideLayout848.xml"/><Relationship Id="rId9" Type="http://schemas.openxmlformats.org/officeDocument/2006/relationships/slideLayout" Target="../slideLayouts/slideLayout853.xml"/><Relationship Id="rId14" Type="http://schemas.openxmlformats.org/officeDocument/2006/relationships/image" Target="../media/image4.png"/></Relationships>
</file>

<file path=ppt/slideMasters/_rels/slideMaster71.xml.rels><?xml version="1.0" encoding="UTF-8" standalone="yes"?>
<Relationships xmlns="http://schemas.openxmlformats.org/package/2006/relationships"><Relationship Id="rId8" Type="http://schemas.openxmlformats.org/officeDocument/2006/relationships/slideLayout" Target="../slideLayouts/slideLayout864.xml"/><Relationship Id="rId13" Type="http://schemas.openxmlformats.org/officeDocument/2006/relationships/theme" Target="../theme/theme71.xml"/><Relationship Id="rId3" Type="http://schemas.openxmlformats.org/officeDocument/2006/relationships/slideLayout" Target="../slideLayouts/slideLayout859.xml"/><Relationship Id="rId7" Type="http://schemas.openxmlformats.org/officeDocument/2006/relationships/slideLayout" Target="../slideLayouts/slideLayout863.xml"/><Relationship Id="rId12" Type="http://schemas.openxmlformats.org/officeDocument/2006/relationships/slideLayout" Target="../slideLayouts/slideLayout868.xml"/><Relationship Id="rId2" Type="http://schemas.openxmlformats.org/officeDocument/2006/relationships/slideLayout" Target="../slideLayouts/slideLayout858.xml"/><Relationship Id="rId1" Type="http://schemas.openxmlformats.org/officeDocument/2006/relationships/slideLayout" Target="../slideLayouts/slideLayout857.xml"/><Relationship Id="rId6" Type="http://schemas.openxmlformats.org/officeDocument/2006/relationships/slideLayout" Target="../slideLayouts/slideLayout862.xml"/><Relationship Id="rId11" Type="http://schemas.openxmlformats.org/officeDocument/2006/relationships/slideLayout" Target="../slideLayouts/slideLayout867.xml"/><Relationship Id="rId5" Type="http://schemas.openxmlformats.org/officeDocument/2006/relationships/slideLayout" Target="../slideLayouts/slideLayout861.xml"/><Relationship Id="rId10" Type="http://schemas.openxmlformats.org/officeDocument/2006/relationships/slideLayout" Target="../slideLayouts/slideLayout866.xml"/><Relationship Id="rId4" Type="http://schemas.openxmlformats.org/officeDocument/2006/relationships/slideLayout" Target="../slideLayouts/slideLayout860.xml"/><Relationship Id="rId9" Type="http://schemas.openxmlformats.org/officeDocument/2006/relationships/slideLayout" Target="../slideLayouts/slideLayout865.xml"/><Relationship Id="rId14" Type="http://schemas.openxmlformats.org/officeDocument/2006/relationships/image" Target="../media/image4.png"/></Relationships>
</file>

<file path=ppt/slideMasters/_rels/slideMaster72.xml.rels><?xml version="1.0" encoding="UTF-8" standalone="yes"?>
<Relationships xmlns="http://schemas.openxmlformats.org/package/2006/relationships"><Relationship Id="rId8" Type="http://schemas.openxmlformats.org/officeDocument/2006/relationships/slideLayout" Target="../slideLayouts/slideLayout876.xml"/><Relationship Id="rId13" Type="http://schemas.openxmlformats.org/officeDocument/2006/relationships/theme" Target="../theme/theme72.xml"/><Relationship Id="rId3" Type="http://schemas.openxmlformats.org/officeDocument/2006/relationships/slideLayout" Target="../slideLayouts/slideLayout871.xml"/><Relationship Id="rId7" Type="http://schemas.openxmlformats.org/officeDocument/2006/relationships/slideLayout" Target="../slideLayouts/slideLayout875.xml"/><Relationship Id="rId12" Type="http://schemas.openxmlformats.org/officeDocument/2006/relationships/slideLayout" Target="../slideLayouts/slideLayout880.xml"/><Relationship Id="rId2" Type="http://schemas.openxmlformats.org/officeDocument/2006/relationships/slideLayout" Target="../slideLayouts/slideLayout870.xml"/><Relationship Id="rId1" Type="http://schemas.openxmlformats.org/officeDocument/2006/relationships/slideLayout" Target="../slideLayouts/slideLayout869.xml"/><Relationship Id="rId6" Type="http://schemas.openxmlformats.org/officeDocument/2006/relationships/slideLayout" Target="../slideLayouts/slideLayout874.xml"/><Relationship Id="rId11" Type="http://schemas.openxmlformats.org/officeDocument/2006/relationships/slideLayout" Target="../slideLayouts/slideLayout879.xml"/><Relationship Id="rId5" Type="http://schemas.openxmlformats.org/officeDocument/2006/relationships/slideLayout" Target="../slideLayouts/slideLayout873.xml"/><Relationship Id="rId10" Type="http://schemas.openxmlformats.org/officeDocument/2006/relationships/slideLayout" Target="../slideLayouts/slideLayout878.xml"/><Relationship Id="rId4" Type="http://schemas.openxmlformats.org/officeDocument/2006/relationships/slideLayout" Target="../slideLayouts/slideLayout872.xml"/><Relationship Id="rId9" Type="http://schemas.openxmlformats.org/officeDocument/2006/relationships/slideLayout" Target="../slideLayouts/slideLayout877.xml"/><Relationship Id="rId14" Type="http://schemas.openxmlformats.org/officeDocument/2006/relationships/image" Target="../media/image4.png"/></Relationships>
</file>

<file path=ppt/slideMasters/_rels/slideMaster73.xml.rels><?xml version="1.0" encoding="UTF-8" standalone="yes"?>
<Relationships xmlns="http://schemas.openxmlformats.org/package/2006/relationships"><Relationship Id="rId8" Type="http://schemas.openxmlformats.org/officeDocument/2006/relationships/slideLayout" Target="../slideLayouts/slideLayout888.xml"/><Relationship Id="rId13" Type="http://schemas.openxmlformats.org/officeDocument/2006/relationships/theme" Target="../theme/theme73.xml"/><Relationship Id="rId3" Type="http://schemas.openxmlformats.org/officeDocument/2006/relationships/slideLayout" Target="../slideLayouts/slideLayout883.xml"/><Relationship Id="rId7" Type="http://schemas.openxmlformats.org/officeDocument/2006/relationships/slideLayout" Target="../slideLayouts/slideLayout887.xml"/><Relationship Id="rId12" Type="http://schemas.openxmlformats.org/officeDocument/2006/relationships/slideLayout" Target="../slideLayouts/slideLayout892.xml"/><Relationship Id="rId2" Type="http://schemas.openxmlformats.org/officeDocument/2006/relationships/slideLayout" Target="../slideLayouts/slideLayout882.xml"/><Relationship Id="rId1" Type="http://schemas.openxmlformats.org/officeDocument/2006/relationships/slideLayout" Target="../slideLayouts/slideLayout881.xml"/><Relationship Id="rId6" Type="http://schemas.openxmlformats.org/officeDocument/2006/relationships/slideLayout" Target="../slideLayouts/slideLayout886.xml"/><Relationship Id="rId11" Type="http://schemas.openxmlformats.org/officeDocument/2006/relationships/slideLayout" Target="../slideLayouts/slideLayout891.xml"/><Relationship Id="rId5" Type="http://schemas.openxmlformats.org/officeDocument/2006/relationships/slideLayout" Target="../slideLayouts/slideLayout885.xml"/><Relationship Id="rId10" Type="http://schemas.openxmlformats.org/officeDocument/2006/relationships/slideLayout" Target="../slideLayouts/slideLayout890.xml"/><Relationship Id="rId4" Type="http://schemas.openxmlformats.org/officeDocument/2006/relationships/slideLayout" Target="../slideLayouts/slideLayout884.xml"/><Relationship Id="rId9" Type="http://schemas.openxmlformats.org/officeDocument/2006/relationships/slideLayout" Target="../slideLayouts/slideLayout889.xml"/><Relationship Id="rId14" Type="http://schemas.openxmlformats.org/officeDocument/2006/relationships/image" Target="../media/image4.png"/></Relationships>
</file>

<file path=ppt/slideMasters/_rels/slideMaster74.xml.rels><?xml version="1.0" encoding="UTF-8" standalone="yes"?>
<Relationships xmlns="http://schemas.openxmlformats.org/package/2006/relationships"><Relationship Id="rId8" Type="http://schemas.openxmlformats.org/officeDocument/2006/relationships/slideLayout" Target="../slideLayouts/slideLayout900.xml"/><Relationship Id="rId13" Type="http://schemas.openxmlformats.org/officeDocument/2006/relationships/theme" Target="../theme/theme74.xml"/><Relationship Id="rId3" Type="http://schemas.openxmlformats.org/officeDocument/2006/relationships/slideLayout" Target="../slideLayouts/slideLayout895.xml"/><Relationship Id="rId7" Type="http://schemas.openxmlformats.org/officeDocument/2006/relationships/slideLayout" Target="../slideLayouts/slideLayout899.xml"/><Relationship Id="rId12" Type="http://schemas.openxmlformats.org/officeDocument/2006/relationships/slideLayout" Target="../slideLayouts/slideLayout904.xml"/><Relationship Id="rId2" Type="http://schemas.openxmlformats.org/officeDocument/2006/relationships/slideLayout" Target="../slideLayouts/slideLayout894.xml"/><Relationship Id="rId1" Type="http://schemas.openxmlformats.org/officeDocument/2006/relationships/slideLayout" Target="../slideLayouts/slideLayout893.xml"/><Relationship Id="rId6" Type="http://schemas.openxmlformats.org/officeDocument/2006/relationships/slideLayout" Target="../slideLayouts/slideLayout898.xml"/><Relationship Id="rId11" Type="http://schemas.openxmlformats.org/officeDocument/2006/relationships/slideLayout" Target="../slideLayouts/slideLayout903.xml"/><Relationship Id="rId5" Type="http://schemas.openxmlformats.org/officeDocument/2006/relationships/slideLayout" Target="../slideLayouts/slideLayout897.xml"/><Relationship Id="rId10" Type="http://schemas.openxmlformats.org/officeDocument/2006/relationships/slideLayout" Target="../slideLayouts/slideLayout902.xml"/><Relationship Id="rId4" Type="http://schemas.openxmlformats.org/officeDocument/2006/relationships/slideLayout" Target="../slideLayouts/slideLayout896.xml"/><Relationship Id="rId9" Type="http://schemas.openxmlformats.org/officeDocument/2006/relationships/slideLayout" Target="../slideLayouts/slideLayout901.xml"/><Relationship Id="rId14" Type="http://schemas.openxmlformats.org/officeDocument/2006/relationships/image" Target="../media/image4.png"/></Relationships>
</file>

<file path=ppt/slideMasters/_rels/slideMaster75.xml.rels><?xml version="1.0" encoding="UTF-8" standalone="yes"?>
<Relationships xmlns="http://schemas.openxmlformats.org/package/2006/relationships"><Relationship Id="rId8" Type="http://schemas.openxmlformats.org/officeDocument/2006/relationships/slideLayout" Target="../slideLayouts/slideLayout912.xml"/><Relationship Id="rId13" Type="http://schemas.openxmlformats.org/officeDocument/2006/relationships/theme" Target="../theme/theme75.xml"/><Relationship Id="rId3" Type="http://schemas.openxmlformats.org/officeDocument/2006/relationships/slideLayout" Target="../slideLayouts/slideLayout907.xml"/><Relationship Id="rId7" Type="http://schemas.openxmlformats.org/officeDocument/2006/relationships/slideLayout" Target="../slideLayouts/slideLayout911.xml"/><Relationship Id="rId12" Type="http://schemas.openxmlformats.org/officeDocument/2006/relationships/slideLayout" Target="../slideLayouts/slideLayout916.xml"/><Relationship Id="rId2" Type="http://schemas.openxmlformats.org/officeDocument/2006/relationships/slideLayout" Target="../slideLayouts/slideLayout906.xml"/><Relationship Id="rId1" Type="http://schemas.openxmlformats.org/officeDocument/2006/relationships/slideLayout" Target="../slideLayouts/slideLayout905.xml"/><Relationship Id="rId6" Type="http://schemas.openxmlformats.org/officeDocument/2006/relationships/slideLayout" Target="../slideLayouts/slideLayout910.xml"/><Relationship Id="rId11" Type="http://schemas.openxmlformats.org/officeDocument/2006/relationships/slideLayout" Target="../slideLayouts/slideLayout915.xml"/><Relationship Id="rId5" Type="http://schemas.openxmlformats.org/officeDocument/2006/relationships/slideLayout" Target="../slideLayouts/slideLayout909.xml"/><Relationship Id="rId10" Type="http://schemas.openxmlformats.org/officeDocument/2006/relationships/slideLayout" Target="../slideLayouts/slideLayout914.xml"/><Relationship Id="rId4" Type="http://schemas.openxmlformats.org/officeDocument/2006/relationships/slideLayout" Target="../slideLayouts/slideLayout908.xml"/><Relationship Id="rId9" Type="http://schemas.openxmlformats.org/officeDocument/2006/relationships/slideLayout" Target="../slideLayouts/slideLayout913.xml"/><Relationship Id="rId14" Type="http://schemas.openxmlformats.org/officeDocument/2006/relationships/image" Target="../media/image4.png"/></Relationships>
</file>

<file path=ppt/slideMasters/_rels/slideMaster76.xml.rels><?xml version="1.0" encoding="UTF-8" standalone="yes"?>
<Relationships xmlns="http://schemas.openxmlformats.org/package/2006/relationships"><Relationship Id="rId8" Type="http://schemas.openxmlformats.org/officeDocument/2006/relationships/slideLayout" Target="../slideLayouts/slideLayout924.xml"/><Relationship Id="rId13" Type="http://schemas.openxmlformats.org/officeDocument/2006/relationships/theme" Target="../theme/theme76.xml"/><Relationship Id="rId3" Type="http://schemas.openxmlformats.org/officeDocument/2006/relationships/slideLayout" Target="../slideLayouts/slideLayout919.xml"/><Relationship Id="rId7" Type="http://schemas.openxmlformats.org/officeDocument/2006/relationships/slideLayout" Target="../slideLayouts/slideLayout923.xml"/><Relationship Id="rId12" Type="http://schemas.openxmlformats.org/officeDocument/2006/relationships/slideLayout" Target="../slideLayouts/slideLayout928.xml"/><Relationship Id="rId2" Type="http://schemas.openxmlformats.org/officeDocument/2006/relationships/slideLayout" Target="../slideLayouts/slideLayout918.xml"/><Relationship Id="rId1" Type="http://schemas.openxmlformats.org/officeDocument/2006/relationships/slideLayout" Target="../slideLayouts/slideLayout917.xml"/><Relationship Id="rId6" Type="http://schemas.openxmlformats.org/officeDocument/2006/relationships/slideLayout" Target="../slideLayouts/slideLayout922.xml"/><Relationship Id="rId11" Type="http://schemas.openxmlformats.org/officeDocument/2006/relationships/slideLayout" Target="../slideLayouts/slideLayout927.xml"/><Relationship Id="rId5" Type="http://schemas.openxmlformats.org/officeDocument/2006/relationships/slideLayout" Target="../slideLayouts/slideLayout921.xml"/><Relationship Id="rId10" Type="http://schemas.openxmlformats.org/officeDocument/2006/relationships/slideLayout" Target="../slideLayouts/slideLayout926.xml"/><Relationship Id="rId4" Type="http://schemas.openxmlformats.org/officeDocument/2006/relationships/slideLayout" Target="../slideLayouts/slideLayout920.xml"/><Relationship Id="rId9" Type="http://schemas.openxmlformats.org/officeDocument/2006/relationships/slideLayout" Target="../slideLayouts/slideLayout925.xml"/><Relationship Id="rId14" Type="http://schemas.openxmlformats.org/officeDocument/2006/relationships/image" Target="../media/image4.png"/></Relationships>
</file>

<file path=ppt/slideMasters/_rels/slideMaster77.xml.rels><?xml version="1.0" encoding="UTF-8" standalone="yes"?>
<Relationships xmlns="http://schemas.openxmlformats.org/package/2006/relationships"><Relationship Id="rId8" Type="http://schemas.openxmlformats.org/officeDocument/2006/relationships/slideLayout" Target="../slideLayouts/slideLayout936.xml"/><Relationship Id="rId13" Type="http://schemas.openxmlformats.org/officeDocument/2006/relationships/theme" Target="../theme/theme77.xml"/><Relationship Id="rId3" Type="http://schemas.openxmlformats.org/officeDocument/2006/relationships/slideLayout" Target="../slideLayouts/slideLayout931.xml"/><Relationship Id="rId7" Type="http://schemas.openxmlformats.org/officeDocument/2006/relationships/slideLayout" Target="../slideLayouts/slideLayout935.xml"/><Relationship Id="rId12" Type="http://schemas.openxmlformats.org/officeDocument/2006/relationships/slideLayout" Target="../slideLayouts/slideLayout940.xml"/><Relationship Id="rId2" Type="http://schemas.openxmlformats.org/officeDocument/2006/relationships/slideLayout" Target="../slideLayouts/slideLayout930.xml"/><Relationship Id="rId1" Type="http://schemas.openxmlformats.org/officeDocument/2006/relationships/slideLayout" Target="../slideLayouts/slideLayout929.xml"/><Relationship Id="rId6" Type="http://schemas.openxmlformats.org/officeDocument/2006/relationships/slideLayout" Target="../slideLayouts/slideLayout934.xml"/><Relationship Id="rId11" Type="http://schemas.openxmlformats.org/officeDocument/2006/relationships/slideLayout" Target="../slideLayouts/slideLayout939.xml"/><Relationship Id="rId5" Type="http://schemas.openxmlformats.org/officeDocument/2006/relationships/slideLayout" Target="../slideLayouts/slideLayout933.xml"/><Relationship Id="rId10" Type="http://schemas.openxmlformats.org/officeDocument/2006/relationships/slideLayout" Target="../slideLayouts/slideLayout938.xml"/><Relationship Id="rId4" Type="http://schemas.openxmlformats.org/officeDocument/2006/relationships/slideLayout" Target="../slideLayouts/slideLayout932.xml"/><Relationship Id="rId9" Type="http://schemas.openxmlformats.org/officeDocument/2006/relationships/slideLayout" Target="../slideLayouts/slideLayout937.xml"/><Relationship Id="rId14" Type="http://schemas.openxmlformats.org/officeDocument/2006/relationships/image" Target="../media/image4.png"/></Relationships>
</file>

<file path=ppt/slideMasters/_rels/slideMaster78.xml.rels><?xml version="1.0" encoding="UTF-8" standalone="yes"?>
<Relationships xmlns="http://schemas.openxmlformats.org/package/2006/relationships"><Relationship Id="rId8" Type="http://schemas.openxmlformats.org/officeDocument/2006/relationships/slideLayout" Target="../slideLayouts/slideLayout948.xml"/><Relationship Id="rId13" Type="http://schemas.openxmlformats.org/officeDocument/2006/relationships/theme" Target="../theme/theme78.xml"/><Relationship Id="rId3" Type="http://schemas.openxmlformats.org/officeDocument/2006/relationships/slideLayout" Target="../slideLayouts/slideLayout943.xml"/><Relationship Id="rId7" Type="http://schemas.openxmlformats.org/officeDocument/2006/relationships/slideLayout" Target="../slideLayouts/slideLayout947.xml"/><Relationship Id="rId12" Type="http://schemas.openxmlformats.org/officeDocument/2006/relationships/slideLayout" Target="../slideLayouts/slideLayout952.xml"/><Relationship Id="rId2" Type="http://schemas.openxmlformats.org/officeDocument/2006/relationships/slideLayout" Target="../slideLayouts/slideLayout942.xml"/><Relationship Id="rId1" Type="http://schemas.openxmlformats.org/officeDocument/2006/relationships/slideLayout" Target="../slideLayouts/slideLayout941.xml"/><Relationship Id="rId6" Type="http://schemas.openxmlformats.org/officeDocument/2006/relationships/slideLayout" Target="../slideLayouts/slideLayout946.xml"/><Relationship Id="rId11" Type="http://schemas.openxmlformats.org/officeDocument/2006/relationships/slideLayout" Target="../slideLayouts/slideLayout951.xml"/><Relationship Id="rId5" Type="http://schemas.openxmlformats.org/officeDocument/2006/relationships/slideLayout" Target="../slideLayouts/slideLayout945.xml"/><Relationship Id="rId10" Type="http://schemas.openxmlformats.org/officeDocument/2006/relationships/slideLayout" Target="../slideLayouts/slideLayout950.xml"/><Relationship Id="rId4" Type="http://schemas.openxmlformats.org/officeDocument/2006/relationships/slideLayout" Target="../slideLayouts/slideLayout944.xml"/><Relationship Id="rId9" Type="http://schemas.openxmlformats.org/officeDocument/2006/relationships/slideLayout" Target="../slideLayouts/slideLayout949.xml"/><Relationship Id="rId14" Type="http://schemas.openxmlformats.org/officeDocument/2006/relationships/image" Target="../media/image4.png"/></Relationships>
</file>

<file path=ppt/slideMasters/_rels/slideMaster79.xml.rels><?xml version="1.0" encoding="UTF-8" standalone="yes"?>
<Relationships xmlns="http://schemas.openxmlformats.org/package/2006/relationships"><Relationship Id="rId8" Type="http://schemas.openxmlformats.org/officeDocument/2006/relationships/slideLayout" Target="../slideLayouts/slideLayout960.xml"/><Relationship Id="rId13" Type="http://schemas.openxmlformats.org/officeDocument/2006/relationships/theme" Target="../theme/theme79.xml"/><Relationship Id="rId3" Type="http://schemas.openxmlformats.org/officeDocument/2006/relationships/slideLayout" Target="../slideLayouts/slideLayout955.xml"/><Relationship Id="rId7" Type="http://schemas.openxmlformats.org/officeDocument/2006/relationships/slideLayout" Target="../slideLayouts/slideLayout959.xml"/><Relationship Id="rId12" Type="http://schemas.openxmlformats.org/officeDocument/2006/relationships/slideLayout" Target="../slideLayouts/slideLayout964.xml"/><Relationship Id="rId2" Type="http://schemas.openxmlformats.org/officeDocument/2006/relationships/slideLayout" Target="../slideLayouts/slideLayout954.xml"/><Relationship Id="rId1" Type="http://schemas.openxmlformats.org/officeDocument/2006/relationships/slideLayout" Target="../slideLayouts/slideLayout953.xml"/><Relationship Id="rId6" Type="http://schemas.openxmlformats.org/officeDocument/2006/relationships/slideLayout" Target="../slideLayouts/slideLayout958.xml"/><Relationship Id="rId11" Type="http://schemas.openxmlformats.org/officeDocument/2006/relationships/slideLayout" Target="../slideLayouts/slideLayout963.xml"/><Relationship Id="rId5" Type="http://schemas.openxmlformats.org/officeDocument/2006/relationships/slideLayout" Target="../slideLayouts/slideLayout957.xml"/><Relationship Id="rId10" Type="http://schemas.openxmlformats.org/officeDocument/2006/relationships/slideLayout" Target="../slideLayouts/slideLayout962.xml"/><Relationship Id="rId4" Type="http://schemas.openxmlformats.org/officeDocument/2006/relationships/slideLayout" Target="../slideLayouts/slideLayout956.xml"/><Relationship Id="rId9" Type="http://schemas.openxmlformats.org/officeDocument/2006/relationships/slideLayout" Target="../slideLayouts/slideLayout961.xml"/><Relationship Id="rId1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theme" Target="../theme/theme8.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4.png"/></Relationships>
</file>

<file path=ppt/slideMasters/_rels/slideMaster80.xml.rels><?xml version="1.0" encoding="UTF-8" standalone="yes"?>
<Relationships xmlns="http://schemas.openxmlformats.org/package/2006/relationships"><Relationship Id="rId8" Type="http://schemas.openxmlformats.org/officeDocument/2006/relationships/slideLayout" Target="../slideLayouts/slideLayout972.xml"/><Relationship Id="rId13" Type="http://schemas.openxmlformats.org/officeDocument/2006/relationships/theme" Target="../theme/theme80.xml"/><Relationship Id="rId3" Type="http://schemas.openxmlformats.org/officeDocument/2006/relationships/slideLayout" Target="../slideLayouts/slideLayout967.xml"/><Relationship Id="rId7" Type="http://schemas.openxmlformats.org/officeDocument/2006/relationships/slideLayout" Target="../slideLayouts/slideLayout971.xml"/><Relationship Id="rId12" Type="http://schemas.openxmlformats.org/officeDocument/2006/relationships/slideLayout" Target="../slideLayouts/slideLayout976.xml"/><Relationship Id="rId2" Type="http://schemas.openxmlformats.org/officeDocument/2006/relationships/slideLayout" Target="../slideLayouts/slideLayout966.xml"/><Relationship Id="rId1" Type="http://schemas.openxmlformats.org/officeDocument/2006/relationships/slideLayout" Target="../slideLayouts/slideLayout965.xml"/><Relationship Id="rId6" Type="http://schemas.openxmlformats.org/officeDocument/2006/relationships/slideLayout" Target="../slideLayouts/slideLayout970.xml"/><Relationship Id="rId11" Type="http://schemas.openxmlformats.org/officeDocument/2006/relationships/slideLayout" Target="../slideLayouts/slideLayout975.xml"/><Relationship Id="rId5" Type="http://schemas.openxmlformats.org/officeDocument/2006/relationships/slideLayout" Target="../slideLayouts/slideLayout969.xml"/><Relationship Id="rId10" Type="http://schemas.openxmlformats.org/officeDocument/2006/relationships/slideLayout" Target="../slideLayouts/slideLayout974.xml"/><Relationship Id="rId4" Type="http://schemas.openxmlformats.org/officeDocument/2006/relationships/slideLayout" Target="../slideLayouts/slideLayout968.xml"/><Relationship Id="rId9" Type="http://schemas.openxmlformats.org/officeDocument/2006/relationships/slideLayout" Target="../slideLayouts/slideLayout973.xml"/><Relationship Id="rId14" Type="http://schemas.openxmlformats.org/officeDocument/2006/relationships/image" Target="../media/image4.png"/></Relationships>
</file>

<file path=ppt/slideMasters/_rels/slideMaster81.xml.rels><?xml version="1.0" encoding="UTF-8" standalone="yes"?>
<Relationships xmlns="http://schemas.openxmlformats.org/package/2006/relationships"><Relationship Id="rId8" Type="http://schemas.openxmlformats.org/officeDocument/2006/relationships/slideLayout" Target="../slideLayouts/slideLayout984.xml"/><Relationship Id="rId13" Type="http://schemas.openxmlformats.org/officeDocument/2006/relationships/theme" Target="../theme/theme81.xml"/><Relationship Id="rId3" Type="http://schemas.openxmlformats.org/officeDocument/2006/relationships/slideLayout" Target="../slideLayouts/slideLayout979.xml"/><Relationship Id="rId7" Type="http://schemas.openxmlformats.org/officeDocument/2006/relationships/slideLayout" Target="../slideLayouts/slideLayout983.xml"/><Relationship Id="rId12" Type="http://schemas.openxmlformats.org/officeDocument/2006/relationships/slideLayout" Target="../slideLayouts/slideLayout988.xml"/><Relationship Id="rId2" Type="http://schemas.openxmlformats.org/officeDocument/2006/relationships/slideLayout" Target="../slideLayouts/slideLayout978.xml"/><Relationship Id="rId1" Type="http://schemas.openxmlformats.org/officeDocument/2006/relationships/slideLayout" Target="../slideLayouts/slideLayout977.xml"/><Relationship Id="rId6" Type="http://schemas.openxmlformats.org/officeDocument/2006/relationships/slideLayout" Target="../slideLayouts/slideLayout982.xml"/><Relationship Id="rId11" Type="http://schemas.openxmlformats.org/officeDocument/2006/relationships/slideLayout" Target="../slideLayouts/slideLayout987.xml"/><Relationship Id="rId5" Type="http://schemas.openxmlformats.org/officeDocument/2006/relationships/slideLayout" Target="../slideLayouts/slideLayout981.xml"/><Relationship Id="rId10" Type="http://schemas.openxmlformats.org/officeDocument/2006/relationships/slideLayout" Target="../slideLayouts/slideLayout986.xml"/><Relationship Id="rId4" Type="http://schemas.openxmlformats.org/officeDocument/2006/relationships/slideLayout" Target="../slideLayouts/slideLayout980.xml"/><Relationship Id="rId9" Type="http://schemas.openxmlformats.org/officeDocument/2006/relationships/slideLayout" Target="../slideLayouts/slideLayout985.xml"/><Relationship Id="rId14" Type="http://schemas.openxmlformats.org/officeDocument/2006/relationships/image" Target="../media/image4.png"/></Relationships>
</file>

<file path=ppt/slideMasters/_rels/slideMaster82.xml.rels><?xml version="1.0" encoding="UTF-8" standalone="yes"?>
<Relationships xmlns="http://schemas.openxmlformats.org/package/2006/relationships"><Relationship Id="rId8" Type="http://schemas.openxmlformats.org/officeDocument/2006/relationships/slideLayout" Target="../slideLayouts/slideLayout996.xml"/><Relationship Id="rId13" Type="http://schemas.openxmlformats.org/officeDocument/2006/relationships/theme" Target="../theme/theme82.xml"/><Relationship Id="rId3" Type="http://schemas.openxmlformats.org/officeDocument/2006/relationships/slideLayout" Target="../slideLayouts/slideLayout991.xml"/><Relationship Id="rId7" Type="http://schemas.openxmlformats.org/officeDocument/2006/relationships/slideLayout" Target="../slideLayouts/slideLayout995.xml"/><Relationship Id="rId12" Type="http://schemas.openxmlformats.org/officeDocument/2006/relationships/slideLayout" Target="../slideLayouts/slideLayout1000.xml"/><Relationship Id="rId2" Type="http://schemas.openxmlformats.org/officeDocument/2006/relationships/slideLayout" Target="../slideLayouts/slideLayout990.xml"/><Relationship Id="rId1" Type="http://schemas.openxmlformats.org/officeDocument/2006/relationships/slideLayout" Target="../slideLayouts/slideLayout989.xml"/><Relationship Id="rId6" Type="http://schemas.openxmlformats.org/officeDocument/2006/relationships/slideLayout" Target="../slideLayouts/slideLayout994.xml"/><Relationship Id="rId11" Type="http://schemas.openxmlformats.org/officeDocument/2006/relationships/slideLayout" Target="../slideLayouts/slideLayout999.xml"/><Relationship Id="rId5" Type="http://schemas.openxmlformats.org/officeDocument/2006/relationships/slideLayout" Target="../slideLayouts/slideLayout993.xml"/><Relationship Id="rId10" Type="http://schemas.openxmlformats.org/officeDocument/2006/relationships/slideLayout" Target="../slideLayouts/slideLayout998.xml"/><Relationship Id="rId4" Type="http://schemas.openxmlformats.org/officeDocument/2006/relationships/slideLayout" Target="../slideLayouts/slideLayout992.xml"/><Relationship Id="rId9" Type="http://schemas.openxmlformats.org/officeDocument/2006/relationships/slideLayout" Target="../slideLayouts/slideLayout997.xml"/><Relationship Id="rId14" Type="http://schemas.openxmlformats.org/officeDocument/2006/relationships/image" Target="../media/image4.png"/></Relationships>
</file>

<file path=ppt/slideMasters/_rels/slideMaster83.xml.rels><?xml version="1.0" encoding="UTF-8" standalone="yes"?>
<Relationships xmlns="http://schemas.openxmlformats.org/package/2006/relationships"><Relationship Id="rId8" Type="http://schemas.openxmlformats.org/officeDocument/2006/relationships/slideLayout" Target="../slideLayouts/slideLayout1008.xml"/><Relationship Id="rId13" Type="http://schemas.openxmlformats.org/officeDocument/2006/relationships/theme" Target="../theme/theme83.xml"/><Relationship Id="rId3" Type="http://schemas.openxmlformats.org/officeDocument/2006/relationships/slideLayout" Target="../slideLayouts/slideLayout1003.xml"/><Relationship Id="rId7" Type="http://schemas.openxmlformats.org/officeDocument/2006/relationships/slideLayout" Target="../slideLayouts/slideLayout1007.xml"/><Relationship Id="rId12" Type="http://schemas.openxmlformats.org/officeDocument/2006/relationships/slideLayout" Target="../slideLayouts/slideLayout1012.xml"/><Relationship Id="rId2" Type="http://schemas.openxmlformats.org/officeDocument/2006/relationships/slideLayout" Target="../slideLayouts/slideLayout1002.xml"/><Relationship Id="rId1" Type="http://schemas.openxmlformats.org/officeDocument/2006/relationships/slideLayout" Target="../slideLayouts/slideLayout1001.xml"/><Relationship Id="rId6" Type="http://schemas.openxmlformats.org/officeDocument/2006/relationships/slideLayout" Target="../slideLayouts/slideLayout1006.xml"/><Relationship Id="rId11" Type="http://schemas.openxmlformats.org/officeDocument/2006/relationships/slideLayout" Target="../slideLayouts/slideLayout1011.xml"/><Relationship Id="rId5" Type="http://schemas.openxmlformats.org/officeDocument/2006/relationships/slideLayout" Target="../slideLayouts/slideLayout1005.xml"/><Relationship Id="rId10" Type="http://schemas.openxmlformats.org/officeDocument/2006/relationships/slideLayout" Target="../slideLayouts/slideLayout1010.xml"/><Relationship Id="rId4" Type="http://schemas.openxmlformats.org/officeDocument/2006/relationships/slideLayout" Target="../slideLayouts/slideLayout1004.xml"/><Relationship Id="rId9" Type="http://schemas.openxmlformats.org/officeDocument/2006/relationships/slideLayout" Target="../slideLayouts/slideLayout1009.xml"/><Relationship Id="rId14" Type="http://schemas.openxmlformats.org/officeDocument/2006/relationships/image" Target="../media/image4.png"/></Relationships>
</file>

<file path=ppt/slideMasters/_rels/slideMaster84.xml.rels><?xml version="1.0" encoding="UTF-8" standalone="yes"?>
<Relationships xmlns="http://schemas.openxmlformats.org/package/2006/relationships"><Relationship Id="rId8" Type="http://schemas.openxmlformats.org/officeDocument/2006/relationships/slideLayout" Target="../slideLayouts/slideLayout1020.xml"/><Relationship Id="rId13" Type="http://schemas.openxmlformats.org/officeDocument/2006/relationships/theme" Target="../theme/theme84.xml"/><Relationship Id="rId3" Type="http://schemas.openxmlformats.org/officeDocument/2006/relationships/slideLayout" Target="../slideLayouts/slideLayout1015.xml"/><Relationship Id="rId7" Type="http://schemas.openxmlformats.org/officeDocument/2006/relationships/slideLayout" Target="../slideLayouts/slideLayout1019.xml"/><Relationship Id="rId12" Type="http://schemas.openxmlformats.org/officeDocument/2006/relationships/slideLayout" Target="../slideLayouts/slideLayout1024.xml"/><Relationship Id="rId2" Type="http://schemas.openxmlformats.org/officeDocument/2006/relationships/slideLayout" Target="../slideLayouts/slideLayout1014.xml"/><Relationship Id="rId1" Type="http://schemas.openxmlformats.org/officeDocument/2006/relationships/slideLayout" Target="../slideLayouts/slideLayout1013.xml"/><Relationship Id="rId6" Type="http://schemas.openxmlformats.org/officeDocument/2006/relationships/slideLayout" Target="../slideLayouts/slideLayout1018.xml"/><Relationship Id="rId11" Type="http://schemas.openxmlformats.org/officeDocument/2006/relationships/slideLayout" Target="../slideLayouts/slideLayout1023.xml"/><Relationship Id="rId5" Type="http://schemas.openxmlformats.org/officeDocument/2006/relationships/slideLayout" Target="../slideLayouts/slideLayout1017.xml"/><Relationship Id="rId10" Type="http://schemas.openxmlformats.org/officeDocument/2006/relationships/slideLayout" Target="../slideLayouts/slideLayout1022.xml"/><Relationship Id="rId4" Type="http://schemas.openxmlformats.org/officeDocument/2006/relationships/slideLayout" Target="../slideLayouts/slideLayout1016.xml"/><Relationship Id="rId9" Type="http://schemas.openxmlformats.org/officeDocument/2006/relationships/slideLayout" Target="../slideLayouts/slideLayout1021.xml"/><Relationship Id="rId14" Type="http://schemas.openxmlformats.org/officeDocument/2006/relationships/image" Target="../media/image4.png"/></Relationships>
</file>

<file path=ppt/slideMasters/_rels/slideMaster85.xml.rels><?xml version="1.0" encoding="UTF-8" standalone="yes"?>
<Relationships xmlns="http://schemas.openxmlformats.org/package/2006/relationships"><Relationship Id="rId8" Type="http://schemas.openxmlformats.org/officeDocument/2006/relationships/slideLayout" Target="../slideLayouts/slideLayout1032.xml"/><Relationship Id="rId13" Type="http://schemas.openxmlformats.org/officeDocument/2006/relationships/theme" Target="../theme/theme85.xml"/><Relationship Id="rId3" Type="http://schemas.openxmlformats.org/officeDocument/2006/relationships/slideLayout" Target="../slideLayouts/slideLayout1027.xml"/><Relationship Id="rId7" Type="http://schemas.openxmlformats.org/officeDocument/2006/relationships/slideLayout" Target="../slideLayouts/slideLayout1031.xml"/><Relationship Id="rId12" Type="http://schemas.openxmlformats.org/officeDocument/2006/relationships/slideLayout" Target="../slideLayouts/slideLayout1036.xml"/><Relationship Id="rId2" Type="http://schemas.openxmlformats.org/officeDocument/2006/relationships/slideLayout" Target="../slideLayouts/slideLayout1026.xml"/><Relationship Id="rId1" Type="http://schemas.openxmlformats.org/officeDocument/2006/relationships/slideLayout" Target="../slideLayouts/slideLayout1025.xml"/><Relationship Id="rId6" Type="http://schemas.openxmlformats.org/officeDocument/2006/relationships/slideLayout" Target="../slideLayouts/slideLayout1030.xml"/><Relationship Id="rId11" Type="http://schemas.openxmlformats.org/officeDocument/2006/relationships/slideLayout" Target="../slideLayouts/slideLayout1035.xml"/><Relationship Id="rId5" Type="http://schemas.openxmlformats.org/officeDocument/2006/relationships/slideLayout" Target="../slideLayouts/slideLayout1029.xml"/><Relationship Id="rId10" Type="http://schemas.openxmlformats.org/officeDocument/2006/relationships/slideLayout" Target="../slideLayouts/slideLayout1034.xml"/><Relationship Id="rId4" Type="http://schemas.openxmlformats.org/officeDocument/2006/relationships/slideLayout" Target="../slideLayouts/slideLayout1028.xml"/><Relationship Id="rId9" Type="http://schemas.openxmlformats.org/officeDocument/2006/relationships/slideLayout" Target="../slideLayouts/slideLayout1033.xml"/><Relationship Id="rId14" Type="http://schemas.openxmlformats.org/officeDocument/2006/relationships/image" Target="../media/image4.png"/></Relationships>
</file>

<file path=ppt/slideMasters/_rels/slideMaster86.xml.rels><?xml version="1.0" encoding="UTF-8" standalone="yes"?>
<Relationships xmlns="http://schemas.openxmlformats.org/package/2006/relationships"><Relationship Id="rId8" Type="http://schemas.openxmlformats.org/officeDocument/2006/relationships/slideLayout" Target="../slideLayouts/slideLayout1044.xml"/><Relationship Id="rId13" Type="http://schemas.openxmlformats.org/officeDocument/2006/relationships/theme" Target="../theme/theme86.xml"/><Relationship Id="rId3" Type="http://schemas.openxmlformats.org/officeDocument/2006/relationships/slideLayout" Target="../slideLayouts/slideLayout1039.xml"/><Relationship Id="rId7" Type="http://schemas.openxmlformats.org/officeDocument/2006/relationships/slideLayout" Target="../slideLayouts/slideLayout1043.xml"/><Relationship Id="rId12" Type="http://schemas.openxmlformats.org/officeDocument/2006/relationships/slideLayout" Target="../slideLayouts/slideLayout1048.xml"/><Relationship Id="rId2" Type="http://schemas.openxmlformats.org/officeDocument/2006/relationships/slideLayout" Target="../slideLayouts/slideLayout1038.xml"/><Relationship Id="rId1" Type="http://schemas.openxmlformats.org/officeDocument/2006/relationships/slideLayout" Target="../slideLayouts/slideLayout1037.xml"/><Relationship Id="rId6" Type="http://schemas.openxmlformats.org/officeDocument/2006/relationships/slideLayout" Target="../slideLayouts/slideLayout1042.xml"/><Relationship Id="rId11" Type="http://schemas.openxmlformats.org/officeDocument/2006/relationships/slideLayout" Target="../slideLayouts/slideLayout1047.xml"/><Relationship Id="rId5" Type="http://schemas.openxmlformats.org/officeDocument/2006/relationships/slideLayout" Target="../slideLayouts/slideLayout1041.xml"/><Relationship Id="rId10" Type="http://schemas.openxmlformats.org/officeDocument/2006/relationships/slideLayout" Target="../slideLayouts/slideLayout1046.xml"/><Relationship Id="rId4" Type="http://schemas.openxmlformats.org/officeDocument/2006/relationships/slideLayout" Target="../slideLayouts/slideLayout1040.xml"/><Relationship Id="rId9" Type="http://schemas.openxmlformats.org/officeDocument/2006/relationships/slideLayout" Target="../slideLayouts/slideLayout1045.xml"/><Relationship Id="rId14" Type="http://schemas.openxmlformats.org/officeDocument/2006/relationships/image" Target="../media/image4.png"/></Relationships>
</file>

<file path=ppt/slideMasters/_rels/slideMaster87.xml.rels><?xml version="1.0" encoding="UTF-8" standalone="yes"?>
<Relationships xmlns="http://schemas.openxmlformats.org/package/2006/relationships"><Relationship Id="rId8" Type="http://schemas.openxmlformats.org/officeDocument/2006/relationships/slideLayout" Target="../slideLayouts/slideLayout1056.xml"/><Relationship Id="rId13" Type="http://schemas.openxmlformats.org/officeDocument/2006/relationships/theme" Target="../theme/theme87.xml"/><Relationship Id="rId3" Type="http://schemas.openxmlformats.org/officeDocument/2006/relationships/slideLayout" Target="../slideLayouts/slideLayout1051.xml"/><Relationship Id="rId7" Type="http://schemas.openxmlformats.org/officeDocument/2006/relationships/slideLayout" Target="../slideLayouts/slideLayout1055.xml"/><Relationship Id="rId12" Type="http://schemas.openxmlformats.org/officeDocument/2006/relationships/slideLayout" Target="../slideLayouts/slideLayout1060.xml"/><Relationship Id="rId2" Type="http://schemas.openxmlformats.org/officeDocument/2006/relationships/slideLayout" Target="../slideLayouts/slideLayout1050.xml"/><Relationship Id="rId1" Type="http://schemas.openxmlformats.org/officeDocument/2006/relationships/slideLayout" Target="../slideLayouts/slideLayout1049.xml"/><Relationship Id="rId6" Type="http://schemas.openxmlformats.org/officeDocument/2006/relationships/slideLayout" Target="../slideLayouts/slideLayout1054.xml"/><Relationship Id="rId11" Type="http://schemas.openxmlformats.org/officeDocument/2006/relationships/slideLayout" Target="../slideLayouts/slideLayout1059.xml"/><Relationship Id="rId5" Type="http://schemas.openxmlformats.org/officeDocument/2006/relationships/slideLayout" Target="../slideLayouts/slideLayout1053.xml"/><Relationship Id="rId10" Type="http://schemas.openxmlformats.org/officeDocument/2006/relationships/slideLayout" Target="../slideLayouts/slideLayout1058.xml"/><Relationship Id="rId4" Type="http://schemas.openxmlformats.org/officeDocument/2006/relationships/slideLayout" Target="../slideLayouts/slideLayout1052.xml"/><Relationship Id="rId9" Type="http://schemas.openxmlformats.org/officeDocument/2006/relationships/slideLayout" Target="../slideLayouts/slideLayout1057.xml"/><Relationship Id="rId14" Type="http://schemas.openxmlformats.org/officeDocument/2006/relationships/image" Target="../media/image4.png"/></Relationships>
</file>

<file path=ppt/slideMasters/_rels/slideMaster88.xml.rels><?xml version="1.0" encoding="UTF-8" standalone="yes"?>
<Relationships xmlns="http://schemas.openxmlformats.org/package/2006/relationships"><Relationship Id="rId8" Type="http://schemas.openxmlformats.org/officeDocument/2006/relationships/slideLayout" Target="../slideLayouts/slideLayout1068.xml"/><Relationship Id="rId13" Type="http://schemas.openxmlformats.org/officeDocument/2006/relationships/theme" Target="../theme/theme88.xml"/><Relationship Id="rId3" Type="http://schemas.openxmlformats.org/officeDocument/2006/relationships/slideLayout" Target="../slideLayouts/slideLayout1063.xml"/><Relationship Id="rId7" Type="http://schemas.openxmlformats.org/officeDocument/2006/relationships/slideLayout" Target="../slideLayouts/slideLayout1067.xml"/><Relationship Id="rId12" Type="http://schemas.openxmlformats.org/officeDocument/2006/relationships/slideLayout" Target="../slideLayouts/slideLayout1072.xml"/><Relationship Id="rId2" Type="http://schemas.openxmlformats.org/officeDocument/2006/relationships/slideLayout" Target="../slideLayouts/slideLayout1062.xml"/><Relationship Id="rId1" Type="http://schemas.openxmlformats.org/officeDocument/2006/relationships/slideLayout" Target="../slideLayouts/slideLayout1061.xml"/><Relationship Id="rId6" Type="http://schemas.openxmlformats.org/officeDocument/2006/relationships/slideLayout" Target="../slideLayouts/slideLayout1066.xml"/><Relationship Id="rId11" Type="http://schemas.openxmlformats.org/officeDocument/2006/relationships/slideLayout" Target="../slideLayouts/slideLayout1071.xml"/><Relationship Id="rId5" Type="http://schemas.openxmlformats.org/officeDocument/2006/relationships/slideLayout" Target="../slideLayouts/slideLayout1065.xml"/><Relationship Id="rId10" Type="http://schemas.openxmlformats.org/officeDocument/2006/relationships/slideLayout" Target="../slideLayouts/slideLayout1070.xml"/><Relationship Id="rId4" Type="http://schemas.openxmlformats.org/officeDocument/2006/relationships/slideLayout" Target="../slideLayouts/slideLayout1064.xml"/><Relationship Id="rId9" Type="http://schemas.openxmlformats.org/officeDocument/2006/relationships/slideLayout" Target="../slideLayouts/slideLayout1069.xml"/><Relationship Id="rId14" Type="http://schemas.openxmlformats.org/officeDocument/2006/relationships/image" Target="../media/image4.png"/></Relationships>
</file>

<file path=ppt/slideMasters/_rels/slideMaster89.xml.rels><?xml version="1.0" encoding="UTF-8" standalone="yes"?>
<Relationships xmlns="http://schemas.openxmlformats.org/package/2006/relationships"><Relationship Id="rId8" Type="http://schemas.openxmlformats.org/officeDocument/2006/relationships/slideLayout" Target="../slideLayouts/slideLayout1080.xml"/><Relationship Id="rId13" Type="http://schemas.openxmlformats.org/officeDocument/2006/relationships/theme" Target="../theme/theme89.xml"/><Relationship Id="rId3" Type="http://schemas.openxmlformats.org/officeDocument/2006/relationships/slideLayout" Target="../slideLayouts/slideLayout1075.xml"/><Relationship Id="rId7" Type="http://schemas.openxmlformats.org/officeDocument/2006/relationships/slideLayout" Target="../slideLayouts/slideLayout1079.xml"/><Relationship Id="rId12" Type="http://schemas.openxmlformats.org/officeDocument/2006/relationships/slideLayout" Target="../slideLayouts/slideLayout1084.xml"/><Relationship Id="rId2" Type="http://schemas.openxmlformats.org/officeDocument/2006/relationships/slideLayout" Target="../slideLayouts/slideLayout1074.xml"/><Relationship Id="rId1" Type="http://schemas.openxmlformats.org/officeDocument/2006/relationships/slideLayout" Target="../slideLayouts/slideLayout1073.xml"/><Relationship Id="rId6" Type="http://schemas.openxmlformats.org/officeDocument/2006/relationships/slideLayout" Target="../slideLayouts/slideLayout1078.xml"/><Relationship Id="rId11" Type="http://schemas.openxmlformats.org/officeDocument/2006/relationships/slideLayout" Target="../slideLayouts/slideLayout1083.xml"/><Relationship Id="rId5" Type="http://schemas.openxmlformats.org/officeDocument/2006/relationships/slideLayout" Target="../slideLayouts/slideLayout1077.xml"/><Relationship Id="rId10" Type="http://schemas.openxmlformats.org/officeDocument/2006/relationships/slideLayout" Target="../slideLayouts/slideLayout1082.xml"/><Relationship Id="rId4" Type="http://schemas.openxmlformats.org/officeDocument/2006/relationships/slideLayout" Target="../slideLayouts/slideLayout1076.xml"/><Relationship Id="rId9" Type="http://schemas.openxmlformats.org/officeDocument/2006/relationships/slideLayout" Target="../slideLayouts/slideLayout1081.xml"/><Relationship Id="rId14" Type="http://schemas.openxmlformats.org/officeDocument/2006/relationships/image" Target="../media/image4.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theme" Target="../theme/theme9.xml"/><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image" Target="../media/image4.png"/></Relationships>
</file>

<file path=ppt/slideMasters/_rels/slideMaster90.xml.rels><?xml version="1.0" encoding="UTF-8" standalone="yes"?>
<Relationships xmlns="http://schemas.openxmlformats.org/package/2006/relationships"><Relationship Id="rId8" Type="http://schemas.openxmlformats.org/officeDocument/2006/relationships/slideLayout" Target="../slideLayouts/slideLayout1092.xml"/><Relationship Id="rId13" Type="http://schemas.openxmlformats.org/officeDocument/2006/relationships/theme" Target="../theme/theme90.xml"/><Relationship Id="rId3" Type="http://schemas.openxmlformats.org/officeDocument/2006/relationships/slideLayout" Target="../slideLayouts/slideLayout1087.xml"/><Relationship Id="rId7" Type="http://schemas.openxmlformats.org/officeDocument/2006/relationships/slideLayout" Target="../slideLayouts/slideLayout1091.xml"/><Relationship Id="rId12" Type="http://schemas.openxmlformats.org/officeDocument/2006/relationships/slideLayout" Target="../slideLayouts/slideLayout1096.xml"/><Relationship Id="rId2" Type="http://schemas.openxmlformats.org/officeDocument/2006/relationships/slideLayout" Target="../slideLayouts/slideLayout1086.xml"/><Relationship Id="rId1" Type="http://schemas.openxmlformats.org/officeDocument/2006/relationships/slideLayout" Target="../slideLayouts/slideLayout1085.xml"/><Relationship Id="rId6" Type="http://schemas.openxmlformats.org/officeDocument/2006/relationships/slideLayout" Target="../slideLayouts/slideLayout1090.xml"/><Relationship Id="rId11" Type="http://schemas.openxmlformats.org/officeDocument/2006/relationships/slideLayout" Target="../slideLayouts/slideLayout1095.xml"/><Relationship Id="rId5" Type="http://schemas.openxmlformats.org/officeDocument/2006/relationships/slideLayout" Target="../slideLayouts/slideLayout1089.xml"/><Relationship Id="rId10" Type="http://schemas.openxmlformats.org/officeDocument/2006/relationships/slideLayout" Target="../slideLayouts/slideLayout1094.xml"/><Relationship Id="rId4" Type="http://schemas.openxmlformats.org/officeDocument/2006/relationships/slideLayout" Target="../slideLayouts/slideLayout1088.xml"/><Relationship Id="rId9" Type="http://schemas.openxmlformats.org/officeDocument/2006/relationships/slideLayout" Target="../slideLayouts/slideLayout1093.xml"/><Relationship Id="rId14" Type="http://schemas.openxmlformats.org/officeDocument/2006/relationships/image" Target="../media/image4.png"/></Relationships>
</file>

<file path=ppt/slideMasters/_rels/slideMaster91.xml.rels><?xml version="1.0" encoding="UTF-8" standalone="yes"?>
<Relationships xmlns="http://schemas.openxmlformats.org/package/2006/relationships"><Relationship Id="rId8" Type="http://schemas.openxmlformats.org/officeDocument/2006/relationships/slideLayout" Target="../slideLayouts/slideLayout1104.xml"/><Relationship Id="rId13" Type="http://schemas.openxmlformats.org/officeDocument/2006/relationships/theme" Target="../theme/theme91.xml"/><Relationship Id="rId3" Type="http://schemas.openxmlformats.org/officeDocument/2006/relationships/slideLayout" Target="../slideLayouts/slideLayout1099.xml"/><Relationship Id="rId7" Type="http://schemas.openxmlformats.org/officeDocument/2006/relationships/slideLayout" Target="../slideLayouts/slideLayout1103.xml"/><Relationship Id="rId12" Type="http://schemas.openxmlformats.org/officeDocument/2006/relationships/slideLayout" Target="../slideLayouts/slideLayout1108.xml"/><Relationship Id="rId2" Type="http://schemas.openxmlformats.org/officeDocument/2006/relationships/slideLayout" Target="../slideLayouts/slideLayout1098.xml"/><Relationship Id="rId1" Type="http://schemas.openxmlformats.org/officeDocument/2006/relationships/slideLayout" Target="../slideLayouts/slideLayout1097.xml"/><Relationship Id="rId6" Type="http://schemas.openxmlformats.org/officeDocument/2006/relationships/slideLayout" Target="../slideLayouts/slideLayout1102.xml"/><Relationship Id="rId11" Type="http://schemas.openxmlformats.org/officeDocument/2006/relationships/slideLayout" Target="../slideLayouts/slideLayout1107.xml"/><Relationship Id="rId5" Type="http://schemas.openxmlformats.org/officeDocument/2006/relationships/slideLayout" Target="../slideLayouts/slideLayout1101.xml"/><Relationship Id="rId10" Type="http://schemas.openxmlformats.org/officeDocument/2006/relationships/slideLayout" Target="../slideLayouts/slideLayout1106.xml"/><Relationship Id="rId4" Type="http://schemas.openxmlformats.org/officeDocument/2006/relationships/slideLayout" Target="../slideLayouts/slideLayout1100.xml"/><Relationship Id="rId9" Type="http://schemas.openxmlformats.org/officeDocument/2006/relationships/slideLayout" Target="../slideLayouts/slideLayout1105.xml"/><Relationship Id="rId14" Type="http://schemas.openxmlformats.org/officeDocument/2006/relationships/image" Target="../media/image4.png"/></Relationships>
</file>

<file path=ppt/slideMasters/_rels/slideMaster92.xml.rels><?xml version="1.0" encoding="UTF-8" standalone="yes"?>
<Relationships xmlns="http://schemas.openxmlformats.org/package/2006/relationships"><Relationship Id="rId8" Type="http://schemas.openxmlformats.org/officeDocument/2006/relationships/slideLayout" Target="../slideLayouts/slideLayout1116.xml"/><Relationship Id="rId13" Type="http://schemas.openxmlformats.org/officeDocument/2006/relationships/theme" Target="../theme/theme92.xml"/><Relationship Id="rId3" Type="http://schemas.openxmlformats.org/officeDocument/2006/relationships/slideLayout" Target="../slideLayouts/slideLayout1111.xml"/><Relationship Id="rId7" Type="http://schemas.openxmlformats.org/officeDocument/2006/relationships/slideLayout" Target="../slideLayouts/slideLayout1115.xml"/><Relationship Id="rId12" Type="http://schemas.openxmlformats.org/officeDocument/2006/relationships/slideLayout" Target="../slideLayouts/slideLayout1120.xml"/><Relationship Id="rId2" Type="http://schemas.openxmlformats.org/officeDocument/2006/relationships/slideLayout" Target="../slideLayouts/slideLayout1110.xml"/><Relationship Id="rId1" Type="http://schemas.openxmlformats.org/officeDocument/2006/relationships/slideLayout" Target="../slideLayouts/slideLayout1109.xml"/><Relationship Id="rId6" Type="http://schemas.openxmlformats.org/officeDocument/2006/relationships/slideLayout" Target="../slideLayouts/slideLayout1114.xml"/><Relationship Id="rId11" Type="http://schemas.openxmlformats.org/officeDocument/2006/relationships/slideLayout" Target="../slideLayouts/slideLayout1119.xml"/><Relationship Id="rId5" Type="http://schemas.openxmlformats.org/officeDocument/2006/relationships/slideLayout" Target="../slideLayouts/slideLayout1113.xml"/><Relationship Id="rId10" Type="http://schemas.openxmlformats.org/officeDocument/2006/relationships/slideLayout" Target="../slideLayouts/slideLayout1118.xml"/><Relationship Id="rId4" Type="http://schemas.openxmlformats.org/officeDocument/2006/relationships/slideLayout" Target="../slideLayouts/slideLayout1112.xml"/><Relationship Id="rId9" Type="http://schemas.openxmlformats.org/officeDocument/2006/relationships/slideLayout" Target="../slideLayouts/slideLayout1117.xml"/><Relationship Id="rId14" Type="http://schemas.openxmlformats.org/officeDocument/2006/relationships/image" Target="../media/image4.png"/></Relationships>
</file>

<file path=ppt/slideMasters/_rels/slideMaster93.xml.rels><?xml version="1.0" encoding="UTF-8" standalone="yes"?>
<Relationships xmlns="http://schemas.openxmlformats.org/package/2006/relationships"><Relationship Id="rId8" Type="http://schemas.openxmlformats.org/officeDocument/2006/relationships/slideLayout" Target="../slideLayouts/slideLayout1128.xml"/><Relationship Id="rId13" Type="http://schemas.openxmlformats.org/officeDocument/2006/relationships/theme" Target="../theme/theme93.xml"/><Relationship Id="rId3" Type="http://schemas.openxmlformats.org/officeDocument/2006/relationships/slideLayout" Target="../slideLayouts/slideLayout1123.xml"/><Relationship Id="rId7" Type="http://schemas.openxmlformats.org/officeDocument/2006/relationships/slideLayout" Target="../slideLayouts/slideLayout1127.xml"/><Relationship Id="rId12" Type="http://schemas.openxmlformats.org/officeDocument/2006/relationships/slideLayout" Target="../slideLayouts/slideLayout1132.xml"/><Relationship Id="rId2" Type="http://schemas.openxmlformats.org/officeDocument/2006/relationships/slideLayout" Target="../slideLayouts/slideLayout1122.xml"/><Relationship Id="rId1" Type="http://schemas.openxmlformats.org/officeDocument/2006/relationships/slideLayout" Target="../slideLayouts/slideLayout1121.xml"/><Relationship Id="rId6" Type="http://schemas.openxmlformats.org/officeDocument/2006/relationships/slideLayout" Target="../slideLayouts/slideLayout1126.xml"/><Relationship Id="rId11" Type="http://schemas.openxmlformats.org/officeDocument/2006/relationships/slideLayout" Target="../slideLayouts/slideLayout1131.xml"/><Relationship Id="rId5" Type="http://schemas.openxmlformats.org/officeDocument/2006/relationships/slideLayout" Target="../slideLayouts/slideLayout1125.xml"/><Relationship Id="rId10" Type="http://schemas.openxmlformats.org/officeDocument/2006/relationships/slideLayout" Target="../slideLayouts/slideLayout1130.xml"/><Relationship Id="rId4" Type="http://schemas.openxmlformats.org/officeDocument/2006/relationships/slideLayout" Target="../slideLayouts/slideLayout1124.xml"/><Relationship Id="rId9" Type="http://schemas.openxmlformats.org/officeDocument/2006/relationships/slideLayout" Target="../slideLayouts/slideLayout1129.xml"/><Relationship Id="rId14" Type="http://schemas.openxmlformats.org/officeDocument/2006/relationships/image" Target="../media/image4.png"/></Relationships>
</file>

<file path=ppt/slideMasters/_rels/slideMaster94.xml.rels><?xml version="1.0" encoding="UTF-8" standalone="yes"?>
<Relationships xmlns="http://schemas.openxmlformats.org/package/2006/relationships"><Relationship Id="rId8" Type="http://schemas.openxmlformats.org/officeDocument/2006/relationships/slideLayout" Target="../slideLayouts/slideLayout1140.xml"/><Relationship Id="rId13" Type="http://schemas.openxmlformats.org/officeDocument/2006/relationships/theme" Target="../theme/theme94.xml"/><Relationship Id="rId3" Type="http://schemas.openxmlformats.org/officeDocument/2006/relationships/slideLayout" Target="../slideLayouts/slideLayout1135.xml"/><Relationship Id="rId7" Type="http://schemas.openxmlformats.org/officeDocument/2006/relationships/slideLayout" Target="../slideLayouts/slideLayout1139.xml"/><Relationship Id="rId12" Type="http://schemas.openxmlformats.org/officeDocument/2006/relationships/slideLayout" Target="../slideLayouts/slideLayout1144.xml"/><Relationship Id="rId2" Type="http://schemas.openxmlformats.org/officeDocument/2006/relationships/slideLayout" Target="../slideLayouts/slideLayout1134.xml"/><Relationship Id="rId1" Type="http://schemas.openxmlformats.org/officeDocument/2006/relationships/slideLayout" Target="../slideLayouts/slideLayout1133.xml"/><Relationship Id="rId6" Type="http://schemas.openxmlformats.org/officeDocument/2006/relationships/slideLayout" Target="../slideLayouts/slideLayout1138.xml"/><Relationship Id="rId11" Type="http://schemas.openxmlformats.org/officeDocument/2006/relationships/slideLayout" Target="../slideLayouts/slideLayout1143.xml"/><Relationship Id="rId5" Type="http://schemas.openxmlformats.org/officeDocument/2006/relationships/slideLayout" Target="../slideLayouts/slideLayout1137.xml"/><Relationship Id="rId10" Type="http://schemas.openxmlformats.org/officeDocument/2006/relationships/slideLayout" Target="../slideLayouts/slideLayout1142.xml"/><Relationship Id="rId4" Type="http://schemas.openxmlformats.org/officeDocument/2006/relationships/slideLayout" Target="../slideLayouts/slideLayout1136.xml"/><Relationship Id="rId9" Type="http://schemas.openxmlformats.org/officeDocument/2006/relationships/slideLayout" Target="../slideLayouts/slideLayout1141.xml"/><Relationship Id="rId14" Type="http://schemas.openxmlformats.org/officeDocument/2006/relationships/image" Target="../media/image4.png"/></Relationships>
</file>

<file path=ppt/slideMasters/_rels/slideMaster95.xml.rels><?xml version="1.0" encoding="UTF-8" standalone="yes"?>
<Relationships xmlns="http://schemas.openxmlformats.org/package/2006/relationships"><Relationship Id="rId8" Type="http://schemas.openxmlformats.org/officeDocument/2006/relationships/slideLayout" Target="../slideLayouts/slideLayout1152.xml"/><Relationship Id="rId13" Type="http://schemas.openxmlformats.org/officeDocument/2006/relationships/theme" Target="../theme/theme95.xml"/><Relationship Id="rId3" Type="http://schemas.openxmlformats.org/officeDocument/2006/relationships/slideLayout" Target="../slideLayouts/slideLayout1147.xml"/><Relationship Id="rId7" Type="http://schemas.openxmlformats.org/officeDocument/2006/relationships/slideLayout" Target="../slideLayouts/slideLayout1151.xml"/><Relationship Id="rId12" Type="http://schemas.openxmlformats.org/officeDocument/2006/relationships/slideLayout" Target="../slideLayouts/slideLayout1156.xml"/><Relationship Id="rId2" Type="http://schemas.openxmlformats.org/officeDocument/2006/relationships/slideLayout" Target="../slideLayouts/slideLayout1146.xml"/><Relationship Id="rId1" Type="http://schemas.openxmlformats.org/officeDocument/2006/relationships/slideLayout" Target="../slideLayouts/slideLayout1145.xml"/><Relationship Id="rId6" Type="http://schemas.openxmlformats.org/officeDocument/2006/relationships/slideLayout" Target="../slideLayouts/slideLayout1150.xml"/><Relationship Id="rId11" Type="http://schemas.openxmlformats.org/officeDocument/2006/relationships/slideLayout" Target="../slideLayouts/slideLayout1155.xml"/><Relationship Id="rId5" Type="http://schemas.openxmlformats.org/officeDocument/2006/relationships/slideLayout" Target="../slideLayouts/slideLayout1149.xml"/><Relationship Id="rId10" Type="http://schemas.openxmlformats.org/officeDocument/2006/relationships/slideLayout" Target="../slideLayouts/slideLayout1154.xml"/><Relationship Id="rId4" Type="http://schemas.openxmlformats.org/officeDocument/2006/relationships/slideLayout" Target="../slideLayouts/slideLayout1148.xml"/><Relationship Id="rId9" Type="http://schemas.openxmlformats.org/officeDocument/2006/relationships/slideLayout" Target="../slideLayouts/slideLayout1153.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DA0E5B-4C5D-4E35-81BD-3D0E8E57486E}" type="datetimeFigureOut">
              <a:rPr lang="en-US" smtClean="0"/>
              <a:t>8/27/2014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0C79-99E0-43FD-9211-E6D9A54E7428}" type="slidenum">
              <a:rPr lang="en-US" smtClean="0"/>
              <a:t>‹#›</a:t>
            </a:fld>
            <a:endParaRPr lang="en-US" dirty="0"/>
          </a:p>
        </p:txBody>
      </p:sp>
    </p:spTree>
    <p:extLst>
      <p:ext uri="{BB962C8B-B14F-4D97-AF65-F5344CB8AC3E}">
        <p14:creationId xmlns:p14="http://schemas.microsoft.com/office/powerpoint/2010/main" val="2565016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4000" rIns="0" bIns="0" numCol="1" anchor="t" anchorCtr="0" compatLnSpc="1">
            <a:prstTxWarp prst="textNoShape">
              <a:avLst/>
            </a:prstTxWarp>
          </a:bodyPr>
          <a:lstStyle/>
          <a:p>
            <a:pPr lvl="0"/>
            <a:r>
              <a:rPr lang="en-US" altLang="en-US" smtClean="0"/>
              <a:t>Click here, </a:t>
            </a:r>
            <a:r>
              <a:rPr lang="en-GB" altLang="en-US" smtClean="0"/>
              <a:t>to edit Master text styles</a:t>
            </a:r>
            <a:r>
              <a:rPr lang="en-US" altLang="en-US" smtClean="0"/>
              <a: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latin typeface="Arial" charset="0"/>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latin typeface="Arial" charset="0"/>
              </a:defRPr>
            </a:lvl1pPr>
          </a:lstStyle>
          <a:p>
            <a:pPr fontAlgn="base">
              <a:spcBef>
                <a:spcPct val="0"/>
              </a:spcBef>
              <a:defRPr/>
            </a:pPr>
            <a:fld id="{AEEDB071-ABCF-429C-9F20-AD597153DFEB}"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263609730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3028193194"/>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pPr>
            <a:fld id="{8436CD90-0316-4B6A-90E6-3B94DE21A2E6}" type="slidenum">
              <a:rPr lang="en-US">
                <a:solidFill>
                  <a:srgbClr val="113388"/>
                </a:solidFill>
              </a:rPr>
              <a:pPr fontAlgn="base">
                <a:spcBef>
                  <a:spcPct val="0"/>
                </a:spcBef>
              </a:pPr>
              <a:t>‹#›</a:t>
            </a:fld>
            <a:endParaRPr lang="en-US" dirty="0">
              <a:solidFill>
                <a:srgbClr val="113388"/>
              </a:solidFill>
            </a:endParaRPr>
          </a:p>
          <a:p>
            <a:pPr fontAlgn="base">
              <a:spcBef>
                <a:spcPct val="0"/>
              </a:spcBef>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2066277560"/>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pPr>
            <a:fld id="{8436CD90-0316-4B6A-90E6-3B94DE21A2E6}" type="slidenum">
              <a:rPr lang="en-US">
                <a:solidFill>
                  <a:srgbClr val="113388"/>
                </a:solidFill>
              </a:rPr>
              <a:pPr fontAlgn="base">
                <a:spcBef>
                  <a:spcPct val="0"/>
                </a:spcBef>
              </a:pPr>
              <a:t>‹#›</a:t>
            </a:fld>
            <a:endParaRPr lang="en-US" dirty="0">
              <a:solidFill>
                <a:srgbClr val="113388"/>
              </a:solidFill>
            </a:endParaRPr>
          </a:p>
          <a:p>
            <a:pPr fontAlgn="base">
              <a:spcBef>
                <a:spcPct val="0"/>
              </a:spcBef>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3280033521"/>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4000" rIns="0" bIns="0" numCol="1" anchor="t" anchorCtr="0" compatLnSpc="1">
            <a:prstTxWarp prst="textNoShape">
              <a:avLst/>
            </a:prstTxWarp>
          </a:bodyPr>
          <a:lstStyle/>
          <a:p>
            <a:pPr lvl="0"/>
            <a:r>
              <a:rPr lang="en-US" altLang="en-US" smtClean="0"/>
              <a:t>Click here, </a:t>
            </a:r>
            <a:r>
              <a:rPr lang="en-GB" altLang="en-US" smtClean="0"/>
              <a:t>to edit Master text styles</a:t>
            </a:r>
            <a:r>
              <a:rPr lang="en-US" altLang="en-US" smtClean="0"/>
              <a: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latin typeface="Arial" charset="0"/>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latin typeface="Arial" charset="0"/>
              </a:defRPr>
            </a:lvl1pPr>
          </a:lstStyle>
          <a:p>
            <a:pPr fontAlgn="base">
              <a:spcBef>
                <a:spcPct val="0"/>
              </a:spcBef>
              <a:defRPr/>
            </a:pPr>
            <a:fld id="{1A949B38-7E72-4EE2-B4CF-5C3BD64558DF}"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3815372814"/>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607410326"/>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1486529563"/>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3508845775"/>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1292690796"/>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221879075"/>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11188" y="549275"/>
            <a:ext cx="7561262" cy="7191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1027" name="Text Placeholder 2"/>
          <p:cNvSpPr>
            <a:spLocks noGrp="1"/>
          </p:cNvSpPr>
          <p:nvPr>
            <p:ph type="body" idx="1"/>
          </p:nvPr>
        </p:nvSpPr>
        <p:spPr bwMode="auto">
          <a:xfrm>
            <a:off x="611188" y="1268413"/>
            <a:ext cx="7561262" cy="46815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11" name="Date Placeholder 27"/>
          <p:cNvSpPr>
            <a:spLocks noGrp="1"/>
          </p:cNvSpPr>
          <p:nvPr>
            <p:ph type="dt" sz="half" idx="2"/>
          </p:nvPr>
        </p:nvSpPr>
        <p:spPr>
          <a:xfrm>
            <a:off x="76200" y="6069013"/>
            <a:ext cx="2057400" cy="685800"/>
          </a:xfrm>
          <a:prstGeom prst="rect">
            <a:avLst/>
          </a:prstGeom>
        </p:spPr>
        <p:txBody>
          <a:bodyPr vert="horz" lIns="0" tIns="0" rIns="0" bIns="0" rtlCol="0" anchor="t" anchorCtr="0">
            <a:noAutofit/>
          </a:bodyPr>
          <a:lstStyle>
            <a:lvl1pPr algn="ctr" fontAlgn="auto">
              <a:spcBef>
                <a:spcPts val="0"/>
              </a:spcBef>
              <a:spcAft>
                <a:spcPts val="0"/>
              </a:spcAft>
              <a:defRPr sz="2000">
                <a:solidFill>
                  <a:srgbClr val="FFFFFF"/>
                </a:solidFill>
                <a:latin typeface="+mn-lt"/>
                <a:cs typeface="+mn-cs"/>
              </a:defRPr>
            </a:lvl1pPr>
          </a:lstStyle>
          <a:p>
            <a:pPr>
              <a:defRPr/>
            </a:pPr>
            <a:endParaRPr lang="en-US" dirty="0"/>
          </a:p>
        </p:txBody>
      </p:sp>
      <p:sp>
        <p:nvSpPr>
          <p:cNvPr id="12" name="Footer Placeholder 16"/>
          <p:cNvSpPr>
            <a:spLocks noGrp="1"/>
          </p:cNvSpPr>
          <p:nvPr>
            <p:ph type="ftr" sz="quarter" idx="3"/>
          </p:nvPr>
        </p:nvSpPr>
        <p:spPr>
          <a:xfrm>
            <a:off x="2085975" y="236538"/>
            <a:ext cx="5867400" cy="365125"/>
          </a:xfrm>
          <a:prstGeom prst="rect">
            <a:avLst/>
          </a:prstGeom>
        </p:spPr>
        <p:txBody>
          <a:bodyPr vert="horz" lIns="0" tIns="0" rIns="0" bIns="0" rtlCol="0" anchor="t" anchorCtr="0"/>
          <a:lstStyle>
            <a:lvl1pPr algn="r" fontAlgn="auto">
              <a:spcBef>
                <a:spcPts val="0"/>
              </a:spcBef>
              <a:spcAft>
                <a:spcPts val="0"/>
              </a:spcAft>
              <a:defRPr sz="800">
                <a:latin typeface="+mn-lt"/>
                <a:cs typeface="+mn-cs"/>
              </a:defRPr>
            </a:lvl1pPr>
          </a:lstStyle>
          <a:p>
            <a:pPr>
              <a:defRPr/>
            </a:pPr>
            <a:endParaRPr lang="en-US" dirty="0">
              <a:solidFill>
                <a:prstClr val="white"/>
              </a:solidFill>
            </a:endParaRPr>
          </a:p>
        </p:txBody>
      </p:sp>
      <p:sp>
        <p:nvSpPr>
          <p:cNvPr id="13" name="Slide Number Placeholder 28"/>
          <p:cNvSpPr>
            <a:spLocks noGrp="1"/>
          </p:cNvSpPr>
          <p:nvPr>
            <p:ph type="sldNum" sz="quarter" idx="4"/>
          </p:nvPr>
        </p:nvSpPr>
        <p:spPr>
          <a:xfrm>
            <a:off x="8001000" y="228600"/>
            <a:ext cx="838200" cy="381000"/>
          </a:xfrm>
          <a:prstGeom prst="rect">
            <a:avLst/>
          </a:prstGeom>
        </p:spPr>
        <p:txBody>
          <a:bodyPr vert="horz" lIns="0" tIns="0" rIns="0" bIns="0" rtlCol="0" anchor="t" anchorCtr="0"/>
          <a:lstStyle>
            <a:lvl1pPr algn="r" fontAlgn="auto">
              <a:spcBef>
                <a:spcPts val="0"/>
              </a:spcBef>
              <a:spcAft>
                <a:spcPts val="0"/>
              </a:spcAft>
              <a:defRPr sz="800">
                <a:solidFill>
                  <a:schemeClr val="tx2"/>
                </a:solidFill>
                <a:latin typeface="+mn-lt"/>
                <a:cs typeface="+mn-cs"/>
              </a:defRPr>
            </a:lvl1pPr>
          </a:lstStyle>
          <a:p>
            <a:pPr>
              <a:defRPr/>
            </a:pPr>
            <a:fld id="{D9B9E9AC-68FC-471F-9867-B5B7BBA305E6}" type="slidenum">
              <a:rPr lang="en-US">
                <a:solidFill>
                  <a:srgbClr val="EAEBDE"/>
                </a:solidFill>
              </a:rPr>
              <a:pPr>
                <a:defRPr/>
              </a:pPr>
              <a:t>‹#›</a:t>
            </a:fld>
            <a:endParaRPr lang="en-US" dirty="0">
              <a:solidFill>
                <a:srgbClr val="EAEBDE"/>
              </a:solidFill>
            </a:endParaRPr>
          </a:p>
        </p:txBody>
      </p:sp>
    </p:spTree>
    <p:extLst>
      <p:ext uri="{BB962C8B-B14F-4D97-AF65-F5344CB8AC3E}">
        <p14:creationId xmlns:p14="http://schemas.microsoft.com/office/powerpoint/2010/main" val="1307402846"/>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Lst>
  <p:hf hdr="0" ftr="0" dt="0"/>
  <p:txStyles>
    <p:titleStyle>
      <a:lvl1pPr algn="l" rtl="0" eaLnBrk="0" fontAlgn="base" hangingPunct="0">
        <a:lnSpc>
          <a:spcPct val="90000"/>
        </a:lnSpc>
        <a:spcBef>
          <a:spcPct val="0"/>
        </a:spcBef>
        <a:spcAft>
          <a:spcPct val="0"/>
        </a:spcAft>
        <a:defRPr sz="2400" kern="1200">
          <a:solidFill>
            <a:schemeClr val="tx1"/>
          </a:solidFill>
          <a:latin typeface="+mj-lt"/>
          <a:ea typeface="+mj-ea"/>
          <a:cs typeface="+mj-cs"/>
        </a:defRPr>
      </a:lvl1pPr>
      <a:lvl2pPr algn="l" rtl="0" eaLnBrk="0" fontAlgn="base" hangingPunct="0">
        <a:lnSpc>
          <a:spcPct val="90000"/>
        </a:lnSpc>
        <a:spcBef>
          <a:spcPct val="0"/>
        </a:spcBef>
        <a:spcAft>
          <a:spcPct val="0"/>
        </a:spcAft>
        <a:defRPr sz="2400">
          <a:solidFill>
            <a:schemeClr val="tx1"/>
          </a:solidFill>
          <a:latin typeface="Arial" charset="0"/>
          <a:cs typeface="Arial" charset="0"/>
        </a:defRPr>
      </a:lvl2pPr>
      <a:lvl3pPr algn="l" rtl="0" eaLnBrk="0" fontAlgn="base" hangingPunct="0">
        <a:lnSpc>
          <a:spcPct val="90000"/>
        </a:lnSpc>
        <a:spcBef>
          <a:spcPct val="0"/>
        </a:spcBef>
        <a:spcAft>
          <a:spcPct val="0"/>
        </a:spcAft>
        <a:defRPr sz="2400">
          <a:solidFill>
            <a:schemeClr val="tx1"/>
          </a:solidFill>
          <a:latin typeface="Arial" charset="0"/>
          <a:cs typeface="Arial" charset="0"/>
        </a:defRPr>
      </a:lvl3pPr>
      <a:lvl4pPr algn="l" rtl="0" eaLnBrk="0" fontAlgn="base" hangingPunct="0">
        <a:lnSpc>
          <a:spcPct val="90000"/>
        </a:lnSpc>
        <a:spcBef>
          <a:spcPct val="0"/>
        </a:spcBef>
        <a:spcAft>
          <a:spcPct val="0"/>
        </a:spcAft>
        <a:defRPr sz="2400">
          <a:solidFill>
            <a:schemeClr val="tx1"/>
          </a:solidFill>
          <a:latin typeface="Arial" charset="0"/>
          <a:cs typeface="Arial" charset="0"/>
        </a:defRPr>
      </a:lvl4pPr>
      <a:lvl5pPr algn="l" rtl="0" eaLnBrk="0" fontAlgn="base" hangingPunct="0">
        <a:lnSpc>
          <a:spcPct val="90000"/>
        </a:lnSpc>
        <a:spcBef>
          <a:spcPct val="0"/>
        </a:spcBef>
        <a:spcAft>
          <a:spcPct val="0"/>
        </a:spcAft>
        <a:defRPr sz="2400">
          <a:solidFill>
            <a:schemeClr val="tx1"/>
          </a:solidFill>
          <a:latin typeface="Arial" charset="0"/>
          <a:cs typeface="Arial" charset="0"/>
        </a:defRPr>
      </a:lvl5pPr>
      <a:lvl6pPr marL="457200" algn="l" rtl="0" eaLnBrk="1" fontAlgn="base" hangingPunct="1">
        <a:lnSpc>
          <a:spcPct val="90000"/>
        </a:lnSpc>
        <a:spcBef>
          <a:spcPct val="0"/>
        </a:spcBef>
        <a:spcAft>
          <a:spcPct val="0"/>
        </a:spcAft>
        <a:defRPr sz="2400">
          <a:solidFill>
            <a:schemeClr val="tx1"/>
          </a:solidFill>
          <a:latin typeface="Arial" charset="0"/>
          <a:cs typeface="Arial" charset="0"/>
        </a:defRPr>
      </a:lvl6pPr>
      <a:lvl7pPr marL="914400" algn="l" rtl="0" eaLnBrk="1" fontAlgn="base" hangingPunct="1">
        <a:lnSpc>
          <a:spcPct val="90000"/>
        </a:lnSpc>
        <a:spcBef>
          <a:spcPct val="0"/>
        </a:spcBef>
        <a:spcAft>
          <a:spcPct val="0"/>
        </a:spcAft>
        <a:defRPr sz="2400">
          <a:solidFill>
            <a:schemeClr val="tx1"/>
          </a:solidFill>
          <a:latin typeface="Arial" charset="0"/>
          <a:cs typeface="Arial" charset="0"/>
        </a:defRPr>
      </a:lvl7pPr>
      <a:lvl8pPr marL="1371600" algn="l" rtl="0" eaLnBrk="1" fontAlgn="base" hangingPunct="1">
        <a:lnSpc>
          <a:spcPct val="90000"/>
        </a:lnSpc>
        <a:spcBef>
          <a:spcPct val="0"/>
        </a:spcBef>
        <a:spcAft>
          <a:spcPct val="0"/>
        </a:spcAft>
        <a:defRPr sz="2400">
          <a:solidFill>
            <a:schemeClr val="tx1"/>
          </a:solidFill>
          <a:latin typeface="Arial" charset="0"/>
          <a:cs typeface="Arial" charset="0"/>
        </a:defRPr>
      </a:lvl8pPr>
      <a:lvl9pPr marL="1828800" algn="l" rtl="0" eaLnBrk="1" fontAlgn="base" hangingPunct="1">
        <a:lnSpc>
          <a:spcPct val="90000"/>
        </a:lnSpc>
        <a:spcBef>
          <a:spcPct val="0"/>
        </a:spcBef>
        <a:spcAft>
          <a:spcPct val="0"/>
        </a:spcAft>
        <a:defRPr sz="2400">
          <a:solidFill>
            <a:schemeClr val="tx1"/>
          </a:solidFill>
          <a:latin typeface="Arial" charset="0"/>
          <a:cs typeface="Arial" charset="0"/>
        </a:defRPr>
      </a:lvl9pPr>
    </p:titleStyle>
    <p:bodyStyle>
      <a:lvl1pPr marL="177800" indent="-177800" algn="l" rtl="0" eaLnBrk="0" fontAlgn="base" hangingPunct="0">
        <a:spcBef>
          <a:spcPts val="1800"/>
        </a:spcBef>
        <a:spcAft>
          <a:spcPct val="0"/>
        </a:spcAft>
        <a:buClr>
          <a:schemeClr val="tx2"/>
        </a:buClr>
        <a:buFont typeface="Wingdings" pitchFamily="2" charset="2"/>
        <a:buChar char=""/>
        <a:defRPr sz="1600" kern="1200">
          <a:solidFill>
            <a:schemeClr val="tx1"/>
          </a:solidFill>
          <a:latin typeface="+mn-lt"/>
          <a:ea typeface="+mn-ea"/>
          <a:cs typeface="+mn-cs"/>
        </a:defRPr>
      </a:lvl1pPr>
      <a:lvl2pPr marL="354013" indent="-176213" algn="l" rtl="0" eaLnBrk="0" fontAlgn="base" hangingPunct="0">
        <a:spcBef>
          <a:spcPts val="1800"/>
        </a:spcBef>
        <a:spcAft>
          <a:spcPct val="0"/>
        </a:spcAft>
        <a:buClr>
          <a:schemeClr val="tx2"/>
        </a:buClr>
        <a:buFont typeface="Wingdings" pitchFamily="2" charset="2"/>
        <a:buChar char=""/>
        <a:defRPr sz="1600" kern="1200">
          <a:solidFill>
            <a:schemeClr val="tx1"/>
          </a:solidFill>
          <a:latin typeface="+mn-lt"/>
          <a:ea typeface="+mn-ea"/>
          <a:cs typeface="+mn-cs"/>
        </a:defRPr>
      </a:lvl2pPr>
      <a:lvl3pPr marL="541338" indent="-187325" algn="l" rtl="0" eaLnBrk="0" fontAlgn="base" hangingPunct="0">
        <a:spcBef>
          <a:spcPts val="1800"/>
        </a:spcBef>
        <a:spcAft>
          <a:spcPct val="0"/>
        </a:spcAft>
        <a:buClr>
          <a:schemeClr val="tx2"/>
        </a:buClr>
        <a:buFont typeface="Wingdings" pitchFamily="2" charset="2"/>
        <a:buChar char=""/>
        <a:defRPr sz="1600" kern="1200">
          <a:solidFill>
            <a:schemeClr val="tx1"/>
          </a:solidFill>
          <a:latin typeface="+mn-lt"/>
          <a:ea typeface="+mn-ea"/>
          <a:cs typeface="+mn-cs"/>
        </a:defRPr>
      </a:lvl3pPr>
      <a:lvl4pPr marL="719138" indent="-177800" algn="l" rtl="0" eaLnBrk="0" fontAlgn="base" hangingPunct="0">
        <a:spcBef>
          <a:spcPts val="1800"/>
        </a:spcBef>
        <a:spcAft>
          <a:spcPct val="0"/>
        </a:spcAft>
        <a:buClr>
          <a:schemeClr val="tx2"/>
        </a:buClr>
        <a:buFont typeface="Wingdings" pitchFamily="2" charset="2"/>
        <a:buChar char=""/>
        <a:defRPr sz="1600" kern="1200">
          <a:solidFill>
            <a:schemeClr val="tx1"/>
          </a:solidFill>
          <a:latin typeface="+mn-lt"/>
          <a:ea typeface="+mn-ea"/>
          <a:cs typeface="+mn-cs"/>
        </a:defRPr>
      </a:lvl4pPr>
      <a:lvl5pPr marL="895350" indent="-176213" algn="l" rtl="0" eaLnBrk="0" fontAlgn="base" hangingPunct="0">
        <a:spcBef>
          <a:spcPts val="1800"/>
        </a:spcBef>
        <a:spcAft>
          <a:spcPct val="0"/>
        </a:spcAft>
        <a:buClr>
          <a:schemeClr val="tx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2506566932"/>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pPr>
            <a:fld id="{8436CD90-0316-4B6A-90E6-3B94DE21A2E6}" type="slidenum">
              <a:rPr lang="en-US">
                <a:solidFill>
                  <a:srgbClr val="113388"/>
                </a:solidFill>
              </a:rPr>
              <a:pPr fontAlgn="base">
                <a:spcBef>
                  <a:spcPct val="0"/>
                </a:spcBef>
              </a:pPr>
              <a:t>‹#›</a:t>
            </a:fld>
            <a:endParaRPr lang="en-US" dirty="0">
              <a:solidFill>
                <a:srgbClr val="113388"/>
              </a:solidFill>
            </a:endParaRPr>
          </a:p>
          <a:p>
            <a:pPr fontAlgn="base">
              <a:spcBef>
                <a:spcPct val="0"/>
              </a:spcBef>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867371052"/>
      </p:ext>
    </p:extLst>
  </p:cSld>
  <p:clrMap bg1="lt1" tx1="dk1" bg2="lt2" tx2="dk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pPr>
            <a:fld id="{8436CD90-0316-4B6A-90E6-3B94DE21A2E6}" type="slidenum">
              <a:rPr lang="en-US">
                <a:solidFill>
                  <a:srgbClr val="113388"/>
                </a:solidFill>
              </a:rPr>
              <a:pPr fontAlgn="base">
                <a:spcBef>
                  <a:spcPct val="0"/>
                </a:spcBef>
              </a:pPr>
              <a:t>‹#›</a:t>
            </a:fld>
            <a:endParaRPr lang="en-US" dirty="0">
              <a:solidFill>
                <a:srgbClr val="113388"/>
              </a:solidFill>
            </a:endParaRPr>
          </a:p>
          <a:p>
            <a:pPr fontAlgn="base">
              <a:spcBef>
                <a:spcPct val="0"/>
              </a:spcBef>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985329341"/>
      </p:ext>
    </p:extLst>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1637264842"/>
      </p:ext>
    </p:extLst>
  </p:cSld>
  <p:clrMap bg1="lt1" tx1="dk1" bg2="lt2" tx2="dk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 id="2147484003" r:id="rId9"/>
    <p:sldLayoutId id="2147484004" r:id="rId10"/>
    <p:sldLayoutId id="2147484005" r:id="rId11"/>
    <p:sldLayoutId id="2147484006"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3342463194"/>
      </p:ext>
    </p:extLst>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3057819224"/>
      </p:ext>
    </p:extLst>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 id="2147484035" r:id="rId4"/>
    <p:sldLayoutId id="2147484036" r:id="rId5"/>
    <p:sldLayoutId id="2147484037" r:id="rId6"/>
    <p:sldLayoutId id="2147484038" r:id="rId7"/>
    <p:sldLayoutId id="2147484039" r:id="rId8"/>
    <p:sldLayoutId id="2147484040" r:id="rId9"/>
    <p:sldLayoutId id="2147484041" r:id="rId10"/>
    <p:sldLayoutId id="2147484042" r:id="rId11"/>
    <p:sldLayoutId id="2147484043"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2754091501"/>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 id="2147484056"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619943555"/>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 id="2147484080"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pPr>
            <a:fld id="{8436CD90-0316-4B6A-90E6-3B94DE21A2E6}" type="slidenum">
              <a:rPr lang="en-US">
                <a:solidFill>
                  <a:srgbClr val="113388"/>
                </a:solidFill>
              </a:rPr>
              <a:pPr fontAlgn="base">
                <a:spcBef>
                  <a:spcPct val="0"/>
                </a:spcBef>
              </a:pPr>
              <a:t>‹#›</a:t>
            </a:fld>
            <a:endParaRPr lang="en-US" dirty="0">
              <a:solidFill>
                <a:srgbClr val="113388"/>
              </a:solidFill>
            </a:endParaRPr>
          </a:p>
          <a:p>
            <a:pPr fontAlgn="base">
              <a:spcBef>
                <a:spcPct val="0"/>
              </a:spcBef>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2224580902"/>
      </p:ext>
    </p:extLst>
  </p:cSld>
  <p:clrMap bg1="lt1" tx1="dk1" bg2="lt2" tx2="dk2" accent1="accent1" accent2="accent2" accent3="accent3" accent4="accent4" accent5="accent5" accent6="accent6" hlink="hlink" folHlink="folHlink"/>
  <p:sldLayoutIdLst>
    <p:sldLayoutId id="2147484082" r:id="rId1"/>
    <p:sldLayoutId id="2147484083" r:id="rId2"/>
    <p:sldLayoutId id="2147484084" r:id="rId3"/>
    <p:sldLayoutId id="2147484085" r:id="rId4"/>
    <p:sldLayoutId id="2147484086" r:id="rId5"/>
    <p:sldLayoutId id="2147484087" r:id="rId6"/>
    <p:sldLayoutId id="2147484088" r:id="rId7"/>
    <p:sldLayoutId id="2147484089" r:id="rId8"/>
    <p:sldLayoutId id="2147484090" r:id="rId9"/>
    <p:sldLayoutId id="2147484091" r:id="rId10"/>
    <p:sldLayoutId id="2147484092" r:id="rId11"/>
    <p:sldLayoutId id="2147484093"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3758395542"/>
      </p:ext>
    </p:extLst>
  </p:cSld>
  <p:clrMap bg1="lt1" tx1="dk1" bg2="lt2" tx2="dk2" accent1="accent1" accent2="accent2" accent3="accent3" accent4="accent4" accent5="accent5" accent6="accent6" hlink="hlink" folHlink="folHlink"/>
  <p:sldLayoutIdLst>
    <p:sldLayoutId id="2147484095" r:id="rId1"/>
    <p:sldLayoutId id="2147484096" r:id="rId2"/>
    <p:sldLayoutId id="2147484097" r:id="rId3"/>
    <p:sldLayoutId id="2147484098" r:id="rId4"/>
    <p:sldLayoutId id="2147484099" r:id="rId5"/>
    <p:sldLayoutId id="2147484100" r:id="rId6"/>
    <p:sldLayoutId id="2147484101" r:id="rId7"/>
    <p:sldLayoutId id="2147484102" r:id="rId8"/>
    <p:sldLayoutId id="2147484103" r:id="rId9"/>
    <p:sldLayoutId id="2147484104" r:id="rId10"/>
    <p:sldLayoutId id="2147484105" r:id="rId11"/>
    <p:sldLayoutId id="2147484106"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pPr>
            <a:fld id="{8436CD90-0316-4B6A-90E6-3B94DE21A2E6}" type="slidenum">
              <a:rPr lang="en-US">
                <a:solidFill>
                  <a:srgbClr val="113388"/>
                </a:solidFill>
                <a:cs typeface="Arial" charset="0"/>
              </a:rPr>
              <a:pPr fontAlgn="base">
                <a:spcBef>
                  <a:spcPct val="0"/>
                </a:spcBef>
              </a:pPr>
              <a:t>‹#›</a:t>
            </a:fld>
            <a:endParaRPr lang="en-US" dirty="0">
              <a:solidFill>
                <a:srgbClr val="113388"/>
              </a:solidFill>
              <a:cs typeface="Arial" charset="0"/>
            </a:endParaRPr>
          </a:p>
          <a:p>
            <a:pPr fontAlgn="base">
              <a:spcBef>
                <a:spcPct val="0"/>
              </a:spcBef>
            </a:pPr>
            <a:endParaRPr lang="en-US" dirty="0">
              <a:solidFill>
                <a:srgbClr val="113388"/>
              </a:solidFill>
              <a:cs typeface="Arial" charset="0"/>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33861585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3381086829"/>
      </p:ext>
    </p:extLst>
  </p:cSld>
  <p:clrMap bg1="lt1" tx1="dk1" bg2="lt2" tx2="dk2" accent1="accent1" accent2="accent2" accent3="accent3" accent4="accent4" accent5="accent5" accent6="accent6" hlink="hlink" folHlink="folHlink"/>
  <p:sldLayoutIdLst>
    <p:sldLayoutId id="2147484119" r:id="rId1"/>
    <p:sldLayoutId id="2147484120" r:id="rId2"/>
    <p:sldLayoutId id="2147484121" r:id="rId3"/>
    <p:sldLayoutId id="2147484122" r:id="rId4"/>
    <p:sldLayoutId id="2147484123" r:id="rId5"/>
    <p:sldLayoutId id="2147484124" r:id="rId6"/>
    <p:sldLayoutId id="2147484125" r:id="rId7"/>
    <p:sldLayoutId id="2147484126" r:id="rId8"/>
    <p:sldLayoutId id="2147484127" r:id="rId9"/>
    <p:sldLayoutId id="2147484128" r:id="rId10"/>
    <p:sldLayoutId id="2147484129" r:id="rId11"/>
    <p:sldLayoutId id="2147484130"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pPr>
            <a:fld id="{8436CD90-0316-4B6A-90E6-3B94DE21A2E6}" type="slidenum">
              <a:rPr lang="en-US">
                <a:solidFill>
                  <a:srgbClr val="113388"/>
                </a:solidFill>
              </a:rPr>
              <a:pPr fontAlgn="base">
                <a:spcBef>
                  <a:spcPct val="0"/>
                </a:spcBef>
              </a:pPr>
              <a:t>‹#›</a:t>
            </a:fld>
            <a:endParaRPr lang="en-US" dirty="0">
              <a:solidFill>
                <a:srgbClr val="113388"/>
              </a:solidFill>
            </a:endParaRPr>
          </a:p>
          <a:p>
            <a:pPr fontAlgn="base">
              <a:spcBef>
                <a:spcPct val="0"/>
              </a:spcBef>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1292833252"/>
      </p:ext>
    </p:extLst>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 id="2147484143"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2397319651"/>
      </p:ext>
    </p:extLst>
  </p:cSld>
  <p:clrMap bg1="lt1" tx1="dk1" bg2="lt2" tx2="dk2" accent1="accent1" accent2="accent2" accent3="accent3" accent4="accent4" accent5="accent5" accent6="accent6" hlink="hlink" folHlink="folHlink"/>
  <p:sldLayoutIdLst>
    <p:sldLayoutId id="2147484145" r:id="rId1"/>
    <p:sldLayoutId id="2147484146" r:id="rId2"/>
    <p:sldLayoutId id="2147484147" r:id="rId3"/>
    <p:sldLayoutId id="2147484148" r:id="rId4"/>
    <p:sldLayoutId id="2147484149" r:id="rId5"/>
    <p:sldLayoutId id="2147484150" r:id="rId6"/>
    <p:sldLayoutId id="2147484151" r:id="rId7"/>
    <p:sldLayoutId id="2147484152" r:id="rId8"/>
    <p:sldLayoutId id="2147484153" r:id="rId9"/>
    <p:sldLayoutId id="2147484154" r:id="rId10"/>
    <p:sldLayoutId id="2147484155" r:id="rId11"/>
    <p:sldLayoutId id="2147484156"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3043676728"/>
      </p:ext>
    </p:extLst>
  </p:cSld>
  <p:clrMap bg1="lt1" tx1="dk1" bg2="lt2" tx2="dk2" accent1="accent1" accent2="accent2" accent3="accent3" accent4="accent4" accent5="accent5" accent6="accent6" hlink="hlink" folHlink="folHlink"/>
  <p:sldLayoutIdLst>
    <p:sldLayoutId id="2147484158" r:id="rId1"/>
    <p:sldLayoutId id="2147484159" r:id="rId2"/>
    <p:sldLayoutId id="2147484160" r:id="rId3"/>
    <p:sldLayoutId id="2147484161" r:id="rId4"/>
    <p:sldLayoutId id="2147484162" r:id="rId5"/>
    <p:sldLayoutId id="2147484163" r:id="rId6"/>
    <p:sldLayoutId id="2147484164" r:id="rId7"/>
    <p:sldLayoutId id="2147484165" r:id="rId8"/>
    <p:sldLayoutId id="2147484166" r:id="rId9"/>
    <p:sldLayoutId id="2147484167" r:id="rId10"/>
    <p:sldLayoutId id="2147484168" r:id="rId11"/>
    <p:sldLayoutId id="2147484169"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99061350"/>
      </p:ext>
    </p:extLst>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 id="2147484182"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3672944661"/>
      </p:ext>
    </p:extLst>
  </p:cSld>
  <p:clrMap bg1="lt1" tx1="dk1" bg2="lt2" tx2="dk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 id="2147484206"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pPr>
            <a:fld id="{8436CD90-0316-4B6A-90E6-3B94DE21A2E6}" type="slidenum">
              <a:rPr lang="en-US">
                <a:solidFill>
                  <a:srgbClr val="113388"/>
                </a:solidFill>
              </a:rPr>
              <a:pPr fontAlgn="base">
                <a:spcBef>
                  <a:spcPct val="0"/>
                </a:spcBef>
              </a:pPr>
              <a:t>‹#›</a:t>
            </a:fld>
            <a:endParaRPr lang="en-US" dirty="0">
              <a:solidFill>
                <a:srgbClr val="113388"/>
              </a:solidFill>
            </a:endParaRPr>
          </a:p>
          <a:p>
            <a:pPr fontAlgn="base">
              <a:spcBef>
                <a:spcPct val="0"/>
              </a:spcBef>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2537896540"/>
      </p:ext>
    </p:extLst>
  </p:cSld>
  <p:clrMap bg1="lt1" tx1="dk1" bg2="lt2" tx2="dk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 id="2147484213" r:id="rId6"/>
    <p:sldLayoutId id="2147484214" r:id="rId7"/>
    <p:sldLayoutId id="2147484215" r:id="rId8"/>
    <p:sldLayoutId id="2147484216" r:id="rId9"/>
    <p:sldLayoutId id="2147484217" r:id="rId10"/>
    <p:sldLayoutId id="2147484218" r:id="rId11"/>
    <p:sldLayoutId id="2147484219"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3461731824"/>
      </p:ext>
    </p:extLst>
  </p:cSld>
  <p:clrMap bg1="lt1" tx1="dk1" bg2="lt2" tx2="dk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 id="2147484232"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1893962714"/>
      </p:ext>
    </p:extLst>
  </p:cSld>
  <p:clrMap bg1="lt1" tx1="dk1" bg2="lt2" tx2="dk2" accent1="accent1" accent2="accent2" accent3="accent3" accent4="accent4" accent5="accent5" accent6="accent6" hlink="hlink" folHlink="folHlink"/>
  <p:sldLayoutIdLst>
    <p:sldLayoutId id="2147484245" r:id="rId1"/>
    <p:sldLayoutId id="2147484246" r:id="rId2"/>
    <p:sldLayoutId id="2147484247" r:id="rId3"/>
    <p:sldLayoutId id="2147484248" r:id="rId4"/>
    <p:sldLayoutId id="2147484249" r:id="rId5"/>
    <p:sldLayoutId id="2147484250" r:id="rId6"/>
    <p:sldLayoutId id="2147484251" r:id="rId7"/>
    <p:sldLayoutId id="2147484252" r:id="rId8"/>
    <p:sldLayoutId id="2147484253" r:id="rId9"/>
    <p:sldLayoutId id="2147484254" r:id="rId10"/>
    <p:sldLayoutId id="2147484255" r:id="rId11"/>
    <p:sldLayoutId id="2147484256"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2489599229"/>
      </p:ext>
    </p:extLst>
  </p:cSld>
  <p:clrMap bg1="lt1" tx1="dk1" bg2="lt2" tx2="dk2" accent1="accent1" accent2="accent2" accent3="accent3" accent4="accent4" accent5="accent5" accent6="accent6" hlink="hlink" folHlink="folHlink"/>
  <p:sldLayoutIdLst>
    <p:sldLayoutId id="2147484258" r:id="rId1"/>
    <p:sldLayoutId id="2147484259" r:id="rId2"/>
    <p:sldLayoutId id="2147484260" r:id="rId3"/>
    <p:sldLayoutId id="2147484261" r:id="rId4"/>
    <p:sldLayoutId id="2147484262" r:id="rId5"/>
    <p:sldLayoutId id="2147484263" r:id="rId6"/>
    <p:sldLayoutId id="2147484264" r:id="rId7"/>
    <p:sldLayoutId id="2147484265" r:id="rId8"/>
    <p:sldLayoutId id="2147484266" r:id="rId9"/>
    <p:sldLayoutId id="2147484267" r:id="rId10"/>
    <p:sldLayoutId id="2147484268" r:id="rId11"/>
    <p:sldLayoutId id="2147484269"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83866285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pPr>
            <a:fld id="{8436CD90-0316-4B6A-90E6-3B94DE21A2E6}" type="slidenum">
              <a:rPr lang="en-US">
                <a:solidFill>
                  <a:srgbClr val="113388"/>
                </a:solidFill>
              </a:rPr>
              <a:pPr fontAlgn="base">
                <a:spcBef>
                  <a:spcPct val="0"/>
                </a:spcBef>
              </a:pPr>
              <a:t>‹#›</a:t>
            </a:fld>
            <a:endParaRPr lang="en-US" dirty="0">
              <a:solidFill>
                <a:srgbClr val="113388"/>
              </a:solidFill>
            </a:endParaRPr>
          </a:p>
          <a:p>
            <a:pPr fontAlgn="base">
              <a:spcBef>
                <a:spcPct val="0"/>
              </a:spcBef>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3023769604"/>
      </p:ext>
    </p:extLst>
  </p:cSld>
  <p:clrMap bg1="lt1" tx1="dk1" bg2="lt2" tx2="dk2" accent1="accent1" accent2="accent2" accent3="accent3" accent4="accent4" accent5="accent5" accent6="accent6" hlink="hlink" folHlink="folHlink"/>
  <p:sldLayoutIdLst>
    <p:sldLayoutId id="2147484271" r:id="rId1"/>
    <p:sldLayoutId id="2147484272" r:id="rId2"/>
    <p:sldLayoutId id="2147484273" r:id="rId3"/>
    <p:sldLayoutId id="2147484274" r:id="rId4"/>
    <p:sldLayoutId id="2147484275" r:id="rId5"/>
    <p:sldLayoutId id="2147484276" r:id="rId6"/>
    <p:sldLayoutId id="2147484277" r:id="rId7"/>
    <p:sldLayoutId id="2147484278" r:id="rId8"/>
    <p:sldLayoutId id="2147484279" r:id="rId9"/>
    <p:sldLayoutId id="2147484280" r:id="rId10"/>
    <p:sldLayoutId id="2147484281" r:id="rId11"/>
    <p:sldLayoutId id="2147484282"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110640048"/>
      </p:ext>
    </p:extLst>
  </p:cSld>
  <p:clrMap bg1="lt1" tx1="dk1" bg2="lt2" tx2="dk2" accent1="accent1" accent2="accent2" accent3="accent3" accent4="accent4" accent5="accent5" accent6="accent6" hlink="hlink" folHlink="folHlink"/>
  <p:sldLayoutIdLst>
    <p:sldLayoutId id="2147484284" r:id="rId1"/>
    <p:sldLayoutId id="2147484285" r:id="rId2"/>
    <p:sldLayoutId id="2147484286" r:id="rId3"/>
    <p:sldLayoutId id="2147484287" r:id="rId4"/>
    <p:sldLayoutId id="2147484288" r:id="rId5"/>
    <p:sldLayoutId id="2147484289" r:id="rId6"/>
    <p:sldLayoutId id="2147484290" r:id="rId7"/>
    <p:sldLayoutId id="2147484291" r:id="rId8"/>
    <p:sldLayoutId id="2147484292" r:id="rId9"/>
    <p:sldLayoutId id="2147484293" r:id="rId10"/>
    <p:sldLayoutId id="2147484294" r:id="rId11"/>
    <p:sldLayoutId id="2147484295"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110124778"/>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pPr>
            <a:fld id="{8436CD90-0316-4B6A-90E6-3B94DE21A2E6}" type="slidenum">
              <a:rPr lang="en-US">
                <a:solidFill>
                  <a:srgbClr val="113388"/>
                </a:solidFill>
              </a:rPr>
              <a:pPr fontAlgn="base">
                <a:spcBef>
                  <a:spcPct val="0"/>
                </a:spcBef>
              </a:pPr>
              <a:t>‹#›</a:t>
            </a:fld>
            <a:endParaRPr lang="en-US" dirty="0">
              <a:solidFill>
                <a:srgbClr val="113388"/>
              </a:solidFill>
            </a:endParaRPr>
          </a:p>
          <a:p>
            <a:pPr fontAlgn="base">
              <a:spcBef>
                <a:spcPct val="0"/>
              </a:spcBef>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2400045450"/>
      </p:ext>
    </p:extLst>
  </p:cSld>
  <p:clrMap bg1="lt1" tx1="dk1" bg2="lt2" tx2="dk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 id="2147484332"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pPr>
            <a:fld id="{8436CD90-0316-4B6A-90E6-3B94DE21A2E6}" type="slidenum">
              <a:rPr lang="en-US">
                <a:solidFill>
                  <a:srgbClr val="113388"/>
                </a:solidFill>
              </a:rPr>
              <a:pPr fontAlgn="base">
                <a:spcBef>
                  <a:spcPct val="0"/>
                </a:spcBef>
              </a:pPr>
              <a:t>‹#›</a:t>
            </a:fld>
            <a:endParaRPr lang="en-US" dirty="0">
              <a:solidFill>
                <a:srgbClr val="113388"/>
              </a:solidFill>
            </a:endParaRPr>
          </a:p>
          <a:p>
            <a:pPr fontAlgn="base">
              <a:spcBef>
                <a:spcPct val="0"/>
              </a:spcBef>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420479301"/>
      </p:ext>
    </p:extLst>
  </p:cSld>
  <p:clrMap bg1="lt1" tx1="dk1" bg2="lt2" tx2="dk2" accent1="accent1" accent2="accent2" accent3="accent3" accent4="accent4" accent5="accent5" accent6="accent6" hlink="hlink" folHlink="folHlink"/>
  <p:sldLayoutIdLst>
    <p:sldLayoutId id="2147484334" r:id="rId1"/>
    <p:sldLayoutId id="2147484335" r:id="rId2"/>
    <p:sldLayoutId id="2147484336" r:id="rId3"/>
    <p:sldLayoutId id="2147484337" r:id="rId4"/>
    <p:sldLayoutId id="2147484338" r:id="rId5"/>
    <p:sldLayoutId id="2147484339" r:id="rId6"/>
    <p:sldLayoutId id="2147484340" r:id="rId7"/>
    <p:sldLayoutId id="2147484341" r:id="rId8"/>
    <p:sldLayoutId id="2147484342" r:id="rId9"/>
    <p:sldLayoutId id="2147484343" r:id="rId10"/>
    <p:sldLayoutId id="2147484344" r:id="rId11"/>
    <p:sldLayoutId id="2147484345"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627928257"/>
      </p:ext>
    </p:extLst>
  </p:cSld>
  <p:clrMap bg1="lt1" tx1="dk1" bg2="lt2" tx2="dk2" accent1="accent1" accent2="accent2" accent3="accent3" accent4="accent4" accent5="accent5" accent6="accent6" hlink="hlink" folHlink="folHlink"/>
  <p:sldLayoutIdLst>
    <p:sldLayoutId id="2147484347" r:id="rId1"/>
    <p:sldLayoutId id="2147484348" r:id="rId2"/>
    <p:sldLayoutId id="2147484349" r:id="rId3"/>
    <p:sldLayoutId id="2147484350" r:id="rId4"/>
    <p:sldLayoutId id="2147484351" r:id="rId5"/>
    <p:sldLayoutId id="2147484352" r:id="rId6"/>
    <p:sldLayoutId id="2147484353" r:id="rId7"/>
    <p:sldLayoutId id="2147484354" r:id="rId8"/>
    <p:sldLayoutId id="2147484355" r:id="rId9"/>
    <p:sldLayoutId id="2147484356" r:id="rId10"/>
    <p:sldLayoutId id="2147484357" r:id="rId11"/>
    <p:sldLayoutId id="2147484358"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3823150770"/>
      </p:ext>
    </p:extLst>
  </p:cSld>
  <p:clrMap bg1="lt1" tx1="dk1" bg2="lt2" tx2="dk2" accent1="accent1" accent2="accent2" accent3="accent3" accent4="accent4" accent5="accent5" accent6="accent6" hlink="hlink" folHlink="folHlink"/>
  <p:sldLayoutIdLst>
    <p:sldLayoutId id="2147484360" r:id="rId1"/>
    <p:sldLayoutId id="2147484361" r:id="rId2"/>
    <p:sldLayoutId id="2147484362" r:id="rId3"/>
    <p:sldLayoutId id="2147484363" r:id="rId4"/>
    <p:sldLayoutId id="2147484364" r:id="rId5"/>
    <p:sldLayoutId id="2147484365" r:id="rId6"/>
    <p:sldLayoutId id="2147484366" r:id="rId7"/>
    <p:sldLayoutId id="2147484367" r:id="rId8"/>
    <p:sldLayoutId id="2147484368" r:id="rId9"/>
    <p:sldLayoutId id="2147484369" r:id="rId10"/>
    <p:sldLayoutId id="2147484370" r:id="rId11"/>
    <p:sldLayoutId id="2147484371"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4094092967"/>
      </p:ext>
    </p:extLst>
  </p:cSld>
  <p:clrMap bg1="lt1" tx1="dk1" bg2="lt2" tx2="dk2" accent1="accent1" accent2="accent2" accent3="accent3" accent4="accent4" accent5="accent5" accent6="accent6" hlink="hlink" folHlink="folHlink"/>
  <p:sldLayoutIdLst>
    <p:sldLayoutId id="2147484373" r:id="rId1"/>
    <p:sldLayoutId id="2147484374" r:id="rId2"/>
    <p:sldLayoutId id="2147484375" r:id="rId3"/>
    <p:sldLayoutId id="2147484376" r:id="rId4"/>
    <p:sldLayoutId id="2147484377" r:id="rId5"/>
    <p:sldLayoutId id="2147484378" r:id="rId6"/>
    <p:sldLayoutId id="2147484379" r:id="rId7"/>
    <p:sldLayoutId id="2147484380" r:id="rId8"/>
    <p:sldLayoutId id="2147484381" r:id="rId9"/>
    <p:sldLayoutId id="2147484382" r:id="rId10"/>
    <p:sldLayoutId id="2147484383" r:id="rId11"/>
    <p:sldLayoutId id="2147484384"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2842898997"/>
      </p:ext>
    </p:extLst>
  </p:cSld>
  <p:clrMap bg1="lt1" tx1="dk1" bg2="lt2" tx2="dk2" accent1="accent1" accent2="accent2" accent3="accent3" accent4="accent4" accent5="accent5" accent6="accent6" hlink="hlink" folHlink="folHlink"/>
  <p:sldLayoutIdLst>
    <p:sldLayoutId id="2147484386" r:id="rId1"/>
    <p:sldLayoutId id="2147484387" r:id="rId2"/>
    <p:sldLayoutId id="2147484388" r:id="rId3"/>
    <p:sldLayoutId id="2147484389" r:id="rId4"/>
    <p:sldLayoutId id="2147484390" r:id="rId5"/>
    <p:sldLayoutId id="2147484391" r:id="rId6"/>
    <p:sldLayoutId id="2147484392" r:id="rId7"/>
    <p:sldLayoutId id="2147484393" r:id="rId8"/>
    <p:sldLayoutId id="2147484394" r:id="rId9"/>
    <p:sldLayoutId id="2147484395" r:id="rId10"/>
    <p:sldLayoutId id="2147484396" r:id="rId11"/>
    <p:sldLayoutId id="2147484397"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990204702"/>
      </p:ext>
    </p:extLst>
  </p:cSld>
  <p:clrMap bg1="lt1" tx1="dk1" bg2="lt2" tx2="dk2" accent1="accent1" accent2="accent2" accent3="accent3" accent4="accent4" accent5="accent5" accent6="accent6" hlink="hlink" folHlink="folHlink"/>
  <p:sldLayoutIdLst>
    <p:sldLayoutId id="2147484399" r:id="rId1"/>
    <p:sldLayoutId id="2147484400" r:id="rId2"/>
    <p:sldLayoutId id="2147484401" r:id="rId3"/>
    <p:sldLayoutId id="2147484402" r:id="rId4"/>
    <p:sldLayoutId id="2147484403" r:id="rId5"/>
    <p:sldLayoutId id="2147484404" r:id="rId6"/>
    <p:sldLayoutId id="2147484405" r:id="rId7"/>
    <p:sldLayoutId id="2147484406" r:id="rId8"/>
    <p:sldLayoutId id="2147484407" r:id="rId9"/>
    <p:sldLayoutId id="2147484408" r:id="rId10"/>
    <p:sldLayoutId id="2147484409" r:id="rId11"/>
    <p:sldLayoutId id="2147484410"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379765602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2357424158"/>
      </p:ext>
    </p:extLst>
  </p:cSld>
  <p:clrMap bg1="lt1" tx1="dk1" bg2="lt2" tx2="dk2" accent1="accent1" accent2="accent2" accent3="accent3" accent4="accent4" accent5="accent5" accent6="accent6" hlink="hlink" folHlink="folHlink"/>
  <p:sldLayoutIdLst>
    <p:sldLayoutId id="2147484412" r:id="rId1"/>
    <p:sldLayoutId id="2147484413" r:id="rId2"/>
    <p:sldLayoutId id="2147484414" r:id="rId3"/>
    <p:sldLayoutId id="2147484415" r:id="rId4"/>
    <p:sldLayoutId id="2147484416" r:id="rId5"/>
    <p:sldLayoutId id="2147484417" r:id="rId6"/>
    <p:sldLayoutId id="2147484418" r:id="rId7"/>
    <p:sldLayoutId id="2147484419" r:id="rId8"/>
    <p:sldLayoutId id="2147484420" r:id="rId9"/>
    <p:sldLayoutId id="2147484421" r:id="rId10"/>
    <p:sldLayoutId id="2147484422" r:id="rId11"/>
    <p:sldLayoutId id="2147484423"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429263714"/>
      </p:ext>
    </p:extLst>
  </p:cSld>
  <p:clrMap bg1="lt1" tx1="dk1" bg2="lt2" tx2="dk2" accent1="accent1" accent2="accent2" accent3="accent3" accent4="accent4" accent5="accent5" accent6="accent6" hlink="hlink" folHlink="folHlink"/>
  <p:sldLayoutIdLst>
    <p:sldLayoutId id="2147484425" r:id="rId1"/>
    <p:sldLayoutId id="2147484426" r:id="rId2"/>
    <p:sldLayoutId id="2147484427" r:id="rId3"/>
    <p:sldLayoutId id="2147484428" r:id="rId4"/>
    <p:sldLayoutId id="2147484429" r:id="rId5"/>
    <p:sldLayoutId id="2147484430" r:id="rId6"/>
    <p:sldLayoutId id="2147484431" r:id="rId7"/>
    <p:sldLayoutId id="2147484432" r:id="rId8"/>
    <p:sldLayoutId id="2147484433" r:id="rId9"/>
    <p:sldLayoutId id="2147484434" r:id="rId10"/>
    <p:sldLayoutId id="2147484435" r:id="rId11"/>
    <p:sldLayoutId id="2147484436"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2879205848"/>
      </p:ext>
    </p:extLst>
  </p:cSld>
  <p:clrMap bg1="lt1" tx1="dk1" bg2="lt2" tx2="dk2" accent1="accent1" accent2="accent2" accent3="accent3" accent4="accent4" accent5="accent5" accent6="accent6" hlink="hlink" folHlink="folHlink"/>
  <p:sldLayoutIdLst>
    <p:sldLayoutId id="2147484438" r:id="rId1"/>
    <p:sldLayoutId id="2147484439" r:id="rId2"/>
    <p:sldLayoutId id="2147484440" r:id="rId3"/>
    <p:sldLayoutId id="2147484441" r:id="rId4"/>
    <p:sldLayoutId id="2147484442" r:id="rId5"/>
    <p:sldLayoutId id="2147484443" r:id="rId6"/>
    <p:sldLayoutId id="2147484444" r:id="rId7"/>
    <p:sldLayoutId id="2147484445" r:id="rId8"/>
    <p:sldLayoutId id="2147484446" r:id="rId9"/>
    <p:sldLayoutId id="2147484447" r:id="rId10"/>
    <p:sldLayoutId id="2147484448" r:id="rId11"/>
    <p:sldLayoutId id="2147484449"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2721798492"/>
      </p:ext>
    </p:extLst>
  </p:cSld>
  <p:clrMap bg1="lt1" tx1="dk1" bg2="lt2" tx2="dk2" accent1="accent1" accent2="accent2" accent3="accent3" accent4="accent4" accent5="accent5" accent6="accent6" hlink="hlink" folHlink="folHlink"/>
  <p:sldLayoutIdLst>
    <p:sldLayoutId id="2147484451" r:id="rId1"/>
    <p:sldLayoutId id="2147484452" r:id="rId2"/>
    <p:sldLayoutId id="2147484453" r:id="rId3"/>
    <p:sldLayoutId id="2147484454" r:id="rId4"/>
    <p:sldLayoutId id="2147484455" r:id="rId5"/>
    <p:sldLayoutId id="2147484456" r:id="rId6"/>
    <p:sldLayoutId id="2147484457" r:id="rId7"/>
    <p:sldLayoutId id="2147484458" r:id="rId8"/>
    <p:sldLayoutId id="2147484459" r:id="rId9"/>
    <p:sldLayoutId id="2147484460" r:id="rId10"/>
    <p:sldLayoutId id="2147484461" r:id="rId11"/>
    <p:sldLayoutId id="2147484462"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2128562502"/>
      </p:ext>
    </p:extLst>
  </p:cSld>
  <p:clrMap bg1="lt1" tx1="dk1" bg2="lt2" tx2="dk2" accent1="accent1" accent2="accent2" accent3="accent3" accent4="accent4" accent5="accent5" accent6="accent6" hlink="hlink" folHlink="folHlink"/>
  <p:sldLayoutIdLst>
    <p:sldLayoutId id="2147484464" r:id="rId1"/>
    <p:sldLayoutId id="2147484465" r:id="rId2"/>
    <p:sldLayoutId id="2147484466" r:id="rId3"/>
    <p:sldLayoutId id="2147484467" r:id="rId4"/>
    <p:sldLayoutId id="2147484468" r:id="rId5"/>
    <p:sldLayoutId id="2147484469" r:id="rId6"/>
    <p:sldLayoutId id="2147484470" r:id="rId7"/>
    <p:sldLayoutId id="2147484471" r:id="rId8"/>
    <p:sldLayoutId id="2147484472" r:id="rId9"/>
    <p:sldLayoutId id="2147484473" r:id="rId10"/>
    <p:sldLayoutId id="2147484474" r:id="rId11"/>
    <p:sldLayoutId id="2147484475"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1551285323"/>
      </p:ext>
    </p:extLst>
  </p:cSld>
  <p:clrMap bg1="lt1" tx1="dk1" bg2="lt2" tx2="dk2" accent1="accent1" accent2="accent2" accent3="accent3" accent4="accent4" accent5="accent5" accent6="accent6" hlink="hlink" folHlink="folHlink"/>
  <p:sldLayoutIdLst>
    <p:sldLayoutId id="2147484477"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2422573599"/>
      </p:ext>
    </p:extLst>
  </p:cSld>
  <p:clrMap bg1="lt1" tx1="dk1" bg2="lt2" tx2="dk2" accent1="accent1" accent2="accent2" accent3="accent3" accent4="accent4" accent5="accent5" accent6="accent6" hlink="hlink" folHlink="folHlink"/>
  <p:sldLayoutIdLst>
    <p:sldLayoutId id="2147484490" r:id="rId1"/>
    <p:sldLayoutId id="2147484491" r:id="rId2"/>
    <p:sldLayoutId id="2147484492" r:id="rId3"/>
    <p:sldLayoutId id="2147484493" r:id="rId4"/>
    <p:sldLayoutId id="2147484494" r:id="rId5"/>
    <p:sldLayoutId id="2147484495" r:id="rId6"/>
    <p:sldLayoutId id="2147484496" r:id="rId7"/>
    <p:sldLayoutId id="2147484497" r:id="rId8"/>
    <p:sldLayoutId id="2147484498" r:id="rId9"/>
    <p:sldLayoutId id="2147484499" r:id="rId10"/>
    <p:sldLayoutId id="2147484500" r:id="rId11"/>
    <p:sldLayoutId id="2147484501"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2146949367"/>
      </p:ext>
    </p:extLst>
  </p:cSld>
  <p:clrMap bg1="lt1" tx1="dk1" bg2="lt2" tx2="dk2" accent1="accent1" accent2="accent2" accent3="accent3" accent4="accent4" accent5="accent5" accent6="accent6" hlink="hlink" folHlink="folHlink"/>
  <p:sldLayoutIdLst>
    <p:sldLayoutId id="2147484503" r:id="rId1"/>
    <p:sldLayoutId id="2147484504" r:id="rId2"/>
    <p:sldLayoutId id="2147484505" r:id="rId3"/>
    <p:sldLayoutId id="2147484506" r:id="rId4"/>
    <p:sldLayoutId id="2147484507" r:id="rId5"/>
    <p:sldLayoutId id="2147484508" r:id="rId6"/>
    <p:sldLayoutId id="2147484509" r:id="rId7"/>
    <p:sldLayoutId id="2147484510" r:id="rId8"/>
    <p:sldLayoutId id="2147484511" r:id="rId9"/>
    <p:sldLayoutId id="2147484512" r:id="rId10"/>
    <p:sldLayoutId id="2147484513" r:id="rId11"/>
    <p:sldLayoutId id="2147484514"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2810774347"/>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54" r:id="rId3"/>
    <p:sldLayoutId id="2147484555" r:id="rId4"/>
    <p:sldLayoutId id="2147484556" r:id="rId5"/>
    <p:sldLayoutId id="2147484557" r:id="rId6"/>
    <p:sldLayoutId id="2147484558" r:id="rId7"/>
    <p:sldLayoutId id="2147484559" r:id="rId8"/>
    <p:sldLayoutId id="2147484560" r:id="rId9"/>
    <p:sldLayoutId id="2147484561" r:id="rId10"/>
    <p:sldLayoutId id="2147484562" r:id="rId11"/>
    <p:sldLayoutId id="2147484563"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1856449511"/>
      </p:ext>
    </p:extLst>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3" r:id="rId9"/>
    <p:sldLayoutId id="2147484574" r:id="rId10"/>
    <p:sldLayoutId id="2147484575" r:id="rId11"/>
    <p:sldLayoutId id="2147484576"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343658590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userDrawn="1"/>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438327330"/>
      </p:ext>
    </p:extLst>
  </p:cSld>
  <p:clrMap bg1="lt1" tx1="dk1" bg2="lt2" tx2="dk2" accent1="accent1" accent2="accent2" accent3="accent3" accent4="accent4" accent5="accent5" accent6="accent6" hlink="hlink" folHlink="folHlink"/>
  <p:sldLayoutIdLst>
    <p:sldLayoutId id="2147484578" r:id="rId1"/>
    <p:sldLayoutId id="2147484579" r:id="rId2"/>
    <p:sldLayoutId id="2147484580" r:id="rId3"/>
    <p:sldLayoutId id="2147484581" r:id="rId4"/>
    <p:sldLayoutId id="2147484582" r:id="rId5"/>
    <p:sldLayoutId id="2147484583" r:id="rId6"/>
    <p:sldLayoutId id="2147484584" r:id="rId7"/>
    <p:sldLayoutId id="2147484585" r:id="rId8"/>
    <p:sldLayoutId id="2147484586" r:id="rId9"/>
    <p:sldLayoutId id="2147484587" r:id="rId10"/>
    <p:sldLayoutId id="2147484588" r:id="rId11"/>
    <p:sldLayoutId id="2147484589"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pPr>
            <a:fld id="{8436CD90-0316-4B6A-90E6-3B94DE21A2E6}" type="slidenum">
              <a:rPr lang="en-US">
                <a:solidFill>
                  <a:srgbClr val="113388"/>
                </a:solidFill>
              </a:rPr>
              <a:pPr fontAlgn="base">
                <a:spcBef>
                  <a:spcPct val="0"/>
                </a:spcBef>
              </a:pPr>
              <a:t>‹#›</a:t>
            </a:fld>
            <a:endParaRPr lang="en-US" dirty="0">
              <a:solidFill>
                <a:srgbClr val="113388"/>
              </a:solidFill>
            </a:endParaRPr>
          </a:p>
          <a:p>
            <a:pPr fontAlgn="base">
              <a:spcBef>
                <a:spcPct val="0"/>
              </a:spcBef>
            </a:pPr>
            <a:endParaRPr lang="en-US" dirty="0">
              <a:solidFill>
                <a:srgbClr val="113388"/>
              </a:solidFill>
            </a:endParaRPr>
          </a:p>
        </p:txBody>
      </p:sp>
      <p:pic>
        <p:nvPicPr>
          <p:cNvPr id="10" name="Picture 2"/>
          <p:cNvPicPr>
            <a:picLocks noChangeAspect="1" noChangeArrowheads="1"/>
          </p:cNvPicPr>
          <p:nvPr userDrawn="1"/>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2940810040"/>
      </p:ext>
    </p:extLst>
  </p:cSld>
  <p:clrMap bg1="lt1" tx1="dk1" bg2="lt2" tx2="dk2" accent1="accent1" accent2="accent2" accent3="accent3" accent4="accent4" accent5="accent5" accent6="accent6" hlink="hlink" folHlink="folHlink"/>
  <p:sldLayoutIdLst>
    <p:sldLayoutId id="2147484591" r:id="rId1"/>
    <p:sldLayoutId id="2147484592" r:id="rId2"/>
    <p:sldLayoutId id="2147484593" r:id="rId3"/>
    <p:sldLayoutId id="2147484594" r:id="rId4"/>
    <p:sldLayoutId id="2147484595" r:id="rId5"/>
    <p:sldLayoutId id="2147484596" r:id="rId6"/>
    <p:sldLayoutId id="2147484597" r:id="rId7"/>
    <p:sldLayoutId id="2147484598" r:id="rId8"/>
    <p:sldLayoutId id="2147484599" r:id="rId9"/>
    <p:sldLayoutId id="2147484600" r:id="rId10"/>
    <p:sldLayoutId id="2147484601" r:id="rId11"/>
    <p:sldLayoutId id="2147484602"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pPr>
            <a:fld id="{8436CD90-0316-4B6A-90E6-3B94DE21A2E6}" type="slidenum">
              <a:rPr lang="en-US">
                <a:solidFill>
                  <a:srgbClr val="113388"/>
                </a:solidFill>
                <a:cs typeface="Arial" charset="0"/>
              </a:rPr>
              <a:pPr fontAlgn="base">
                <a:spcBef>
                  <a:spcPct val="0"/>
                </a:spcBef>
              </a:pPr>
              <a:t>‹#›</a:t>
            </a:fld>
            <a:endParaRPr lang="en-US" dirty="0">
              <a:solidFill>
                <a:srgbClr val="113388"/>
              </a:solidFill>
              <a:cs typeface="Arial" charset="0"/>
            </a:endParaRPr>
          </a:p>
          <a:p>
            <a:pPr fontAlgn="base">
              <a:spcBef>
                <a:spcPct val="0"/>
              </a:spcBef>
            </a:pPr>
            <a:endParaRPr lang="en-US" dirty="0">
              <a:solidFill>
                <a:srgbClr val="113388"/>
              </a:solidFill>
              <a:cs typeface="Arial" charset="0"/>
            </a:endParaRPr>
          </a:p>
        </p:txBody>
      </p:sp>
      <p:pic>
        <p:nvPicPr>
          <p:cNvPr id="10" name="Picture 2"/>
          <p:cNvPicPr>
            <a:picLocks noChangeAspect="1" noChangeArrowheads="1"/>
          </p:cNvPicPr>
          <p:nvPr userDrawn="1"/>
        </p:nvPicPr>
        <p:blipFill>
          <a:blip r:embed="rId15"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3924448418"/>
      </p:ext>
    </p:extLst>
  </p:cSld>
  <p:clrMap bg1="lt1" tx1="dk1" bg2="lt2" tx2="dk2" accent1="accent1" accent2="accent2" accent3="accent3" accent4="accent4" accent5="accent5" accent6="accent6" hlink="hlink" folHlink="folHlink"/>
  <p:sldLayoutIdLst>
    <p:sldLayoutId id="2147484604" r:id="rId1"/>
    <p:sldLayoutId id="2147484605" r:id="rId2"/>
    <p:sldLayoutId id="2147484606" r:id="rId3"/>
    <p:sldLayoutId id="2147484607" r:id="rId4"/>
    <p:sldLayoutId id="2147484608" r:id="rId5"/>
    <p:sldLayoutId id="2147484609" r:id="rId6"/>
    <p:sldLayoutId id="2147484610" r:id="rId7"/>
    <p:sldLayoutId id="2147484611" r:id="rId8"/>
    <p:sldLayoutId id="2147484612" r:id="rId9"/>
    <p:sldLayoutId id="2147484613" r:id="rId10"/>
    <p:sldLayoutId id="2147484614" r:id="rId11"/>
    <p:sldLayoutId id="2147484615" r:id="rId12"/>
    <p:sldLayoutId id="2147484616" r:id="rId13"/>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1849655034"/>
      </p:ext>
    </p:extLst>
  </p:cSld>
  <p:clrMap bg1="lt1" tx1="dk1" bg2="lt2" tx2="dk2" accent1="accent1" accent2="accent2" accent3="accent3" accent4="accent4" accent5="accent5" accent6="accent6" hlink="hlink" folHlink="folHlink"/>
  <p:sldLayoutIdLst>
    <p:sldLayoutId id="2147484618" r:id="rId1"/>
    <p:sldLayoutId id="2147484619" r:id="rId2"/>
    <p:sldLayoutId id="2147484620" r:id="rId3"/>
    <p:sldLayoutId id="2147484621" r:id="rId4"/>
    <p:sldLayoutId id="2147484622" r:id="rId5"/>
    <p:sldLayoutId id="2147484623" r:id="rId6"/>
    <p:sldLayoutId id="2147484624" r:id="rId7"/>
    <p:sldLayoutId id="2147484625" r:id="rId8"/>
    <p:sldLayoutId id="2147484626" r:id="rId9"/>
    <p:sldLayoutId id="2147484627" r:id="rId10"/>
    <p:sldLayoutId id="2147484628" r:id="rId11"/>
    <p:sldLayoutId id="2147484629"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userDrawn="1"/>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2836466377"/>
      </p:ext>
    </p:extLst>
  </p:cSld>
  <p:clrMap bg1="lt1" tx1="dk1" bg2="lt2" tx2="dk2" accent1="accent1" accent2="accent2" accent3="accent3" accent4="accent4" accent5="accent5" accent6="accent6" hlink="hlink" folHlink="folHlink"/>
  <p:sldLayoutIdLst>
    <p:sldLayoutId id="2147484631" r:id="rId1"/>
    <p:sldLayoutId id="2147484632" r:id="rId2"/>
    <p:sldLayoutId id="2147484633" r:id="rId3"/>
    <p:sldLayoutId id="2147484634" r:id="rId4"/>
    <p:sldLayoutId id="2147484635" r:id="rId5"/>
    <p:sldLayoutId id="2147484636" r:id="rId6"/>
    <p:sldLayoutId id="2147484637" r:id="rId7"/>
    <p:sldLayoutId id="2147484638" r:id="rId8"/>
    <p:sldLayoutId id="2147484639" r:id="rId9"/>
    <p:sldLayoutId id="2147484640" r:id="rId10"/>
    <p:sldLayoutId id="2147484641" r:id="rId11"/>
    <p:sldLayoutId id="2147484642"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userDrawn="1"/>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874318006"/>
      </p:ext>
    </p:extLst>
  </p:cSld>
  <p:clrMap bg1="lt1" tx1="dk1" bg2="lt2" tx2="dk2" accent1="accent1" accent2="accent2" accent3="accent3" accent4="accent4" accent5="accent5" accent6="accent6" hlink="hlink" folHlink="folHlink"/>
  <p:sldLayoutIdLst>
    <p:sldLayoutId id="2147484644" r:id="rId1"/>
    <p:sldLayoutId id="2147484645" r:id="rId2"/>
    <p:sldLayoutId id="2147484646" r:id="rId3"/>
    <p:sldLayoutId id="2147484647" r:id="rId4"/>
    <p:sldLayoutId id="2147484648" r:id="rId5"/>
    <p:sldLayoutId id="2147484649" r:id="rId6"/>
    <p:sldLayoutId id="2147484650" r:id="rId7"/>
    <p:sldLayoutId id="2147484651" r:id="rId8"/>
    <p:sldLayoutId id="2147484652" r:id="rId9"/>
    <p:sldLayoutId id="2147484653" r:id="rId10"/>
    <p:sldLayoutId id="2147484654" r:id="rId11"/>
    <p:sldLayoutId id="2147484655"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userDrawn="1"/>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3520978521"/>
      </p:ext>
    </p:extLst>
  </p:cSld>
  <p:clrMap bg1="lt1" tx1="dk1" bg2="lt2" tx2="dk2" accent1="accent1" accent2="accent2" accent3="accent3" accent4="accent4" accent5="accent5" accent6="accent6" hlink="hlink" folHlink="folHlink"/>
  <p:sldLayoutIdLst>
    <p:sldLayoutId id="2147484657" r:id="rId1"/>
    <p:sldLayoutId id="2147484658" r:id="rId2"/>
    <p:sldLayoutId id="2147484659" r:id="rId3"/>
    <p:sldLayoutId id="2147484660" r:id="rId4"/>
    <p:sldLayoutId id="2147484661" r:id="rId5"/>
    <p:sldLayoutId id="2147484662" r:id="rId6"/>
    <p:sldLayoutId id="2147484663" r:id="rId7"/>
    <p:sldLayoutId id="2147484664" r:id="rId8"/>
    <p:sldLayoutId id="2147484665" r:id="rId9"/>
    <p:sldLayoutId id="2147484666" r:id="rId10"/>
    <p:sldLayoutId id="2147484667" r:id="rId11"/>
    <p:sldLayoutId id="2147484668"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userDrawn="1"/>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3479437406"/>
      </p:ext>
    </p:extLst>
  </p:cSld>
  <p:clrMap bg1="lt1" tx1="dk1" bg2="lt2" tx2="dk2" accent1="accent1" accent2="accent2" accent3="accent3" accent4="accent4" accent5="accent5" accent6="accent6" hlink="hlink" folHlink="folHlink"/>
  <p:sldLayoutIdLst>
    <p:sldLayoutId id="2147484670" r:id="rId1"/>
    <p:sldLayoutId id="2147484671" r:id="rId2"/>
    <p:sldLayoutId id="2147484672" r:id="rId3"/>
    <p:sldLayoutId id="2147484673" r:id="rId4"/>
    <p:sldLayoutId id="2147484674" r:id="rId5"/>
    <p:sldLayoutId id="2147484675" r:id="rId6"/>
    <p:sldLayoutId id="2147484676" r:id="rId7"/>
    <p:sldLayoutId id="2147484677" r:id="rId8"/>
    <p:sldLayoutId id="2147484678" r:id="rId9"/>
    <p:sldLayoutId id="2147484679" r:id="rId10"/>
    <p:sldLayoutId id="2147484680" r:id="rId11"/>
    <p:sldLayoutId id="2147484681"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4187490902"/>
      </p:ext>
    </p:extLst>
  </p:cSld>
  <p:clrMap bg1="lt1" tx1="dk1" bg2="lt2" tx2="dk2" accent1="accent1" accent2="accent2" accent3="accent3" accent4="accent4" accent5="accent5" accent6="accent6" hlink="hlink" folHlink="folHlink"/>
  <p:sldLayoutIdLst>
    <p:sldLayoutId id="2147484683" r:id="rId1"/>
    <p:sldLayoutId id="2147484684" r:id="rId2"/>
    <p:sldLayoutId id="2147484685" r:id="rId3"/>
    <p:sldLayoutId id="2147484686" r:id="rId4"/>
    <p:sldLayoutId id="2147484687" r:id="rId5"/>
    <p:sldLayoutId id="2147484688" r:id="rId6"/>
    <p:sldLayoutId id="2147484689" r:id="rId7"/>
    <p:sldLayoutId id="2147484690" r:id="rId8"/>
    <p:sldLayoutId id="2147484691" r:id="rId9"/>
    <p:sldLayoutId id="2147484692" r:id="rId10"/>
    <p:sldLayoutId id="2147484693" r:id="rId11"/>
    <p:sldLayoutId id="2147484694"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userDrawn="1"/>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1625785029"/>
      </p:ext>
    </p:extLst>
  </p:cSld>
  <p:clrMap bg1="lt1" tx1="dk1" bg2="lt2" tx2="dk2" accent1="accent1" accent2="accent2" accent3="accent3" accent4="accent4" accent5="accent5" accent6="accent6" hlink="hlink" folHlink="folHlink"/>
  <p:sldLayoutIdLst>
    <p:sldLayoutId id="2147484696" r:id="rId1"/>
    <p:sldLayoutId id="2147484697" r:id="rId2"/>
    <p:sldLayoutId id="2147484698" r:id="rId3"/>
    <p:sldLayoutId id="2147484699" r:id="rId4"/>
    <p:sldLayoutId id="2147484700" r:id="rId5"/>
    <p:sldLayoutId id="2147484701" r:id="rId6"/>
    <p:sldLayoutId id="2147484702" r:id="rId7"/>
    <p:sldLayoutId id="2147484703" r:id="rId8"/>
    <p:sldLayoutId id="2147484704" r:id="rId9"/>
    <p:sldLayoutId id="2147484705" r:id="rId10"/>
    <p:sldLayoutId id="2147484706" r:id="rId11"/>
    <p:sldLayoutId id="2147484707"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pPr>
            <a:fld id="{8436CD90-0316-4B6A-90E6-3B94DE21A2E6}" type="slidenum">
              <a:rPr lang="en-US">
                <a:solidFill>
                  <a:srgbClr val="113388"/>
                </a:solidFill>
              </a:rPr>
              <a:pPr fontAlgn="base">
                <a:spcBef>
                  <a:spcPct val="0"/>
                </a:spcBef>
              </a:pPr>
              <a:t>‹#›</a:t>
            </a:fld>
            <a:endParaRPr lang="en-US" dirty="0">
              <a:solidFill>
                <a:srgbClr val="113388"/>
              </a:solidFill>
            </a:endParaRPr>
          </a:p>
          <a:p>
            <a:pPr fontAlgn="base">
              <a:spcBef>
                <a:spcPct val="0"/>
              </a:spcBef>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249298910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userDrawn="1"/>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1273108956"/>
      </p:ext>
    </p:extLst>
  </p:cSld>
  <p:clrMap bg1="lt1" tx1="dk1" bg2="lt2" tx2="dk2" accent1="accent1" accent2="accent2" accent3="accent3" accent4="accent4" accent5="accent5" accent6="accent6" hlink="hlink" folHlink="folHlink"/>
  <p:sldLayoutIdLst>
    <p:sldLayoutId id="2147484709" r:id="rId1"/>
    <p:sldLayoutId id="2147484710" r:id="rId2"/>
    <p:sldLayoutId id="2147484711" r:id="rId3"/>
    <p:sldLayoutId id="2147484712" r:id="rId4"/>
    <p:sldLayoutId id="2147484713" r:id="rId5"/>
    <p:sldLayoutId id="2147484714" r:id="rId6"/>
    <p:sldLayoutId id="2147484715" r:id="rId7"/>
    <p:sldLayoutId id="2147484716" r:id="rId8"/>
    <p:sldLayoutId id="2147484717" r:id="rId9"/>
    <p:sldLayoutId id="2147484718" r:id="rId10"/>
    <p:sldLayoutId id="2147484719" r:id="rId11"/>
    <p:sldLayoutId id="2147484720"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1218657494"/>
      </p:ext>
    </p:extLst>
  </p:cSld>
  <p:clrMap bg1="lt1" tx1="dk1" bg2="lt2" tx2="dk2" accent1="accent1" accent2="accent2" accent3="accent3" accent4="accent4" accent5="accent5" accent6="accent6" hlink="hlink" folHlink="folHlink"/>
  <p:sldLayoutIdLst>
    <p:sldLayoutId id="2147484722" r:id="rId1"/>
    <p:sldLayoutId id="2147484723" r:id="rId2"/>
    <p:sldLayoutId id="2147484724" r:id="rId3"/>
    <p:sldLayoutId id="2147484725" r:id="rId4"/>
    <p:sldLayoutId id="2147484726" r:id="rId5"/>
    <p:sldLayoutId id="2147484727" r:id="rId6"/>
    <p:sldLayoutId id="2147484728" r:id="rId7"/>
    <p:sldLayoutId id="2147484729" r:id="rId8"/>
    <p:sldLayoutId id="2147484730" r:id="rId9"/>
    <p:sldLayoutId id="2147484731" r:id="rId10"/>
    <p:sldLayoutId id="2147484732" r:id="rId11"/>
    <p:sldLayoutId id="2147484733"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userDrawn="1"/>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3901008575"/>
      </p:ext>
    </p:extLst>
  </p:cSld>
  <p:clrMap bg1="lt1" tx1="dk1" bg2="lt2" tx2="dk2" accent1="accent1" accent2="accent2" accent3="accent3" accent4="accent4" accent5="accent5" accent6="accent6" hlink="hlink" folHlink="folHlink"/>
  <p:sldLayoutIdLst>
    <p:sldLayoutId id="2147484735" r:id="rId1"/>
    <p:sldLayoutId id="2147484736" r:id="rId2"/>
    <p:sldLayoutId id="2147484737" r:id="rId3"/>
    <p:sldLayoutId id="2147484738" r:id="rId4"/>
    <p:sldLayoutId id="2147484739" r:id="rId5"/>
    <p:sldLayoutId id="2147484740" r:id="rId6"/>
    <p:sldLayoutId id="2147484741" r:id="rId7"/>
    <p:sldLayoutId id="2147484742" r:id="rId8"/>
    <p:sldLayoutId id="2147484743" r:id="rId9"/>
    <p:sldLayoutId id="2147484744" r:id="rId10"/>
    <p:sldLayoutId id="2147484745" r:id="rId11"/>
    <p:sldLayoutId id="2147484746"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pPr>
            <a:fld id="{8436CD90-0316-4B6A-90E6-3B94DE21A2E6}" type="slidenum">
              <a:rPr lang="en-US">
                <a:solidFill>
                  <a:srgbClr val="113388"/>
                </a:solidFill>
                <a:cs typeface="Arial" charset="0"/>
              </a:rPr>
              <a:pPr fontAlgn="base">
                <a:spcBef>
                  <a:spcPct val="0"/>
                </a:spcBef>
              </a:pPr>
              <a:t>‹#›</a:t>
            </a:fld>
            <a:endParaRPr lang="en-US" dirty="0">
              <a:solidFill>
                <a:srgbClr val="113388"/>
              </a:solidFill>
              <a:cs typeface="Arial" charset="0"/>
            </a:endParaRPr>
          </a:p>
          <a:p>
            <a:pPr fontAlgn="base">
              <a:spcBef>
                <a:spcPct val="0"/>
              </a:spcBef>
            </a:pPr>
            <a:endParaRPr lang="en-US" dirty="0">
              <a:solidFill>
                <a:srgbClr val="113388"/>
              </a:solidFill>
              <a:cs typeface="Arial" charset="0"/>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2888667167"/>
      </p:ext>
    </p:extLst>
  </p:cSld>
  <p:clrMap bg1="lt1" tx1="dk1" bg2="lt2" tx2="dk2" accent1="accent1" accent2="accent2" accent3="accent3" accent4="accent4" accent5="accent5" accent6="accent6" hlink="hlink" folHlink="folHlink"/>
  <p:sldLayoutIdLst>
    <p:sldLayoutId id="2147484748" r:id="rId1"/>
    <p:sldLayoutId id="2147484749" r:id="rId2"/>
    <p:sldLayoutId id="2147484750" r:id="rId3"/>
    <p:sldLayoutId id="2147484751" r:id="rId4"/>
    <p:sldLayoutId id="2147484752" r:id="rId5"/>
    <p:sldLayoutId id="2147484753" r:id="rId6"/>
    <p:sldLayoutId id="2147484754" r:id="rId7"/>
    <p:sldLayoutId id="2147484755" r:id="rId8"/>
    <p:sldLayoutId id="2147484756" r:id="rId9"/>
    <p:sldLayoutId id="2147484757" r:id="rId10"/>
    <p:sldLayoutId id="2147484758" r:id="rId11"/>
    <p:sldLayoutId id="2147484759"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userDrawn="1"/>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507981385"/>
      </p:ext>
    </p:extLst>
  </p:cSld>
  <p:clrMap bg1="lt1" tx1="dk1" bg2="lt2" tx2="dk2" accent1="accent1" accent2="accent2" accent3="accent3" accent4="accent4" accent5="accent5" accent6="accent6" hlink="hlink" folHlink="folHlink"/>
  <p:sldLayoutIdLst>
    <p:sldLayoutId id="2147484786" r:id="rId1"/>
    <p:sldLayoutId id="2147484787" r:id="rId2"/>
    <p:sldLayoutId id="2147484788" r:id="rId3"/>
    <p:sldLayoutId id="2147484789" r:id="rId4"/>
    <p:sldLayoutId id="2147484790" r:id="rId5"/>
    <p:sldLayoutId id="2147484791" r:id="rId6"/>
    <p:sldLayoutId id="2147484792" r:id="rId7"/>
    <p:sldLayoutId id="2147484793" r:id="rId8"/>
    <p:sldLayoutId id="2147484794" r:id="rId9"/>
    <p:sldLayoutId id="2147484795" r:id="rId10"/>
    <p:sldLayoutId id="2147484796" r:id="rId11"/>
    <p:sldLayoutId id="2147484797"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userDrawn="1"/>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2408270697"/>
      </p:ext>
    </p:extLst>
  </p:cSld>
  <p:clrMap bg1="lt1" tx1="dk1" bg2="lt2" tx2="dk2" accent1="accent1" accent2="accent2" accent3="accent3" accent4="accent4" accent5="accent5" accent6="accent6" hlink="hlink" folHlink="folHlink"/>
  <p:sldLayoutIdLst>
    <p:sldLayoutId id="2147484799" r:id="rId1"/>
    <p:sldLayoutId id="2147484800" r:id="rId2"/>
    <p:sldLayoutId id="2147484801" r:id="rId3"/>
    <p:sldLayoutId id="2147484802" r:id="rId4"/>
    <p:sldLayoutId id="2147484803" r:id="rId5"/>
    <p:sldLayoutId id="2147484804" r:id="rId6"/>
    <p:sldLayoutId id="2147484805" r:id="rId7"/>
    <p:sldLayoutId id="2147484806" r:id="rId8"/>
    <p:sldLayoutId id="2147484807" r:id="rId9"/>
    <p:sldLayoutId id="2147484808" r:id="rId10"/>
    <p:sldLayoutId id="2147484809" r:id="rId11"/>
    <p:sldLayoutId id="2147484810"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2248984497"/>
      </p:ext>
    </p:extLst>
  </p:cSld>
  <p:clrMap bg1="lt1" tx1="dk1" bg2="lt2" tx2="dk2" accent1="accent1" accent2="accent2" accent3="accent3" accent4="accent4" accent5="accent5" accent6="accent6" hlink="hlink" folHlink="folHlink"/>
  <p:sldLayoutIdLst>
    <p:sldLayoutId id="2147484812" r:id="rId1"/>
    <p:sldLayoutId id="2147484813" r:id="rId2"/>
    <p:sldLayoutId id="2147484814" r:id="rId3"/>
    <p:sldLayoutId id="2147484815" r:id="rId4"/>
    <p:sldLayoutId id="2147484816" r:id="rId5"/>
    <p:sldLayoutId id="2147484817" r:id="rId6"/>
    <p:sldLayoutId id="2147484818" r:id="rId7"/>
    <p:sldLayoutId id="2147484819" r:id="rId8"/>
    <p:sldLayoutId id="2147484820" r:id="rId9"/>
    <p:sldLayoutId id="2147484821" r:id="rId10"/>
    <p:sldLayoutId id="2147484822" r:id="rId11"/>
    <p:sldLayoutId id="2147484823"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userDrawn="1"/>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3165615735"/>
      </p:ext>
    </p:extLst>
  </p:cSld>
  <p:clrMap bg1="lt1" tx1="dk1" bg2="lt2" tx2="dk2" accent1="accent1" accent2="accent2" accent3="accent3" accent4="accent4" accent5="accent5" accent6="accent6" hlink="hlink" folHlink="folHlink"/>
  <p:sldLayoutIdLst>
    <p:sldLayoutId id="2147484826" r:id="rId1"/>
    <p:sldLayoutId id="2147484827" r:id="rId2"/>
    <p:sldLayoutId id="2147484828" r:id="rId3"/>
    <p:sldLayoutId id="2147484829" r:id="rId4"/>
    <p:sldLayoutId id="2147484830" r:id="rId5"/>
    <p:sldLayoutId id="2147484831" r:id="rId6"/>
    <p:sldLayoutId id="2147484832" r:id="rId7"/>
    <p:sldLayoutId id="2147484833" r:id="rId8"/>
    <p:sldLayoutId id="2147484834" r:id="rId9"/>
    <p:sldLayoutId id="2147484835" r:id="rId10"/>
    <p:sldLayoutId id="2147484836" r:id="rId11"/>
    <p:sldLayoutId id="2147484837"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3262259358"/>
      </p:ext>
    </p:extLst>
  </p:cSld>
  <p:clrMap bg1="lt1" tx1="dk1" bg2="lt2" tx2="dk2" accent1="accent1" accent2="accent2" accent3="accent3" accent4="accent4" accent5="accent5" accent6="accent6" hlink="hlink" folHlink="folHlink"/>
  <p:sldLayoutIdLst>
    <p:sldLayoutId id="2147484839" r:id="rId1"/>
    <p:sldLayoutId id="2147484840" r:id="rId2"/>
    <p:sldLayoutId id="2147484841" r:id="rId3"/>
    <p:sldLayoutId id="2147484842" r:id="rId4"/>
    <p:sldLayoutId id="2147484843" r:id="rId5"/>
    <p:sldLayoutId id="2147484844" r:id="rId6"/>
    <p:sldLayoutId id="2147484845" r:id="rId7"/>
    <p:sldLayoutId id="2147484846" r:id="rId8"/>
    <p:sldLayoutId id="2147484847" r:id="rId9"/>
    <p:sldLayoutId id="2147484848" r:id="rId10"/>
    <p:sldLayoutId id="2147484849" r:id="rId11"/>
    <p:sldLayoutId id="2147484850"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userDrawn="1"/>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1106486278"/>
      </p:ext>
    </p:extLst>
  </p:cSld>
  <p:clrMap bg1="lt1" tx1="dk1" bg2="lt2" tx2="dk2" accent1="accent1" accent2="accent2" accent3="accent3" accent4="accent4" accent5="accent5" accent6="accent6" hlink="hlink" folHlink="folHlink"/>
  <p:sldLayoutIdLst>
    <p:sldLayoutId id="2147484852" r:id="rId1"/>
    <p:sldLayoutId id="2147484853" r:id="rId2"/>
    <p:sldLayoutId id="2147484854" r:id="rId3"/>
    <p:sldLayoutId id="2147484855" r:id="rId4"/>
    <p:sldLayoutId id="2147484856" r:id="rId5"/>
    <p:sldLayoutId id="2147484857" r:id="rId6"/>
    <p:sldLayoutId id="2147484858" r:id="rId7"/>
    <p:sldLayoutId id="2147484859" r:id="rId8"/>
    <p:sldLayoutId id="2147484860" r:id="rId9"/>
    <p:sldLayoutId id="2147484861" r:id="rId10"/>
    <p:sldLayoutId id="2147484862" r:id="rId11"/>
    <p:sldLayoutId id="2147484863"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pPr>
            <a:fld id="{8436CD90-0316-4B6A-90E6-3B94DE21A2E6}" type="slidenum">
              <a:rPr lang="en-US">
                <a:solidFill>
                  <a:srgbClr val="113388"/>
                </a:solidFill>
              </a:rPr>
              <a:pPr fontAlgn="base">
                <a:spcBef>
                  <a:spcPct val="0"/>
                </a:spcBef>
              </a:pPr>
              <a:t>‹#›</a:t>
            </a:fld>
            <a:endParaRPr lang="en-US" dirty="0">
              <a:solidFill>
                <a:srgbClr val="113388"/>
              </a:solidFill>
            </a:endParaRPr>
          </a:p>
          <a:p>
            <a:pPr fontAlgn="base">
              <a:spcBef>
                <a:spcPct val="0"/>
              </a:spcBef>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426270807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userDrawn="1"/>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691555685"/>
      </p:ext>
    </p:extLst>
  </p:cSld>
  <p:clrMap bg1="lt1" tx1="dk1" bg2="lt2" tx2="dk2" accent1="accent1" accent2="accent2" accent3="accent3" accent4="accent4" accent5="accent5" accent6="accent6" hlink="hlink" folHlink="folHlink"/>
  <p:sldLayoutIdLst>
    <p:sldLayoutId id="2147484877" r:id="rId1"/>
    <p:sldLayoutId id="2147484878" r:id="rId2"/>
    <p:sldLayoutId id="2147484879" r:id="rId3"/>
    <p:sldLayoutId id="2147484880" r:id="rId4"/>
    <p:sldLayoutId id="2147484881" r:id="rId5"/>
    <p:sldLayoutId id="2147484882" r:id="rId6"/>
    <p:sldLayoutId id="2147484883" r:id="rId7"/>
    <p:sldLayoutId id="2147484884" r:id="rId8"/>
    <p:sldLayoutId id="2147484885" r:id="rId9"/>
    <p:sldLayoutId id="2147484886" r:id="rId10"/>
    <p:sldLayoutId id="2147484887" r:id="rId11"/>
    <p:sldLayoutId id="2147484888"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userDrawn="1"/>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3523178310"/>
      </p:ext>
    </p:extLst>
  </p:cSld>
  <p:clrMap bg1="lt1" tx1="dk1" bg2="lt2" tx2="dk2" accent1="accent1" accent2="accent2" accent3="accent3" accent4="accent4" accent5="accent5" accent6="accent6" hlink="hlink" folHlink="folHlink"/>
  <p:sldLayoutIdLst>
    <p:sldLayoutId id="2147484890" r:id="rId1"/>
    <p:sldLayoutId id="2147484891" r:id="rId2"/>
    <p:sldLayoutId id="2147484892" r:id="rId3"/>
    <p:sldLayoutId id="2147484893" r:id="rId4"/>
    <p:sldLayoutId id="2147484894" r:id="rId5"/>
    <p:sldLayoutId id="2147484895" r:id="rId6"/>
    <p:sldLayoutId id="2147484896" r:id="rId7"/>
    <p:sldLayoutId id="2147484897" r:id="rId8"/>
    <p:sldLayoutId id="2147484898" r:id="rId9"/>
    <p:sldLayoutId id="2147484899" r:id="rId10"/>
    <p:sldLayoutId id="2147484900" r:id="rId11"/>
    <p:sldLayoutId id="2147484901"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userDrawn="1"/>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2924633390"/>
      </p:ext>
    </p:extLst>
  </p:cSld>
  <p:clrMap bg1="lt1" tx1="dk1" bg2="lt2" tx2="dk2" accent1="accent1" accent2="accent2" accent3="accent3" accent4="accent4" accent5="accent5" accent6="accent6" hlink="hlink" folHlink="folHlink"/>
  <p:sldLayoutIdLst>
    <p:sldLayoutId id="2147484916" r:id="rId1"/>
    <p:sldLayoutId id="2147484917" r:id="rId2"/>
    <p:sldLayoutId id="2147484918" r:id="rId3"/>
    <p:sldLayoutId id="2147484919" r:id="rId4"/>
    <p:sldLayoutId id="2147484920" r:id="rId5"/>
    <p:sldLayoutId id="2147484921" r:id="rId6"/>
    <p:sldLayoutId id="2147484922" r:id="rId7"/>
    <p:sldLayoutId id="2147484923" r:id="rId8"/>
    <p:sldLayoutId id="2147484924" r:id="rId9"/>
    <p:sldLayoutId id="2147484925" r:id="rId10"/>
    <p:sldLayoutId id="2147484926" r:id="rId11"/>
    <p:sldLayoutId id="2147484927"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userDrawn="1"/>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1547924045"/>
      </p:ext>
    </p:extLst>
  </p:cSld>
  <p:clrMap bg1="lt1" tx1="dk1" bg2="lt2" tx2="dk2" accent1="accent1" accent2="accent2" accent3="accent3" accent4="accent4" accent5="accent5" accent6="accent6" hlink="hlink" folHlink="folHlink"/>
  <p:sldLayoutIdLst>
    <p:sldLayoutId id="2147484929" r:id="rId1"/>
    <p:sldLayoutId id="2147484930" r:id="rId2"/>
    <p:sldLayoutId id="2147484931" r:id="rId3"/>
    <p:sldLayoutId id="2147484932" r:id="rId4"/>
    <p:sldLayoutId id="2147484933" r:id="rId5"/>
    <p:sldLayoutId id="2147484934" r:id="rId6"/>
    <p:sldLayoutId id="2147484935" r:id="rId7"/>
    <p:sldLayoutId id="2147484936" r:id="rId8"/>
    <p:sldLayoutId id="2147484937" r:id="rId9"/>
    <p:sldLayoutId id="2147484938" r:id="rId10"/>
    <p:sldLayoutId id="2147484939" r:id="rId11"/>
    <p:sldLayoutId id="2147484940"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pPr>
            <a:fld id="{9810B1D4-74A4-46A0-9E38-7B55604E7ED3}" type="datetime8">
              <a:rPr lang="en-GB" smtClean="0">
                <a:solidFill>
                  <a:srgbClr val="113388"/>
                </a:solidFill>
              </a:rPr>
              <a:pPr fontAlgn="base">
                <a:spcBef>
                  <a:spcPct val="0"/>
                </a:spcBef>
              </a:pPr>
              <a:t>27/08/2014 19:30</a:t>
            </a:fld>
            <a:endParaRPr lang="en-US" dirty="0">
              <a:solidFill>
                <a:srgbClr val="113388"/>
              </a:solidFill>
            </a:endParaRP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pPr>
            <a:fld id="{8436CD90-0316-4B6A-90E6-3B94DE21A2E6}" type="slidenum">
              <a:rPr lang="en-US">
                <a:solidFill>
                  <a:srgbClr val="113388"/>
                </a:solidFill>
              </a:rPr>
              <a:pPr fontAlgn="base">
                <a:spcBef>
                  <a:spcPct val="0"/>
                </a:spcBef>
              </a:pPr>
              <a:t>‹#›</a:t>
            </a:fld>
            <a:endParaRPr lang="en-US" dirty="0">
              <a:solidFill>
                <a:srgbClr val="113388"/>
              </a:solidFill>
            </a:endParaRPr>
          </a:p>
          <a:p>
            <a:pPr fontAlgn="base">
              <a:spcBef>
                <a:spcPct val="0"/>
              </a:spcBef>
            </a:pPr>
            <a:endParaRPr lang="en-US" dirty="0">
              <a:solidFill>
                <a:srgbClr val="113388"/>
              </a:solidFill>
            </a:endParaRPr>
          </a:p>
        </p:txBody>
      </p:sp>
      <p:pic>
        <p:nvPicPr>
          <p:cNvPr id="10" name="Picture 2"/>
          <p:cNvPicPr>
            <a:picLocks noChangeAspect="1" noChangeArrowheads="1"/>
          </p:cNvPicPr>
          <p:nvPr userDrawn="1"/>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3988043211"/>
      </p:ext>
    </p:extLst>
  </p:cSld>
  <p:clrMap bg1="lt1" tx1="dk1" bg2="lt2" tx2="dk2" accent1="accent1" accent2="accent2" accent3="accent3" accent4="accent4" accent5="accent5" accent6="accent6" hlink="hlink" folHlink="folHlink"/>
  <p:sldLayoutIdLst>
    <p:sldLayoutId id="2147484942" r:id="rId1"/>
    <p:sldLayoutId id="2147484943" r:id="rId2"/>
    <p:sldLayoutId id="2147484944" r:id="rId3"/>
    <p:sldLayoutId id="2147484945" r:id="rId4"/>
    <p:sldLayoutId id="2147484946" r:id="rId5"/>
    <p:sldLayoutId id="2147484947" r:id="rId6"/>
    <p:sldLayoutId id="2147484948" r:id="rId7"/>
    <p:sldLayoutId id="2147484949" r:id="rId8"/>
    <p:sldLayoutId id="2147484950" r:id="rId9"/>
    <p:sldLayoutId id="2147484951" r:id="rId10"/>
    <p:sldLayoutId id="2147484952" r:id="rId11"/>
    <p:sldLayoutId id="2147484953" r:id="rId12"/>
  </p:sldLayoutIdLst>
  <p:hf sldNum="0" hdr="0" dt="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userDrawn="1"/>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629994642"/>
      </p:ext>
    </p:extLst>
  </p:cSld>
  <p:clrMap bg1="lt1" tx1="dk1" bg2="lt2" tx2="dk2" accent1="accent1" accent2="accent2" accent3="accent3" accent4="accent4" accent5="accent5" accent6="accent6" hlink="hlink" folHlink="folHlink"/>
  <p:sldLayoutIdLst>
    <p:sldLayoutId id="2147484955" r:id="rId1"/>
    <p:sldLayoutId id="2147484956" r:id="rId2"/>
    <p:sldLayoutId id="2147484957" r:id="rId3"/>
    <p:sldLayoutId id="2147484958" r:id="rId4"/>
    <p:sldLayoutId id="2147484959" r:id="rId5"/>
    <p:sldLayoutId id="2147484960" r:id="rId6"/>
    <p:sldLayoutId id="2147484961" r:id="rId7"/>
    <p:sldLayoutId id="2147484962" r:id="rId8"/>
    <p:sldLayoutId id="2147484963" r:id="rId9"/>
    <p:sldLayoutId id="2147484964" r:id="rId10"/>
    <p:sldLayoutId id="2147484965" r:id="rId11"/>
    <p:sldLayoutId id="2147484966"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userDrawn="1"/>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45438344"/>
      </p:ext>
    </p:extLst>
  </p:cSld>
  <p:clrMap bg1="lt1" tx1="dk1" bg2="lt2" tx2="dk2" accent1="accent1" accent2="accent2" accent3="accent3" accent4="accent4" accent5="accent5" accent6="accent6" hlink="hlink" folHlink="folHlink"/>
  <p:sldLayoutIdLst>
    <p:sldLayoutId id="2147484968" r:id="rId1"/>
    <p:sldLayoutId id="2147484969" r:id="rId2"/>
    <p:sldLayoutId id="2147484970" r:id="rId3"/>
    <p:sldLayoutId id="2147484971" r:id="rId4"/>
    <p:sldLayoutId id="2147484972" r:id="rId5"/>
    <p:sldLayoutId id="2147484973" r:id="rId6"/>
    <p:sldLayoutId id="2147484974" r:id="rId7"/>
    <p:sldLayoutId id="2147484975" r:id="rId8"/>
    <p:sldLayoutId id="2147484976" r:id="rId9"/>
    <p:sldLayoutId id="2147484977" r:id="rId10"/>
    <p:sldLayoutId id="2147484978" r:id="rId11"/>
    <p:sldLayoutId id="2147484979"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userDrawn="1"/>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1716880268"/>
      </p:ext>
    </p:extLst>
  </p:cSld>
  <p:clrMap bg1="lt1" tx1="dk1" bg2="lt2" tx2="dk2" accent1="accent1" accent2="accent2" accent3="accent3" accent4="accent4" accent5="accent5" accent6="accent6" hlink="hlink" folHlink="folHlink"/>
  <p:sldLayoutIdLst>
    <p:sldLayoutId id="2147484981" r:id="rId1"/>
    <p:sldLayoutId id="2147484982" r:id="rId2"/>
    <p:sldLayoutId id="2147484983" r:id="rId3"/>
    <p:sldLayoutId id="2147484984" r:id="rId4"/>
    <p:sldLayoutId id="2147484985" r:id="rId5"/>
    <p:sldLayoutId id="2147484986" r:id="rId6"/>
    <p:sldLayoutId id="2147484987" r:id="rId7"/>
    <p:sldLayoutId id="2147484988" r:id="rId8"/>
    <p:sldLayoutId id="2147484989" r:id="rId9"/>
    <p:sldLayoutId id="2147484990" r:id="rId10"/>
    <p:sldLayoutId id="2147484991" r:id="rId11"/>
    <p:sldLayoutId id="2147484992"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userDrawn="1"/>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1186198827"/>
      </p:ext>
    </p:extLst>
  </p:cSld>
  <p:clrMap bg1="lt1" tx1="dk1" bg2="lt2" tx2="dk2" accent1="accent1" accent2="accent2" accent3="accent3" accent4="accent4" accent5="accent5" accent6="accent6" hlink="hlink" folHlink="folHlink"/>
  <p:sldLayoutIdLst>
    <p:sldLayoutId id="2147484994" r:id="rId1"/>
    <p:sldLayoutId id="2147484995" r:id="rId2"/>
    <p:sldLayoutId id="2147484996" r:id="rId3"/>
    <p:sldLayoutId id="2147484997" r:id="rId4"/>
    <p:sldLayoutId id="2147484998" r:id="rId5"/>
    <p:sldLayoutId id="2147484999" r:id="rId6"/>
    <p:sldLayoutId id="2147485000" r:id="rId7"/>
    <p:sldLayoutId id="2147485001" r:id="rId8"/>
    <p:sldLayoutId id="2147485002" r:id="rId9"/>
    <p:sldLayoutId id="2147485003" r:id="rId10"/>
    <p:sldLayoutId id="2147485004" r:id="rId11"/>
    <p:sldLayoutId id="2147485005"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userDrawn="1"/>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3459750331"/>
      </p:ext>
    </p:extLst>
  </p:cSld>
  <p:clrMap bg1="lt1" tx1="dk1" bg2="lt2" tx2="dk2" accent1="accent1" accent2="accent2" accent3="accent3" accent4="accent4" accent5="accent5" accent6="accent6" hlink="hlink" folHlink="folHlink"/>
  <p:sldLayoutIdLst>
    <p:sldLayoutId id="2147485007" r:id="rId1"/>
    <p:sldLayoutId id="2147485008" r:id="rId2"/>
    <p:sldLayoutId id="2147485009" r:id="rId3"/>
    <p:sldLayoutId id="2147485010" r:id="rId4"/>
    <p:sldLayoutId id="2147485011" r:id="rId5"/>
    <p:sldLayoutId id="2147485012" r:id="rId6"/>
    <p:sldLayoutId id="2147485013" r:id="rId7"/>
    <p:sldLayoutId id="2147485014" r:id="rId8"/>
    <p:sldLayoutId id="2147485015" r:id="rId9"/>
    <p:sldLayoutId id="2147485016" r:id="rId10"/>
    <p:sldLayoutId id="2147485017" r:id="rId11"/>
    <p:sldLayoutId id="2147485018"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4000" rIns="0" bIns="0" numCol="1" anchor="t" anchorCtr="0" compatLnSpc="1">
            <a:prstTxWarp prst="textNoShape">
              <a:avLst/>
            </a:prstTxWarp>
          </a:bodyPr>
          <a:lstStyle/>
          <a:p>
            <a:pPr lvl="0"/>
            <a:r>
              <a:rPr lang="en-US" altLang="en-US" smtClean="0"/>
              <a:t>Click here, </a:t>
            </a:r>
            <a:r>
              <a:rPr lang="en-GB" altLang="en-US" smtClean="0"/>
              <a:t>to edit Master text styles</a:t>
            </a:r>
            <a:r>
              <a:rPr lang="en-US" altLang="en-US" smtClean="0"/>
              <a: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latin typeface="Arial" charset="0"/>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latin typeface="Arial" charset="0"/>
              </a:defRPr>
            </a:lvl1pPr>
          </a:lstStyle>
          <a:p>
            <a:pPr fontAlgn="base">
              <a:spcBef>
                <a:spcPct val="0"/>
              </a:spcBef>
              <a:defRPr/>
            </a:pPr>
            <a:fld id="{337BCFBE-DF11-417E-AEED-7594445029BC}"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194867694"/>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3665869047"/>
      </p:ext>
    </p:extLst>
  </p:cSld>
  <p:clrMap bg1="lt1" tx1="dk1" bg2="lt2" tx2="dk2" accent1="accent1" accent2="accent2" accent3="accent3" accent4="accent4" accent5="accent5" accent6="accent6" hlink="hlink" folHlink="folHlink"/>
  <p:sldLayoutIdLst>
    <p:sldLayoutId id="2147485020" r:id="rId1"/>
    <p:sldLayoutId id="2147485021" r:id="rId2"/>
    <p:sldLayoutId id="2147485022" r:id="rId3"/>
    <p:sldLayoutId id="2147485023" r:id="rId4"/>
    <p:sldLayoutId id="2147485024" r:id="rId5"/>
    <p:sldLayoutId id="2147485025" r:id="rId6"/>
    <p:sldLayoutId id="2147485026" r:id="rId7"/>
    <p:sldLayoutId id="2147485027" r:id="rId8"/>
    <p:sldLayoutId id="2147485028" r:id="rId9"/>
    <p:sldLayoutId id="2147485029" r:id="rId10"/>
    <p:sldLayoutId id="2147485030" r:id="rId11"/>
    <p:sldLayoutId id="2147485031"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userDrawn="1"/>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2834077334"/>
      </p:ext>
    </p:extLst>
  </p:cSld>
  <p:clrMap bg1="lt1" tx1="dk1" bg2="lt2" tx2="dk2" accent1="accent1" accent2="accent2" accent3="accent3" accent4="accent4" accent5="accent5" accent6="accent6" hlink="hlink" folHlink="folHlink"/>
  <p:sldLayoutIdLst>
    <p:sldLayoutId id="2147485033" r:id="rId1"/>
    <p:sldLayoutId id="2147485034" r:id="rId2"/>
    <p:sldLayoutId id="2147485035" r:id="rId3"/>
    <p:sldLayoutId id="2147485036" r:id="rId4"/>
    <p:sldLayoutId id="2147485037" r:id="rId5"/>
    <p:sldLayoutId id="2147485038" r:id="rId6"/>
    <p:sldLayoutId id="2147485039" r:id="rId7"/>
    <p:sldLayoutId id="2147485040" r:id="rId8"/>
    <p:sldLayoutId id="2147485041" r:id="rId9"/>
    <p:sldLayoutId id="2147485042" r:id="rId10"/>
    <p:sldLayoutId id="2147485043" r:id="rId11"/>
    <p:sldLayoutId id="2147485044"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userDrawn="1"/>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693083782"/>
      </p:ext>
    </p:extLst>
  </p:cSld>
  <p:clrMap bg1="lt1" tx1="dk1" bg2="lt2" tx2="dk2" accent1="accent1" accent2="accent2" accent3="accent3" accent4="accent4" accent5="accent5" accent6="accent6" hlink="hlink" folHlink="folHlink"/>
  <p:sldLayoutIdLst>
    <p:sldLayoutId id="2147485068" r:id="rId1"/>
    <p:sldLayoutId id="2147485069" r:id="rId2"/>
    <p:sldLayoutId id="2147485070" r:id="rId3"/>
    <p:sldLayoutId id="2147485071" r:id="rId4"/>
    <p:sldLayoutId id="2147485072" r:id="rId5"/>
    <p:sldLayoutId id="2147485073" r:id="rId6"/>
    <p:sldLayoutId id="2147485074" r:id="rId7"/>
    <p:sldLayoutId id="2147485075" r:id="rId8"/>
    <p:sldLayoutId id="2147485076" r:id="rId9"/>
    <p:sldLayoutId id="2147485077" r:id="rId10"/>
    <p:sldLayoutId id="2147485078" r:id="rId11"/>
    <p:sldLayoutId id="2147485079"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userDrawn="1"/>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4104241990"/>
      </p:ext>
    </p:extLst>
  </p:cSld>
  <p:clrMap bg1="lt1" tx1="dk1" bg2="lt2" tx2="dk2" accent1="accent1" accent2="accent2" accent3="accent3" accent4="accent4" accent5="accent5" accent6="accent6" hlink="hlink" folHlink="folHlink"/>
  <p:sldLayoutIdLst>
    <p:sldLayoutId id="2147485094" r:id="rId1"/>
    <p:sldLayoutId id="2147485095" r:id="rId2"/>
    <p:sldLayoutId id="2147485096" r:id="rId3"/>
    <p:sldLayoutId id="2147485097" r:id="rId4"/>
    <p:sldLayoutId id="2147485098" r:id="rId5"/>
    <p:sldLayoutId id="2147485099" r:id="rId6"/>
    <p:sldLayoutId id="2147485100" r:id="rId7"/>
    <p:sldLayoutId id="2147485101" r:id="rId8"/>
    <p:sldLayoutId id="2147485102" r:id="rId9"/>
    <p:sldLayoutId id="2147485103" r:id="rId10"/>
    <p:sldLayoutId id="2147485104" r:id="rId11"/>
    <p:sldLayoutId id="2147485105"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userDrawn="1"/>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3052796363"/>
      </p:ext>
    </p:extLst>
  </p:cSld>
  <p:clrMap bg1="lt1" tx1="dk1" bg2="lt2" tx2="dk2" accent1="accent1" accent2="accent2" accent3="accent3" accent4="accent4" accent5="accent5" accent6="accent6" hlink="hlink" folHlink="folHlink"/>
  <p:sldLayoutIdLst>
    <p:sldLayoutId id="2147485107" r:id="rId1"/>
    <p:sldLayoutId id="2147485108" r:id="rId2"/>
    <p:sldLayoutId id="2147485109" r:id="rId3"/>
    <p:sldLayoutId id="2147485110" r:id="rId4"/>
    <p:sldLayoutId id="2147485111" r:id="rId5"/>
    <p:sldLayoutId id="2147485112" r:id="rId6"/>
    <p:sldLayoutId id="2147485113" r:id="rId7"/>
    <p:sldLayoutId id="2147485114" r:id="rId8"/>
    <p:sldLayoutId id="2147485115" r:id="rId9"/>
    <p:sldLayoutId id="2147485116" r:id="rId10"/>
    <p:sldLayoutId id="2147485117" r:id="rId11"/>
    <p:sldLayoutId id="2147485118"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68313" y="1196975"/>
            <a:ext cx="8207375" cy="5256213"/>
          </a:xfrm>
          <a:prstGeom prst="rect">
            <a:avLst/>
          </a:prstGeom>
          <a:noFill/>
          <a:ln w="9525">
            <a:noFill/>
            <a:miter lim="800000"/>
            <a:headEnd/>
            <a:tailEnd/>
          </a:ln>
        </p:spPr>
        <p:txBody>
          <a:bodyPr vert="horz" wrap="square" lIns="0" tIns="54000" rIns="0" bIns="0" numCol="1" anchor="t" anchorCtr="0" compatLnSpc="1">
            <a:prstTxWarp prst="textNoShape">
              <a:avLst/>
            </a:prstTxWarp>
          </a:bodyPr>
          <a:lstStyle/>
          <a:p>
            <a:pPr lvl="0"/>
            <a:r>
              <a:rPr lang="en-US" smtClean="0"/>
              <a:t>Click here, </a:t>
            </a:r>
            <a:r>
              <a:rPr lang="en-GB" smtClean="0"/>
              <a:t>to edit Master text styles</a:t>
            </a:r>
            <a:r>
              <a:rPr lang="en-US" smtClean="0"/>
              <a: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7076" name="Rectangle 4"/>
          <p:cNvSpPr>
            <a:spLocks noGrp="1" noChangeArrowheads="1"/>
          </p:cNvSpPr>
          <p:nvPr>
            <p:ph type="dt" sz="half" idx="2"/>
          </p:nvPr>
        </p:nvSpPr>
        <p:spPr bwMode="gray">
          <a:xfrm>
            <a:off x="468313" y="6551613"/>
            <a:ext cx="2122487"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l" eaLnBrk="0" hangingPunct="0">
              <a:spcAft>
                <a:spcPct val="0"/>
              </a:spcAft>
              <a:buClrTx/>
              <a:buFontTx/>
              <a:buNone/>
              <a:defRPr sz="800">
                <a:solidFill>
                  <a:schemeClr val="accent1"/>
                </a:solidFill>
              </a:defRPr>
            </a:lvl1pPr>
          </a:lstStyle>
          <a:p>
            <a:pPr fontAlgn="base">
              <a:spcBef>
                <a:spcPct val="0"/>
              </a:spcBef>
              <a:defRPr/>
            </a:pPr>
            <a:r>
              <a:rPr lang="en-GB" dirty="0">
                <a:solidFill>
                  <a:srgbClr val="113388"/>
                </a:solidFill>
              </a:rPr>
              <a:t>2013 </a:t>
            </a:r>
            <a:r>
              <a:rPr lang="en-US" dirty="0">
                <a:solidFill>
                  <a:srgbClr val="113388"/>
                </a:solidFill>
              </a:rPr>
              <a:t>© Copyright Allianz </a:t>
            </a:r>
          </a:p>
        </p:txBody>
      </p:sp>
      <p:sp>
        <p:nvSpPr>
          <p:cNvPr id="387077" name="Rectangle 5"/>
          <p:cNvSpPr>
            <a:spLocks noGrp="1" noChangeArrowheads="1"/>
          </p:cNvSpPr>
          <p:nvPr>
            <p:ph type="sldNum" sz="quarter" idx="4"/>
          </p:nvPr>
        </p:nvSpPr>
        <p:spPr bwMode="gray">
          <a:xfrm>
            <a:off x="6553200" y="6551613"/>
            <a:ext cx="2122488" cy="549275"/>
          </a:xfrm>
          <a:prstGeom prst="rect">
            <a:avLst/>
          </a:prstGeom>
          <a:noFill/>
          <a:ln>
            <a:noFill/>
          </a:ln>
          <a:effectLst/>
          <a:extLst/>
        </p:spPr>
        <p:txBody>
          <a:bodyPr vert="horz" wrap="none" lIns="0" tIns="90000" rIns="0" bIns="0" numCol="1" anchor="t" anchorCtr="0" compatLnSpc="1">
            <a:prstTxWarp prst="textNoShape">
              <a:avLst/>
            </a:prstTxWarp>
          </a:bodyPr>
          <a:lstStyle>
            <a:lvl1pPr algn="r" eaLnBrk="0" hangingPunct="0">
              <a:spcAft>
                <a:spcPct val="0"/>
              </a:spcAft>
              <a:buClrTx/>
              <a:buFontTx/>
              <a:buNone/>
              <a:defRPr sz="800">
                <a:solidFill>
                  <a:schemeClr val="accent1"/>
                </a:solidFill>
              </a:defRPr>
            </a:lvl1pPr>
          </a:lstStyle>
          <a:p>
            <a:pPr fontAlgn="base">
              <a:spcBef>
                <a:spcPct val="0"/>
              </a:spcBef>
              <a:defRPr/>
            </a:pPr>
            <a:fld id="{010B8C37-E043-48C6-932B-3C75483806F2}" type="slidenum">
              <a:rPr lang="en-US">
                <a:solidFill>
                  <a:srgbClr val="113388"/>
                </a:solidFill>
              </a:rPr>
              <a:pPr fontAlgn="base">
                <a:spcBef>
                  <a:spcPct val="0"/>
                </a:spcBef>
                <a:defRPr/>
              </a:pPr>
              <a:t>‹#›</a:t>
            </a:fld>
            <a:endParaRPr lang="en-US" dirty="0">
              <a:solidFill>
                <a:srgbClr val="113388"/>
              </a:solidFill>
            </a:endParaRPr>
          </a:p>
          <a:p>
            <a:pPr fontAlgn="base">
              <a:spcBef>
                <a:spcPct val="0"/>
              </a:spcBef>
              <a:defRPr/>
            </a:pPr>
            <a:endParaRPr lang="en-US" dirty="0">
              <a:solidFill>
                <a:srgbClr val="113388"/>
              </a:solidFill>
            </a:endParaRPr>
          </a:p>
        </p:txBody>
      </p:sp>
      <p:pic>
        <p:nvPicPr>
          <p:cNvPr id="10" name="Picture 2"/>
          <p:cNvPicPr>
            <a:picLocks noChangeAspect="1" noChangeArrowheads="1"/>
          </p:cNvPicPr>
          <p:nvPr userDrawn="1"/>
        </p:nvPicPr>
        <p:blipFill>
          <a:blip r:embed="rId14" cstate="print">
            <a:extLst/>
          </a:blip>
          <a:srcRect/>
          <a:stretch>
            <a:fillRect/>
          </a:stretch>
        </p:blipFill>
        <p:spPr bwMode="auto">
          <a:xfrm>
            <a:off x="7527480" y="152400"/>
            <a:ext cx="1476375" cy="742950"/>
          </a:xfrm>
          <a:prstGeom prst="rect">
            <a:avLst/>
          </a:prstGeom>
          <a:noFill/>
          <a:ln>
            <a:noFill/>
          </a:ln>
          <a:effectLst>
            <a:reflection blurRad="6350" stA="52000" endA="300" endPos="35000" dir="5400000" sy="-100000" algn="bl" rotWithShape="0"/>
          </a:effectLst>
          <a:extLst/>
        </p:spPr>
      </p:pic>
    </p:spTree>
    <p:extLst>
      <p:ext uri="{BB962C8B-B14F-4D97-AF65-F5344CB8AC3E}">
        <p14:creationId xmlns:p14="http://schemas.microsoft.com/office/powerpoint/2010/main" val="3612317394"/>
      </p:ext>
    </p:extLst>
  </p:cSld>
  <p:clrMap bg1="lt1" tx1="dk1" bg2="lt2" tx2="dk2" accent1="accent1" accent2="accent2" accent3="accent3" accent4="accent4" accent5="accent5" accent6="accent6" hlink="hlink" folHlink="folHlink"/>
  <p:sldLayoutIdLst>
    <p:sldLayoutId id="2147485120" r:id="rId1"/>
    <p:sldLayoutId id="2147485121" r:id="rId2"/>
    <p:sldLayoutId id="2147485122" r:id="rId3"/>
    <p:sldLayoutId id="2147485123" r:id="rId4"/>
    <p:sldLayoutId id="2147485124" r:id="rId5"/>
    <p:sldLayoutId id="2147485125" r:id="rId6"/>
    <p:sldLayoutId id="2147485126" r:id="rId7"/>
    <p:sldLayoutId id="2147485127" r:id="rId8"/>
    <p:sldLayoutId id="2147485128" r:id="rId9"/>
    <p:sldLayoutId id="2147485129" r:id="rId10"/>
    <p:sldLayoutId id="2147485130" r:id="rId11"/>
    <p:sldLayoutId id="2147485131" r:id="rId12"/>
  </p:sldLayoutIdLst>
  <p:hf hdr="0" ftr="0"/>
  <p:txStyles>
    <p:titleStyle>
      <a:lvl1pPr algn="l" defTabSz="784225" rtl="0" eaLnBrk="0" fontAlgn="base" hangingPunct="0">
        <a:spcBef>
          <a:spcPct val="0"/>
        </a:spcBef>
        <a:spcAft>
          <a:spcPct val="0"/>
        </a:spcAft>
        <a:defRPr sz="2200">
          <a:solidFill>
            <a:schemeClr val="accent1"/>
          </a:solidFill>
          <a:latin typeface="+mj-lt"/>
          <a:ea typeface="+mj-ea"/>
          <a:cs typeface="+mj-cs"/>
        </a:defRPr>
      </a:lvl1pPr>
      <a:lvl2pPr algn="l" defTabSz="784225" rtl="0" eaLnBrk="0" fontAlgn="base" hangingPunct="0">
        <a:spcBef>
          <a:spcPct val="0"/>
        </a:spcBef>
        <a:spcAft>
          <a:spcPct val="0"/>
        </a:spcAft>
        <a:defRPr sz="2200">
          <a:solidFill>
            <a:schemeClr val="accent1"/>
          </a:solidFill>
          <a:latin typeface="Arial" charset="0"/>
        </a:defRPr>
      </a:lvl2pPr>
      <a:lvl3pPr algn="l" defTabSz="784225" rtl="0" eaLnBrk="0" fontAlgn="base" hangingPunct="0">
        <a:spcBef>
          <a:spcPct val="0"/>
        </a:spcBef>
        <a:spcAft>
          <a:spcPct val="0"/>
        </a:spcAft>
        <a:defRPr sz="2200">
          <a:solidFill>
            <a:schemeClr val="accent1"/>
          </a:solidFill>
          <a:latin typeface="Arial" charset="0"/>
        </a:defRPr>
      </a:lvl3pPr>
      <a:lvl4pPr algn="l" defTabSz="784225" rtl="0" eaLnBrk="0" fontAlgn="base" hangingPunct="0">
        <a:spcBef>
          <a:spcPct val="0"/>
        </a:spcBef>
        <a:spcAft>
          <a:spcPct val="0"/>
        </a:spcAft>
        <a:defRPr sz="2200">
          <a:solidFill>
            <a:schemeClr val="accent1"/>
          </a:solidFill>
          <a:latin typeface="Arial" charset="0"/>
        </a:defRPr>
      </a:lvl4pPr>
      <a:lvl5pPr algn="l" defTabSz="784225" rtl="0" eaLnBrk="0" fontAlgn="base" hangingPunct="0">
        <a:spcBef>
          <a:spcPct val="0"/>
        </a:spcBef>
        <a:spcAft>
          <a:spcPct val="0"/>
        </a:spcAft>
        <a:defRPr sz="2200">
          <a:solidFill>
            <a:schemeClr val="accent1"/>
          </a:solidFill>
          <a:latin typeface="Arial" charset="0"/>
        </a:defRPr>
      </a:lvl5pPr>
      <a:lvl6pPr marL="457200" algn="l" defTabSz="784225" rtl="0" fontAlgn="base">
        <a:spcBef>
          <a:spcPct val="0"/>
        </a:spcBef>
        <a:spcAft>
          <a:spcPct val="0"/>
        </a:spcAft>
        <a:defRPr sz="2200">
          <a:solidFill>
            <a:schemeClr val="accent1"/>
          </a:solidFill>
          <a:latin typeface="Arial" charset="0"/>
        </a:defRPr>
      </a:lvl6pPr>
      <a:lvl7pPr marL="914400" algn="l" defTabSz="784225" rtl="0" fontAlgn="base">
        <a:spcBef>
          <a:spcPct val="0"/>
        </a:spcBef>
        <a:spcAft>
          <a:spcPct val="0"/>
        </a:spcAft>
        <a:defRPr sz="2200">
          <a:solidFill>
            <a:schemeClr val="accent1"/>
          </a:solidFill>
          <a:latin typeface="Arial" charset="0"/>
        </a:defRPr>
      </a:lvl7pPr>
      <a:lvl8pPr marL="1371600" algn="l" defTabSz="784225" rtl="0" fontAlgn="base">
        <a:spcBef>
          <a:spcPct val="0"/>
        </a:spcBef>
        <a:spcAft>
          <a:spcPct val="0"/>
        </a:spcAft>
        <a:defRPr sz="2200">
          <a:solidFill>
            <a:schemeClr val="accent1"/>
          </a:solidFill>
          <a:latin typeface="Arial" charset="0"/>
        </a:defRPr>
      </a:lvl8pPr>
      <a:lvl9pPr marL="1828800" algn="l" defTabSz="784225" rtl="0" fontAlgn="base">
        <a:spcBef>
          <a:spcPct val="0"/>
        </a:spcBef>
        <a:spcAft>
          <a:spcPct val="0"/>
        </a:spcAft>
        <a:defRPr sz="2200">
          <a:solidFill>
            <a:schemeClr val="accent1"/>
          </a:solidFill>
          <a:latin typeface="Arial" charset="0"/>
        </a:defRPr>
      </a:lvl9pPr>
    </p:titleStyle>
    <p:bodyStyle>
      <a:lvl1pPr marL="342900" indent="-342900" algn="l" rtl="0" eaLnBrk="0" fontAlgn="base" hangingPunct="0">
        <a:spcBef>
          <a:spcPct val="0"/>
        </a:spcBef>
        <a:spcAft>
          <a:spcPct val="30000"/>
        </a:spcAft>
        <a:tabLst>
          <a:tab pos="195263" algn="l"/>
        </a:tabLst>
        <a:defRPr sz="2000">
          <a:solidFill>
            <a:schemeClr val="accent1"/>
          </a:solidFill>
          <a:latin typeface="+mn-lt"/>
          <a:ea typeface="+mn-ea"/>
          <a:cs typeface="+mn-cs"/>
        </a:defRPr>
      </a:lvl1pPr>
      <a:lvl2pPr marL="1588" indent="455613" algn="l" rtl="0" eaLnBrk="0" fontAlgn="base" hangingPunct="0">
        <a:spcBef>
          <a:spcPct val="0"/>
        </a:spcBef>
        <a:spcAft>
          <a:spcPct val="30000"/>
        </a:spcAft>
        <a:buFont typeface="Wingdings" pitchFamily="2" charset="2"/>
        <a:tabLst>
          <a:tab pos="195263" algn="l"/>
        </a:tabLst>
        <a:defRPr>
          <a:solidFill>
            <a:schemeClr val="tx1"/>
          </a:solidFill>
          <a:latin typeface="+mn-lt"/>
        </a:defRPr>
      </a:lvl2pPr>
      <a:lvl3pPr marL="192088" indent="-188913" algn="l" rtl="0" eaLnBrk="0" fontAlgn="base" hangingPunct="0">
        <a:spcBef>
          <a:spcPct val="0"/>
        </a:spcBef>
        <a:spcAft>
          <a:spcPct val="30000"/>
        </a:spcAft>
        <a:buClr>
          <a:schemeClr val="accent1"/>
        </a:buClr>
        <a:buFont typeface="Wingdings" pitchFamily="2" charset="2"/>
        <a:buChar char="§"/>
        <a:tabLst>
          <a:tab pos="195263" algn="l"/>
        </a:tabLst>
        <a:defRPr>
          <a:solidFill>
            <a:schemeClr val="tx1"/>
          </a:solidFill>
          <a:latin typeface="+mn-lt"/>
        </a:defRPr>
      </a:lvl3pPr>
      <a:lvl4pPr marL="384175" indent="-190500" algn="l" rtl="0" eaLnBrk="0" fontAlgn="base" hangingPunct="0">
        <a:spcBef>
          <a:spcPct val="0"/>
        </a:spcBef>
        <a:spcAft>
          <a:spcPct val="30000"/>
        </a:spcAft>
        <a:buClr>
          <a:schemeClr val="accent1"/>
        </a:buClr>
        <a:buChar char="-"/>
        <a:tabLst>
          <a:tab pos="195263" algn="l"/>
        </a:tabLst>
        <a:defRPr>
          <a:solidFill>
            <a:schemeClr val="tx1"/>
          </a:solidFill>
          <a:latin typeface="+mn-lt"/>
        </a:defRPr>
      </a:lvl4pPr>
      <a:lvl5pPr marL="574675" indent="-177800" algn="l" rtl="0" eaLnBrk="0" fontAlgn="base" hangingPunct="0">
        <a:spcBef>
          <a:spcPct val="0"/>
        </a:spcBef>
        <a:spcAft>
          <a:spcPct val="30000"/>
        </a:spcAft>
        <a:buClr>
          <a:schemeClr val="accent1"/>
        </a:buClr>
        <a:buChar char="-"/>
        <a:tabLst>
          <a:tab pos="195263" algn="l"/>
        </a:tabLst>
        <a:defRPr>
          <a:solidFill>
            <a:schemeClr val="tx1"/>
          </a:solidFill>
          <a:latin typeface="+mn-lt"/>
        </a:defRPr>
      </a:lvl5pPr>
      <a:lvl6pPr marL="1031875" indent="-177800" algn="l" rtl="0" fontAlgn="base">
        <a:spcBef>
          <a:spcPct val="0"/>
        </a:spcBef>
        <a:spcAft>
          <a:spcPct val="30000"/>
        </a:spcAft>
        <a:buClr>
          <a:schemeClr val="accent1"/>
        </a:buClr>
        <a:buChar char="-"/>
        <a:tabLst>
          <a:tab pos="195263" algn="l"/>
        </a:tabLst>
        <a:defRPr>
          <a:solidFill>
            <a:schemeClr val="tx1"/>
          </a:solidFill>
          <a:latin typeface="+mn-lt"/>
        </a:defRPr>
      </a:lvl6pPr>
      <a:lvl7pPr marL="1489075" indent="-177800" algn="l" rtl="0" fontAlgn="base">
        <a:spcBef>
          <a:spcPct val="0"/>
        </a:spcBef>
        <a:spcAft>
          <a:spcPct val="30000"/>
        </a:spcAft>
        <a:buClr>
          <a:schemeClr val="accent1"/>
        </a:buClr>
        <a:buChar char="-"/>
        <a:tabLst>
          <a:tab pos="195263" algn="l"/>
        </a:tabLst>
        <a:defRPr>
          <a:solidFill>
            <a:schemeClr val="tx1"/>
          </a:solidFill>
          <a:latin typeface="+mn-lt"/>
        </a:defRPr>
      </a:lvl7pPr>
      <a:lvl8pPr marL="1946275" indent="-177800" algn="l" rtl="0" fontAlgn="base">
        <a:spcBef>
          <a:spcPct val="0"/>
        </a:spcBef>
        <a:spcAft>
          <a:spcPct val="30000"/>
        </a:spcAft>
        <a:buClr>
          <a:schemeClr val="accent1"/>
        </a:buClr>
        <a:buChar char="-"/>
        <a:tabLst>
          <a:tab pos="195263" algn="l"/>
        </a:tabLst>
        <a:defRPr>
          <a:solidFill>
            <a:schemeClr val="tx1"/>
          </a:solidFill>
          <a:latin typeface="+mn-lt"/>
        </a:defRPr>
      </a:lvl8pPr>
      <a:lvl9pPr marL="2403475" indent="-177800" algn="l" rtl="0" fontAlgn="base">
        <a:spcBef>
          <a:spcPct val="0"/>
        </a:spcBef>
        <a:spcAft>
          <a:spcPct val="30000"/>
        </a:spcAft>
        <a:buClr>
          <a:schemeClr val="accent1"/>
        </a:buClr>
        <a:buChar char="-"/>
        <a:tabLst>
          <a:tab pos="195263"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3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ctrTitle"/>
          </p:nvPr>
        </p:nvSpPr>
        <p:spPr>
          <a:xfrm>
            <a:off x="611188" y="1989138"/>
            <a:ext cx="5616575" cy="935037"/>
          </a:xfrm>
        </p:spPr>
        <p:txBody>
          <a:bodyPr>
            <a:normAutofit fontScale="90000"/>
          </a:bodyPr>
          <a:lstStyle/>
          <a:p>
            <a:pPr eaLnBrk="1" hangingPunct="1"/>
            <a:r>
              <a:rPr lang="en-IN" sz="3600" dirty="0" smtClean="0">
                <a:solidFill>
                  <a:srgbClr val="FFFFFF"/>
                </a:solidFill>
                <a:latin typeface="Arial" charset="0"/>
                <a:cs typeface="Arial" charset="0"/>
              </a:rPr>
              <a:t>Apollo Refresh</a:t>
            </a:r>
            <a:r>
              <a:rPr lang="en-US" sz="3600" dirty="0" smtClean="0">
                <a:latin typeface="Arial" charset="0"/>
                <a:cs typeface="Arial" charset="0"/>
              </a:rPr>
              <a:t> </a:t>
            </a:r>
            <a:br>
              <a:rPr lang="en-US" sz="3600" dirty="0" smtClean="0">
                <a:latin typeface="Arial" charset="0"/>
                <a:cs typeface="Arial" charset="0"/>
              </a:rPr>
            </a:br>
            <a:r>
              <a:rPr lang="en-US" sz="3600" dirty="0" smtClean="0">
                <a:latin typeface="Arial" charset="0"/>
                <a:cs typeface="Arial" charset="0"/>
              </a:rPr>
              <a:t>Testing - Status</a:t>
            </a:r>
            <a:endParaRPr lang="en-IN" sz="2500" dirty="0" smtClean="0">
              <a:solidFill>
                <a:srgbClr val="000000"/>
              </a:solidFill>
              <a:latin typeface="Arial" charset="0"/>
              <a:cs typeface="Arial" charset="0"/>
            </a:endParaRPr>
          </a:p>
        </p:txBody>
      </p:sp>
      <p:sp>
        <p:nvSpPr>
          <p:cNvPr id="30723" name="Text Placeholder 3"/>
          <p:cNvSpPr>
            <a:spLocks noGrp="1"/>
          </p:cNvSpPr>
          <p:nvPr>
            <p:ph type="body" sz="quarter" idx="11"/>
          </p:nvPr>
        </p:nvSpPr>
        <p:spPr>
          <a:xfrm>
            <a:off x="685800" y="4114800"/>
            <a:ext cx="5610225" cy="658812"/>
          </a:xfrm>
        </p:spPr>
        <p:txBody>
          <a:bodyPr/>
          <a:lstStyle/>
          <a:p>
            <a:pPr eaLnBrk="1" hangingPunct="1">
              <a:lnSpc>
                <a:spcPct val="80000"/>
              </a:lnSpc>
              <a:spcBef>
                <a:spcPct val="0"/>
              </a:spcBef>
            </a:pPr>
            <a:r>
              <a:rPr lang="en-IN" b="1" dirty="0" smtClean="0">
                <a:solidFill>
                  <a:schemeClr val="bg1"/>
                </a:solidFill>
              </a:rPr>
              <a:t>30</a:t>
            </a:r>
            <a:r>
              <a:rPr lang="en-IN" b="1" baseline="30000" dirty="0" smtClean="0">
                <a:solidFill>
                  <a:schemeClr val="bg1"/>
                </a:solidFill>
              </a:rPr>
              <a:t>th</a:t>
            </a:r>
            <a:r>
              <a:rPr lang="en-IN" b="1" dirty="0" smtClean="0">
                <a:solidFill>
                  <a:schemeClr val="bg1"/>
                </a:solidFill>
              </a:rPr>
              <a:t> August 2014</a:t>
            </a:r>
          </a:p>
        </p:txBody>
      </p:sp>
      <p:sp>
        <p:nvSpPr>
          <p:cNvPr id="30724" name="Slide Number Placeholder 2"/>
          <p:cNvSpPr>
            <a:spLocks noGrp="1"/>
          </p:cNvSpPr>
          <p:nvPr>
            <p:ph type="sldNum" sz="quarter" idx="4294967295"/>
          </p:nvPr>
        </p:nvSpPr>
        <p:spPr bwMode="auto">
          <a:xfrm>
            <a:off x="8305800" y="228600"/>
            <a:ext cx="838200" cy="381000"/>
          </a:xfrm>
          <a:noFill/>
          <a:ln>
            <a:miter lim="800000"/>
            <a:headEnd/>
            <a:tailEnd/>
          </a:ln>
        </p:spPr>
        <p:txBody>
          <a:bodyPr wrap="square" numCol="1" compatLnSpc="1">
            <a:prstTxWarp prst="textNoShape">
              <a:avLst/>
            </a:prstTxWarp>
          </a:bodyPr>
          <a:lstStyle/>
          <a:p>
            <a:pPr fontAlgn="base">
              <a:spcBef>
                <a:spcPct val="0"/>
              </a:spcBef>
              <a:spcAft>
                <a:spcPct val="0"/>
              </a:spcAft>
            </a:pPr>
            <a:fld id="{632B2A80-FF9E-47DF-8388-6F1933F893BC}" type="slidenum">
              <a:rPr lang="en-US" smtClean="0">
                <a:solidFill>
                  <a:schemeClr val="bg1"/>
                </a:solidFill>
              </a:rPr>
              <a:pPr fontAlgn="base">
                <a:spcBef>
                  <a:spcPct val="0"/>
                </a:spcBef>
                <a:spcAft>
                  <a:spcPct val="0"/>
                </a:spcAft>
              </a:pPr>
              <a:t>1</a:t>
            </a:fld>
            <a:endParaRPr lang="en-US" dirty="0" smtClean="0">
              <a:solidFill>
                <a:schemeClr val="bg1"/>
              </a:solidFill>
            </a:endParaRPr>
          </a:p>
        </p:txBody>
      </p:sp>
      <p:sp>
        <p:nvSpPr>
          <p:cNvPr id="30725" name="AutoShape 2" descr="data:image/jpeg;base64,/9j/4AAQSkZJRgABAQAAAQABAAD/2wBDAAkGBwgHBgkIBwgKCgkLDRYPDQwMDRsUFRAWIB0iIiAdHx8kKDQsJCYxJx8fLT0tMTU3Ojo6Iys/RD84QzQ5Ojf/2wBDAQoKCg0MDRoPDxo3JR8lNzc3Nzc3Nzc3Nzc3Nzc3Nzc3Nzc3Nzc3Nzc3Nzc3Nzc3Nzc3Nzc3Nzc3Nzc3Nzc3Nzf/wAARCACnAS0DASIAAhEBAxEB/8QAHAABAAIDAQEBAAAAAAAAAAAAAAUGAQcIBAMC/8QARhAAAQMDAQQECgcHAgYDAAAAAQACAwQFEQYHEiExE0FRgRQiNlVhcXSRk9EWFzKhsbLBFSM1N0JSciRzM0NTYnXxgoTh/8QAGQEBAQEBAQEAAAAAAAAAAAAAAAECAwQF/8QAIBEBAQEAAgMBAAMBAAAAAAAAAAERAhIhMUFRAwRhE//aAAwDAQACEQMRAD8A3isZREBERAREQEREBERAREQEREBZWECDKIiAiIgIiICIiAiIgIiICIiAiIgIiICIiAiIgwiysICIiAiIgIiICIiAiIgLW9+2kVdrvNZQR26CRtPKWB7pXAu+5bIXP+tvK27e0u/RXjNZ5XFp+teu81U3xXfJPrXrvNVN8Z3yWu0W8jPatifWvXeaqb4zvkn1r13mqm+M75LXaJkO1bF+tiu81U3xXfJPrYrvNVN8V3yWuwCQSASBzPYsJkO1bF+tiu81U3xXfJPrYrvNVN8V3yWukTIdq2L9bFd5qpviu+SsGidb1OpLrLRzUUUDWQGTeY8kkggY4j0rTSvWx/ymqPY3fmYpZCW63EiIsOgiIgIiICIiAiIgIiICIiAsLKwgIiICIiAiIgIiICIiAuf9beVt29pd+i6AWgdZM6TWNzYHNbvVRGXHAHLmeoLXFnkglloLnBrQSTwAA4lbKsmy3faya714LSAeipeOR/mf0CttppdLWWujt9v8Cjrn5w3fDpTjtJye5XszOLVtm0Jfrruv8F8FhP8AzKnxeHobzPuV4tezazW+Pp7xUuqi0ZdvO6KIffn3lSGv77ebFSMntlLC+ndwkqHZcYndXi8sela2tRumtNQU1HcayeeNzt+UOd4rGDi7AHAdnep5q+I3E222aeyupo6al/ZsseSI2gMLf7sj35XP1YKcVc4o3PdTCRwic/7RZngT6cLeWsoq+ay/sixwgzVI6IkODWxRD7RJ9WG96r1j2X0lOBLe6k1DxxMMRLGD1nmfuSWLZrWFDQ1dwnEFDTS1Ep/pjaSe/sX0utsrLRWGjuEPRThocW5B4EZHELb1dq3TGmIDSW9sUj28OgomjGf+53L7yVrLVupJdS10dTLSxU4iaWMDCSS3OeJ6/d1rUus2SIJXrY/5TVHsbvzMVFV62P8AlNUexu/MxL6J7biREXN0EREBERAREQEREBERAREQFhZWEBERAREQEREBFlYQEREBc/628rbt7S79F0AVz/rbytu3tLv0WuLPL08/0gu/7OjtzbhUNpIwQ2Nr8cOzI4kehRzHuje18bi17TvNc04IPbntX5RbYbg0NrCC/wBN+yL1uGsLC3xwN2pbjjw/u7R181Naa0nRadq66opHOd4S4bgdziYP6c9fH9FprS1smu9+o6OBzmEyB7pGHBY1vEuB7ez04XQNTD01K+ASOZvt3d9vMBc+Xj03LsUuS/H6TirDv9O09D/8Os+/ivTtPoKit0y+akllHgzukkYxxAkZyOQOeOfcVIfRG2bu7vVGe3fHyUxBSsjom0kjjNGGbh6THjN5YPcvD/U4fz/x3l/1++WeE5Tdc7W+3VlznEFvpZaiT+2Nuces8h3q60ey+4OoJp62pjiqBGTFTx+Nl2OAc7kO7PrVwvOp7Fo+MW+CnxM1oLaWmjDQAeRJ5fiVry/bQL3dd6OGUUNOeG5TnDiPS/n7sL6G2rkiqEFpIcCCOBB5gq87H/Kao9jd+ZioxJJyTknjx61edj/lLUexu/MxW+mZ7biREXN1EREBERAREQEREBERAREQEREBERAREQEREBERAREQCuftbeVt29pd+i6BXP2tvK27e0u/Ra4s8vSEREW3NtTY7a2spKy6vb48j+gjPY0cXe8ke5ePX+uaoV01rs0xhjhJZNOz7TndYaeoDt5q07NgBomjMWN794T/AJb7lpGYudK90md8uJdntzxWZ5rduR+zVVLpekNTMZOe+ZHZ9+VfNAa4q4q6G2Xid09PMQyKaQ5dG48gT1g8uPJa9QcDkHBVsZlxt/ahpqou8dJW22ndNVRu6J7GDi5h5HuP4qGsey6ol3Zb3VCFv/QgO87vdyHdlStHtKt0FgpX1QlnuPR7skMbceMOGS48ADz6+aqN92g3u6b0cEgoYD/RAfGI9L+fuwszWrntadY2vSln03U2+I09PWEB8WPHmc8cs8zg8Rx4cVB7H/Kao9jd+ZioziXOLnElxOSSckq87H/Kao9jd+ZiuZE3a3EiIsOgiIgIiICIiDCysIgyiIgIiICIiAiIgIiICIiAiIgIiIC5+1t5W3b2l36LoFc/a28rbt7S79Frizy9IRERbc2z9kV8jEU1kneGv3jNT5/qB+00enr7yovaDo2qoq+a522B01FM4ve2MZMLjxOR/bnjnqVHhmkp5mTQSOjljcHMe04LSOsLZWn9qDWxNhv1O8vAx4RAAd7/ACb8vcs2WXY1LL4rWWR2hfWWmnhjikmhkjZKCY3PaQHgcyO1bmOs9HOPhDpoTJzyaR2/+VU3aDq62ahpoaahpZi6GTfbUSYbgYwQBzweHPHJJaWRRkRFpkV62P8AlNUexu/MxUVXrY/5TVHsbvzMUvpZ7biReeetpKeRsc9TDHI77LXyAE9xXoXN1EREBERAREQFhZRAREQFhZRAREQEREBERAREQEREBERAWj9X2G8VGp7nNT2uskifOSx7IXEOHDiCt4IrLiWa54+jd98z13wHfJY+jd88z1/wHfJdEIr2Tq53+jd88z1/wHfJPo3fPM9f8B3yXRCJ2Ornf6N33zPX/Ad8k+jd98z1/wAB3yXRCJ2Tq54+jd98z1/wHfJY+jd98z1/wHfJdEInY6uePo3ffM9d8B3yVx2WWi5UGoJ5a2gqaeM0rmh8sRaCd5vDJW1kTss44pFxhdHdXGpa8Zm3pPEc4zsMmRuY4HDMNIIPAEK1WaKWG2U8dQCJGs+y45LR1AntAwO5exZWVEREUREQFhZWEBEWUBYWUQYWVhZQEREBEUber7bbHA2W5VTYQ/gxuCXP9QHEoJJFT4dpGnJZQx088YP9b4Dj7sq109RDUwMnp5GSxSDeY9hyHD0FDX1RQd91XZ7E8RV9ViYjPQxtL347SBy718rLrOx3mcU9LVFk7vsxTMLC71Z4FMTVhRfkuABJIAHEkqrV20PTtJUOh8KknLTgugjLm+/r7kXVrRRlkv1tvkLpbbUtl3fttwQ5vrB4qTQQeoNVWvT80MVyfK10zS5m5EXcAcdSk7bXQ3KhgraUuMMzA9hcMHHqVQ2gU+mZqyjOoqyqglEbuiEIJBbkZz4p61L0l1s1h0tQ1AqZP2aGNZDK9hLnA5xkAeg9SuJqwoq59ONPeAOrfDwIg8sALHB7nAA8G4yeY48l+7FrGzX2pNNRVDhPgkRysLC4DnjtUw1YEXjul0orTSmquNQyCEHGXdZ7AOZKr9LtE05U1Ah8KliycB8sRa339Xei6tayvDdbtR2mgNdXS7lOC0b7Wl3M4HJfKx363X2KWS2TGVkTg15LC3BIz1hBJooCt1jZKG5Ot1TVubVNe1hYInHicY44x1hfa96ntNimihudQ6J8rS5gEbnZGcdQTDUwsqv3HWNkt1FTVdRVEtqYxJCxjCXuaevd6h61J/tSjba2XOaZsNI+Jsu/L4uGkZGfTxQe1FT37SdONkLBNUuGfttgOPmrDaLvQXmm8IttSyeMHDscC09hB4hMTXuWVX59ZWOC5utstW5tU2URFvROwHE454x1815a3aDp2kqTAat8xBw58MZe0d/X3ZTDYtSLz0NbTXCkjqqOZs0Egyx7eRUVfdW2axS9DXVX7/GehiaXuA9IHLvRU6ir9k1jZL3OKejqi2oP2YpWljnerPA9ynnOaxpc4gNAySTwAQfpYVUrNomnaWcxeEyzEHBfDEXN9/X3Kbst8t17gM1tqWzNbwe3GHMPpB4hMNSCyiICwshEBERAVB1xpGnuNe663C+to4QGsDJmDda0cw05HE8T3q/LRmoJ5b9rp9Lc6owQCsNO0uPCFgdjhngM459pViV69YHRotbItPHNbG9vjsD8Ob15LuBVj2Z3F9Joq5VEp3o6OSR7GnqG4HY9/wCKhNc2rS9ltTKW1uElyc9p3umMjg0c88cDPqUps3pHV+ib1Rs+1O+SNvrMYAWvjM9q3oi2N1VqmWS7F0zA11ROCSN85AAz2ZPuGFZNVbOpX3Cmm0zFHTsI/eNdKWiNwIw5vM/+lA7MLhFatTvirnCHp4nQ5ecBrwQcHs5EetXbVuvoLDXQU1LDFXEtLpt2bHR9gyAePPh6lLu+CZnl5No9zrrdpGjo55G+GVeIqh8Z4EBuX49BOPeqzoum0eLW+XUVTA6rkeQI5HOHRtHAYx1nnn1Ke2oQz3LS1suhp3RGNwfLETkxh7es+g4Heo7Qdp0pd7ORc44/D4XO6XfqHM3m5yHAbwGMcO5J6PqE0zVxWfXkLbbUdLRvqegDweEkbzgZ9WR3hbzC1Tap9HSanioaCyVL5W1IFPUxVDnNcWnO9guHAYz18AtqhTkvFqjbN/E7Z/sv/MF9dSfyms/+UP4OXz2zfxO2f7D/AMwX01J/Kaz/AOUP4OWvkT7Xk2b6Rt18pKmuuYfK2OXomQtcWjkDkkcTzUJBTC0bQIqWlc4Mp7k1jCTx3d8DB7jhXvY75P1ntZ/I1Uu4/wAzH/8AlWfnCfT5EttjfOb1RRuLugFMTGOre3jvd/2Vlln0fqCjoYbVcY7bWNAEomB35OHLiQCc9YVj2g3uwQPbbL7bamqduCWN0QA3c5GWu3gQeCpWsNN2e2W2muFounTsqHDdgkc1ziCM5BGOXXkJCrbrS2us+zf9nuqX1PQSRtbI9uDjfGBj0cl8djP8Ouf++z8qjZqmqrdkBfUl7zFUNY17uJLBIAPdy7l9dkt1oKCjuUdbWQU7i9sg6V4bluCDjPNT4fUBrL+YdT7VD+DFMbZf4tbvZ3fmVev9fT3TWslZRuLoJaqPccRjIG6M/crDtl/i9u9nd+ZX8PlfjR2gzf6Blyu9XMyF7d2COMjeLW8ASTnA4cArlqfSjLpZaKgFzfSU1CwcXNDg/daAC7iOQz71I6LAGk7SBwHgsf4KhbYbjVftCltoe5tJ0IlLQeEjiSOPbjH3qebV8SPw+k0LbbNLR1NZHW3Dcd/qIA9x3+rGPFAHBeXZDPJHqWWEOIZLSu329RILcfifepCPT+kbXphtwuFS2qqpafeZ++PF5bwDWNPUe3s4qK2S+Vf/ANWT8Wq/E+o7U1N4Zrytpd7c6euEe9jON4gZ+9WTXmjbVY9OR1VC2UTxytY573k9IDnmOQ7lB3X+Zcn/AJSP87Vf9rPkk72iP8Sn4Se0Rs4uTqDRN3qXeM2kkfIxp7dwHHvVb0FaY9T6knkuxdOxjHTzAk/vHEgDJ7OJPcpzZ9RPuOhr9RxcZJnOawf924MfeorZXcYLdqKaGseIRUwmNpkOAHgg4Oe9P0/E1qbZ3UG608+mGR08eN54dKWiJ4PAt5n/ANL2bT7nWUWmaKhle0VNZ4tQ6M8CGgbwHoJI7l6tV7QILHcoqSkgjrvELptybG4c8BkA8ef3KN2rU89bYLXc3QOj6N372MnJj32jn6iMd6k/1b/iG0fTaNFnL9QVMDqyVzvEe5wMTRwGMdfXleHR1Wy067iioagzUks7qYPHKSNxw0+/dKm9DWjSV2sjXXGOMV0JcJ9+pczIzwdjeAxj8FmxVGj5tTw0luslUZmVH+nqWTuc07pzvkF3AcM9aqNqIiLDYiIgIiICp+qNAUF9rHVsc76Spf8A8QsaHNf6SO30q4IgoNLsttUVFNFNVTyzyABswAaI+OeDfu45U/pPTMWmYKiCCqlnZM8PxI0DdIGOGO5T6K7UyKfqbZ/bb5VPrI5X0dTJxkdG0Oa89paev0heaxbNLZbatlTVzyVrozvMY5gawHtI459+FeUTaZHyqaeGqgkp6iNskMjS17HDIcD1KgV2ymgmnL6S4TQRE5Eb4xJu+o5H3rYaKS4War2mNH2zThMtOHzVThuunlxvY7ABwAVhREVWtWaOptTVFPNUVc0BgYWgRtBzk561+q/SNPW6YpbE+qmbFTFpbKGjeO7nmOXWrGiamIXSunYdNUMtLBUSTtklMhdIACDgDHD1KIn2f0k+oTeTXVAkNSKjow1u7kEHHbjgrisq6ZEFqjS1BqWBjavfjmiz0c0eN5ueY48x6FVqXZPRsnDqm5zSx54sZEGE9+StjIm0yI99moHWY2jwdooTH0fRDqHr7evPaqVHsooRU70lzqHQZz0YjaHY7N7/APFsVE2mRRZdmVsNwbVU9VPAxj2ObC0AgbuOs8eOPvUnqzRtNqaqgnqKuaAwsLAI2gg5OetWdE2mR5LTQttlspaGN7nsp4mxhzuZAHNRuqdL0OpadjKrfjmiz0U8eN5ueY9I9CnUUVr62bLLdT1IlrqyWrYOPRBgjDvWQSfwUlpzQdNYLs24U1dUSENcwxva3BB9Xd7lb0V2pkU2p2f0lRqF15dXVAkNS2o6MNbu5BBx6uCm9T2KLUNrNBPM+Fhka/fYATw9al0TTEHpTTcOmqOamgqJJ2yydITIACDgDq9SidSbPLbeqt9XDK+jqJDmTcaHMee0tPX6irkiaZFJ0/s3ttqq2VVTM+tkjO9G17A1jT1HHX71cKulgraaSmqomywytLXscODgvsii411WbKKGWcupbjNDETkRvjDy31HIVl0xpG2acDn0rXS1Lxh88uC7HYOoBWBFdqZBERRRYWVhBlERAREQFhEQZREQFhEQEREBERAWURAREQEREBERAREQEREBERAREQEREBERAREQFhEQf//Z"/>
          <p:cNvSpPr>
            <a:spLocks noChangeAspect="1" noChangeArrowheads="1"/>
          </p:cNvSpPr>
          <p:nvPr/>
        </p:nvSpPr>
        <p:spPr bwMode="auto">
          <a:xfrm>
            <a:off x="63500" y="-771525"/>
            <a:ext cx="2867025" cy="1590675"/>
          </a:xfrm>
          <a:prstGeom prst="rect">
            <a:avLst/>
          </a:prstGeom>
          <a:noFill/>
          <a:ln w="9525">
            <a:noFill/>
            <a:miter lim="800000"/>
            <a:headEnd/>
            <a:tailEnd/>
          </a:ln>
        </p:spPr>
        <p:txBody>
          <a:bodyPr/>
          <a:lstStyle/>
          <a:p>
            <a:endParaRPr lang="en-GB" dirty="0">
              <a:latin typeface="Tw Cen MT" pitchFamily="34" charset="0"/>
            </a:endParaRPr>
          </a:p>
        </p:txBody>
      </p:sp>
      <p:sp>
        <p:nvSpPr>
          <p:cNvPr id="30726" name="AutoShape 4" descr="data:image/jpeg;base64,/9j/4AAQSkZJRgABAQAAAQABAAD/2wBDAAkGBwgHBgkIBwgKCgkLDRYPDQwMDRsUFRAWIB0iIiAdHx8kKDQsJCYxJx8fLT0tMTU3Ojo6Iys/RD84QzQ5Ojf/2wBDAQoKCg0MDRoPDxo3JR8lNzc3Nzc3Nzc3Nzc3Nzc3Nzc3Nzc3Nzc3Nzc3Nzc3Nzc3Nzc3Nzc3Nzc3Nzc3Nzc3Nzf/wAARCACnAS0DASIAAhEBAxEB/8QAHAABAAIDAQEBAAAAAAAAAAAAAAUGAQcIBAMC/8QARhAAAQMDAQQECgcHAgYDAAAAAQACAwQFEQYHEiExE0FRgRQiNlVhcXSRk9EWFzKhsbLBFSM1N0JSciRzM0NTYnXxgoTh/8QAGQEBAQEBAQEAAAAAAAAAAAAAAAECAwQF/8QAIBEBAQEAAgMBAAMBAAAAAAAAAAERAhIhMUFRAwRhE//aAAwDAQACEQMRAD8A3isZREBERAREQEREBERAREQEREBZWECDKIiAiIgIiICIiAiIgIiICIiAiIgIiICIiAiIgwiysICIiAiIgIiICIiAiIgLW9+2kVdrvNZQR26CRtPKWB7pXAu+5bIXP+tvK27e0u/RXjNZ5XFp+teu81U3xXfJPrXrvNVN8Z3yWu0W8jPatifWvXeaqb4zvkn1r13mqm+M75LXaJkO1bF+tiu81U3xXfJPrYrvNVN8V3yWuwCQSASBzPYsJkO1bF+tiu81U3xXfJPrYrvNVN8V3yWukTIdq2L9bFd5qpviu+SsGidb1OpLrLRzUUUDWQGTeY8kkggY4j0rTSvWx/ymqPY3fmYpZCW63EiIsOgiIgIiICIiAiIgIiICIiAsLKwgIiICIiAiIgIiICIiAuf9beVt29pd+i6AWgdZM6TWNzYHNbvVRGXHAHLmeoLXFnkglloLnBrQSTwAA4lbKsmy3faya714LSAeipeOR/mf0CttppdLWWujt9v8Cjrn5w3fDpTjtJye5XszOLVtm0Jfrruv8F8FhP8AzKnxeHobzPuV4tezazW+Pp7xUuqi0ZdvO6KIffn3lSGv77ebFSMntlLC+ndwkqHZcYndXi8sela2tRumtNQU1HcayeeNzt+UOd4rGDi7AHAdnep5q+I3E222aeyupo6al/ZsseSI2gMLf7sj35XP1YKcVc4o3PdTCRwic/7RZngT6cLeWsoq+ay/sixwgzVI6IkODWxRD7RJ9WG96r1j2X0lOBLe6k1DxxMMRLGD1nmfuSWLZrWFDQ1dwnEFDTS1Ep/pjaSe/sX0utsrLRWGjuEPRThocW5B4EZHELb1dq3TGmIDSW9sUj28OgomjGf+53L7yVrLVupJdS10dTLSxU4iaWMDCSS3OeJ6/d1rUus2SIJXrY/5TVHsbvzMVFV62P8AlNUexu/MxL6J7biREXN0EREBERAREQEREBERAREQFhZWEBERAREQEREBFlYQEREBc/628rbt7S79F0AVz/rbytu3tLv0WuLPL08/0gu/7OjtzbhUNpIwQ2Nr8cOzI4kehRzHuje18bi17TvNc04IPbntX5RbYbg0NrCC/wBN+yL1uGsLC3xwN2pbjjw/u7R181Naa0nRadq66opHOd4S4bgdziYP6c9fH9FprS1smu9+o6OBzmEyB7pGHBY1vEuB7ez04XQNTD01K+ASOZvt3d9vMBc+Xj03LsUuS/H6TirDv9O09D/8Os+/ivTtPoKit0y+akllHgzukkYxxAkZyOQOeOfcVIfRG2bu7vVGe3fHyUxBSsjom0kjjNGGbh6THjN5YPcvD/U4fz/x3l/1++WeE5Tdc7W+3VlznEFvpZaiT+2Nuces8h3q60ey+4OoJp62pjiqBGTFTx+Nl2OAc7kO7PrVwvOp7Fo+MW+CnxM1oLaWmjDQAeRJ5fiVry/bQL3dd6OGUUNOeG5TnDiPS/n7sL6G2rkiqEFpIcCCOBB5gq87H/Kao9jd+ZioxJJyTknjx61edj/lLUexu/MxW+mZ7biREXN1EREBERAREQEREBERAREQEREBERAREQEREBERAREQCuftbeVt29pd+i6BXP2tvK27e0u/Ra4s8vSEREW3NtTY7a2spKy6vb48j+gjPY0cXe8ke5ePX+uaoV01rs0xhjhJZNOz7TndYaeoDt5q07NgBomjMWN794T/AJb7lpGYudK90md8uJdntzxWZ5rduR+zVVLpekNTMZOe+ZHZ9+VfNAa4q4q6G2Xid09PMQyKaQ5dG48gT1g8uPJa9QcDkHBVsZlxt/ahpqou8dJW22ndNVRu6J7GDi5h5HuP4qGsey6ol3Zb3VCFv/QgO87vdyHdlStHtKt0FgpX1QlnuPR7skMbceMOGS48ADz6+aqN92g3u6b0cEgoYD/RAfGI9L+fuwszWrntadY2vSln03U2+I09PWEB8WPHmc8cs8zg8Rx4cVB7H/Kao9jd+ZioziXOLnElxOSSckq87H/Kao9jd+ZiuZE3a3EiIsOgiIgIiICIiDCysIgyiIgIiICIiAiIgIiICIiAiIgIiIC5+1t5W3b2l36LoFc/a28rbt7S79Frizy9IRERbc2z9kV8jEU1kneGv3jNT5/qB+00enr7yovaDo2qoq+a522B01FM4ve2MZMLjxOR/bnjnqVHhmkp5mTQSOjljcHMe04LSOsLZWn9qDWxNhv1O8vAx4RAAd7/ACb8vcs2WXY1LL4rWWR2hfWWmnhjikmhkjZKCY3PaQHgcyO1bmOs9HOPhDpoTJzyaR2/+VU3aDq62ahpoaahpZi6GTfbUSYbgYwQBzweHPHJJaWRRkRFpkV62P8AlNUexu/MxUVXrY/5TVHsbvzMUvpZ7biReeetpKeRsc9TDHI77LXyAE9xXoXN1EREBERAREQFhZRAREQFhZRAREQEREBERAREQEREBERAWj9X2G8VGp7nNT2uskifOSx7IXEOHDiCt4IrLiWa54+jd98z13wHfJY+jd88z1/wHfJdEIr2Tq53+jd88z1/wHfJPo3fPM9f8B3yXRCJ2Ornf6N33zPX/Ad8k+jd98z1/wAB3yXRCJ2Tq54+jd98z1/wHfJY+jd98z1/wHfJdEInY6uePo3ffM9d8B3yVx2WWi5UGoJ5a2gqaeM0rmh8sRaCd5vDJW1kTss44pFxhdHdXGpa8Zm3pPEc4zsMmRuY4HDMNIIPAEK1WaKWG2U8dQCJGs+y45LR1AntAwO5exZWVEREUREQFhZWEBEWUBYWUQYWVhZQEREBEUber7bbHA2W5VTYQ/gxuCXP9QHEoJJFT4dpGnJZQx088YP9b4Dj7sq109RDUwMnp5GSxSDeY9hyHD0FDX1RQd91XZ7E8RV9ViYjPQxtL347SBy718rLrOx3mcU9LVFk7vsxTMLC71Z4FMTVhRfkuABJIAHEkqrV20PTtJUOh8KknLTgugjLm+/r7kXVrRRlkv1tvkLpbbUtl3fttwQ5vrB4qTQQeoNVWvT80MVyfK10zS5m5EXcAcdSk7bXQ3KhgraUuMMzA9hcMHHqVQ2gU+mZqyjOoqyqglEbuiEIJBbkZz4p61L0l1s1h0tQ1AqZP2aGNZDK9hLnA5xkAeg9SuJqwoq59ONPeAOrfDwIg8sALHB7nAA8G4yeY48l+7FrGzX2pNNRVDhPgkRysLC4DnjtUw1YEXjul0orTSmquNQyCEHGXdZ7AOZKr9LtE05U1Ah8KliycB8sRa339Xei6tayvDdbtR2mgNdXS7lOC0b7Wl3M4HJfKx363X2KWS2TGVkTg15LC3BIz1hBJooCt1jZKG5Ot1TVubVNe1hYInHicY44x1hfa96ntNimihudQ6J8rS5gEbnZGcdQTDUwsqv3HWNkt1FTVdRVEtqYxJCxjCXuaevd6h61J/tSjba2XOaZsNI+Jsu/L4uGkZGfTxQe1FT37SdONkLBNUuGfttgOPmrDaLvQXmm8IttSyeMHDscC09hB4hMTXuWVX59ZWOC5utstW5tU2URFvROwHE454x1815a3aDp2kqTAat8xBw58MZe0d/X3ZTDYtSLz0NbTXCkjqqOZs0Egyx7eRUVfdW2axS9DXVX7/GehiaXuA9IHLvRU6ir9k1jZL3OKejqi2oP2YpWljnerPA9ynnOaxpc4gNAySTwAQfpYVUrNomnaWcxeEyzEHBfDEXN9/X3Kbst8t17gM1tqWzNbwe3GHMPpB4hMNSCyiICwshEBERAVB1xpGnuNe663C+to4QGsDJmDda0cw05HE8T3q/LRmoJ5b9rp9Lc6owQCsNO0uPCFgdjhngM459pViV69YHRotbItPHNbG9vjsD8Ob15LuBVj2Z3F9Joq5VEp3o6OSR7GnqG4HY9/wCKhNc2rS9ltTKW1uElyc9p3umMjg0c88cDPqUps3pHV+ib1Rs+1O+SNvrMYAWvjM9q3oi2N1VqmWS7F0zA11ROCSN85AAz2ZPuGFZNVbOpX3Cmm0zFHTsI/eNdKWiNwIw5vM/+lA7MLhFatTvirnCHp4nQ5ecBrwQcHs5EetXbVuvoLDXQU1LDFXEtLpt2bHR9gyAePPh6lLu+CZnl5No9zrrdpGjo55G+GVeIqh8Z4EBuX49BOPeqzoum0eLW+XUVTA6rkeQI5HOHRtHAYx1nnn1Ke2oQz3LS1suhp3RGNwfLETkxh7es+g4Heo7Qdp0pd7ORc44/D4XO6XfqHM3m5yHAbwGMcO5J6PqE0zVxWfXkLbbUdLRvqegDweEkbzgZ9WR3hbzC1Tap9HSanioaCyVL5W1IFPUxVDnNcWnO9guHAYz18AtqhTkvFqjbN/E7Z/sv/MF9dSfyms/+UP4OXz2zfxO2f7D/AMwX01J/Kaz/AOUP4OWvkT7Xk2b6Rt18pKmuuYfK2OXomQtcWjkDkkcTzUJBTC0bQIqWlc4Mp7k1jCTx3d8DB7jhXvY75P1ntZ/I1Uu4/wAzH/8AlWfnCfT5EttjfOb1RRuLugFMTGOre3jvd/2Vlln0fqCjoYbVcY7bWNAEomB35OHLiQCc9YVj2g3uwQPbbL7bamqduCWN0QA3c5GWu3gQeCpWsNN2e2W2muFounTsqHDdgkc1ziCM5BGOXXkJCrbrS2us+zf9nuqX1PQSRtbI9uDjfGBj0cl8djP8Ouf++z8qjZqmqrdkBfUl7zFUNY17uJLBIAPdy7l9dkt1oKCjuUdbWQU7i9sg6V4bluCDjPNT4fUBrL+YdT7VD+DFMbZf4tbvZ3fmVev9fT3TWslZRuLoJaqPccRjIG6M/crDtl/i9u9nd+ZX8PlfjR2gzf6Blyu9XMyF7d2COMjeLW8ASTnA4cArlqfSjLpZaKgFzfSU1CwcXNDg/daAC7iOQz71I6LAGk7SBwHgsf4KhbYbjVftCltoe5tJ0IlLQeEjiSOPbjH3qebV8SPw+k0LbbNLR1NZHW3Dcd/qIA9x3+rGPFAHBeXZDPJHqWWEOIZLSu329RILcfifepCPT+kbXphtwuFS2qqpafeZ++PF5bwDWNPUe3s4qK2S+Vf/ANWT8Wq/E+o7U1N4Zrytpd7c6euEe9jON4gZ+9WTXmjbVY9OR1VC2UTxytY573k9IDnmOQ7lB3X+Zcn/AJSP87Vf9rPkk72iP8Sn4Se0Rs4uTqDRN3qXeM2kkfIxp7dwHHvVb0FaY9T6knkuxdOxjHTzAk/vHEgDJ7OJPcpzZ9RPuOhr9RxcZJnOawf924MfeorZXcYLdqKaGseIRUwmNpkOAHgg4Oe9P0/E1qbZ3UG608+mGR08eN54dKWiJ4PAt5n/ANL2bT7nWUWmaKhle0VNZ4tQ6M8CGgbwHoJI7l6tV7QILHcoqSkgjrvELptybG4c8BkA8ef3KN2rU89bYLXc3QOj6N372MnJj32jn6iMd6k/1b/iG0fTaNFnL9QVMDqyVzvEe5wMTRwGMdfXleHR1Wy067iioagzUks7qYPHKSNxw0+/dKm9DWjSV2sjXXGOMV0JcJ9+pczIzwdjeAxj8FmxVGj5tTw0luslUZmVH+nqWTuc07pzvkF3AcM9aqNqIiLDYiIgIiICp+qNAUF9rHVsc76Spf8A8QsaHNf6SO30q4IgoNLsttUVFNFNVTyzyABswAaI+OeDfu45U/pPTMWmYKiCCqlnZM8PxI0DdIGOGO5T6K7UyKfqbZ/bb5VPrI5X0dTJxkdG0Oa89paev0heaxbNLZbatlTVzyVrozvMY5gawHtI459+FeUTaZHyqaeGqgkp6iNskMjS17HDIcD1KgV2ymgmnL6S4TQRE5Eb4xJu+o5H3rYaKS4War2mNH2zThMtOHzVThuunlxvY7ABwAVhREVWtWaOptTVFPNUVc0BgYWgRtBzk561+q/SNPW6YpbE+qmbFTFpbKGjeO7nmOXWrGiamIXSunYdNUMtLBUSTtklMhdIACDgDHD1KIn2f0k+oTeTXVAkNSKjow1u7kEHHbjgrisq6ZEFqjS1BqWBjavfjmiz0c0eN5ueY48x6FVqXZPRsnDqm5zSx54sZEGE9+StjIm0yI99moHWY2jwdooTH0fRDqHr7evPaqVHsooRU70lzqHQZz0YjaHY7N7/APFsVE2mRRZdmVsNwbVU9VPAxj2ObC0AgbuOs8eOPvUnqzRtNqaqgnqKuaAwsLAI2gg5OetWdE2mR5LTQttlspaGN7nsp4mxhzuZAHNRuqdL0OpadjKrfjmiz0U8eN5ueY9I9CnUUVr62bLLdT1IlrqyWrYOPRBgjDvWQSfwUlpzQdNYLs24U1dUSENcwxva3BB9Xd7lb0V2pkU2p2f0lRqF15dXVAkNS2o6MNbu5BBx6uCm9T2KLUNrNBPM+Fhka/fYATw9al0TTEHpTTcOmqOamgqJJ2yydITIACDgDq9SidSbPLbeqt9XDK+jqJDmTcaHMee0tPX6irkiaZFJ0/s3ttqq2VVTM+tkjO9G17A1jT1HHX71cKulgraaSmqomywytLXscODgvsii411WbKKGWcupbjNDETkRvjDy31HIVl0xpG2acDn0rXS1Lxh88uC7HYOoBWBFdqZBERRRYWVhBlERAREQFhEQZREQFhEQEREBERAWURAREQEREBERAREQEREBERAREQEREBERAREQFhEQf//Z"/>
          <p:cNvSpPr>
            <a:spLocks noChangeAspect="1" noChangeArrowheads="1"/>
          </p:cNvSpPr>
          <p:nvPr/>
        </p:nvSpPr>
        <p:spPr bwMode="auto">
          <a:xfrm>
            <a:off x="215900" y="-619125"/>
            <a:ext cx="2867025" cy="1590675"/>
          </a:xfrm>
          <a:prstGeom prst="rect">
            <a:avLst/>
          </a:prstGeom>
          <a:noFill/>
          <a:ln w="9525">
            <a:noFill/>
            <a:miter lim="800000"/>
            <a:headEnd/>
            <a:tailEnd/>
          </a:ln>
        </p:spPr>
        <p:txBody>
          <a:bodyPr/>
          <a:lstStyle/>
          <a:p>
            <a:endParaRPr lang="en-GB" dirty="0">
              <a:latin typeface="Tw Cen MT" pitchFamily="34" charset="0"/>
            </a:endParaRPr>
          </a:p>
        </p:txBody>
      </p:sp>
      <p:pic>
        <p:nvPicPr>
          <p:cNvPr id="75783" name="Picture 7"/>
          <p:cNvPicPr>
            <a:picLocks noChangeAspect="1" noChangeArrowheads="1"/>
          </p:cNvPicPr>
          <p:nvPr/>
        </p:nvPicPr>
        <p:blipFill>
          <a:blip r:embed="rId3" cstate="print">
            <a:extLst/>
          </a:blip>
          <a:stretch>
            <a:fillRect/>
          </a:stretch>
        </p:blipFill>
        <p:spPr bwMode="auto">
          <a:xfrm>
            <a:off x="7315200" y="1"/>
            <a:ext cx="1828800" cy="1524000"/>
          </a:xfrm>
          <a:prstGeom prst="rect">
            <a:avLst/>
          </a:prstGeom>
          <a:noFill/>
          <a:ln>
            <a:noFill/>
          </a:ln>
          <a:effectLst>
            <a:glow rad="228600">
              <a:schemeClr val="accent2">
                <a:lumMod val="75000"/>
                <a:alpha val="40000"/>
              </a:schemeClr>
            </a:glow>
          </a:effectLst>
          <a:extLst/>
        </p:spPr>
      </p:pic>
    </p:spTree>
    <p:extLst>
      <p:ext uri="{BB962C8B-B14F-4D97-AF65-F5344CB8AC3E}">
        <p14:creationId xmlns:p14="http://schemas.microsoft.com/office/powerpoint/2010/main" val="1532619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Line 21"/>
          <p:cNvSpPr>
            <a:spLocks noChangeShapeType="1"/>
          </p:cNvSpPr>
          <p:nvPr/>
        </p:nvSpPr>
        <p:spPr bwMode="gray">
          <a:xfrm>
            <a:off x="6178898" y="6649456"/>
            <a:ext cx="0" cy="238125"/>
          </a:xfrm>
          <a:prstGeom prst="line">
            <a:avLst/>
          </a:prstGeom>
          <a:noFill/>
          <a:ln w="9525">
            <a:noFill/>
            <a:round/>
            <a:headEnd/>
            <a:tailEnd/>
          </a:ln>
        </p:spPr>
        <p:txBody>
          <a:bodyPr lIns="0" tIns="54000" rIns="0" bIns="0"/>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graphicFrame>
        <p:nvGraphicFramePr>
          <p:cNvPr id="5232" name="Group 112"/>
          <p:cNvGraphicFramePr>
            <a:graphicFrameLocks noGrp="1"/>
          </p:cNvGraphicFramePr>
          <p:nvPr>
            <p:extLst>
              <p:ext uri="{D42A27DB-BD31-4B8C-83A1-F6EECF244321}">
                <p14:modId xmlns:p14="http://schemas.microsoft.com/office/powerpoint/2010/main" val="1749999284"/>
              </p:ext>
            </p:extLst>
          </p:nvPr>
        </p:nvGraphicFramePr>
        <p:xfrm>
          <a:off x="107950" y="493092"/>
          <a:ext cx="8907463" cy="535608"/>
        </p:xfrm>
        <a:graphic>
          <a:graphicData uri="http://schemas.openxmlformats.org/drawingml/2006/table">
            <a:tbl>
              <a:tblPr/>
              <a:tblGrid>
                <a:gridCol w="1349375"/>
                <a:gridCol w="695325"/>
                <a:gridCol w="1408020"/>
                <a:gridCol w="1150906"/>
                <a:gridCol w="1492042"/>
                <a:gridCol w="859734"/>
                <a:gridCol w="604992"/>
                <a:gridCol w="723374"/>
                <a:gridCol w="623695"/>
              </a:tblGrid>
              <a:tr h="535608">
                <a:tc>
                  <a:txBody>
                    <a:bodyPr/>
                    <a:lstStyle/>
                    <a:p>
                      <a:pPr marL="0" marR="0" lvl="0" indent="0" algn="l" defTabSz="914400" rtl="0" eaLnBrk="1" fontAlgn="base" latinLnBrk="0" hangingPunct="1">
                        <a:lnSpc>
                          <a:spcPct val="100000"/>
                        </a:lnSpc>
                        <a:spcBef>
                          <a:spcPct val="0"/>
                        </a:spcBef>
                        <a:spcAft>
                          <a:spcPct val="30000"/>
                        </a:spcAft>
                        <a:buClrTx/>
                        <a:buSzTx/>
                        <a:buFontTx/>
                        <a:buNone/>
                        <a:tabLst/>
                      </a:pPr>
                      <a:r>
                        <a:rPr kumimoji="0" lang="en-GB" sz="900" b="0" i="0" u="none" strike="noStrike" cap="none" normalizeH="0" baseline="0" dirty="0" smtClean="0">
                          <a:ln>
                            <a:noFill/>
                          </a:ln>
                          <a:solidFill>
                            <a:schemeClr val="accent1"/>
                          </a:solidFill>
                          <a:effectLst/>
                          <a:latin typeface="Calibri" pitchFamily="34" charset="0"/>
                        </a:rPr>
                        <a:t>Week of:</a:t>
                      </a:r>
                    </a:p>
                    <a:p>
                      <a:pPr marL="0" marR="0" lvl="0" indent="0" algn="l" defTabSz="914400" rtl="0" eaLnBrk="1" fontAlgn="base" latinLnBrk="0" hangingPunct="1">
                        <a:lnSpc>
                          <a:spcPct val="100000"/>
                        </a:lnSpc>
                        <a:spcBef>
                          <a:spcPct val="0"/>
                        </a:spcBef>
                        <a:spcAft>
                          <a:spcPct val="30000"/>
                        </a:spcAft>
                        <a:buClrTx/>
                        <a:buSzTx/>
                        <a:buFontTx/>
                        <a:buNone/>
                        <a:tabLst/>
                      </a:pPr>
                      <a:r>
                        <a:rPr kumimoji="0" lang="en-GB" sz="1000" b="1" i="0" u="none" strike="noStrike" cap="none" normalizeH="0" baseline="0" dirty="0" smtClean="0">
                          <a:ln>
                            <a:noFill/>
                          </a:ln>
                          <a:solidFill>
                            <a:schemeClr val="accent1"/>
                          </a:solidFill>
                          <a:effectLst/>
                          <a:latin typeface="Calibri" pitchFamily="34" charset="0"/>
                        </a:rPr>
                        <a:t>24</a:t>
                      </a:r>
                      <a:r>
                        <a:rPr kumimoji="0" lang="en-GB" sz="1000" b="1" i="0" u="none" strike="noStrike" cap="none" normalizeH="0" baseline="30000" dirty="0" smtClean="0">
                          <a:ln>
                            <a:noFill/>
                          </a:ln>
                          <a:solidFill>
                            <a:schemeClr val="accent1"/>
                          </a:solidFill>
                          <a:effectLst/>
                          <a:latin typeface="Calibri" pitchFamily="34" charset="0"/>
                        </a:rPr>
                        <a:t>th</a:t>
                      </a:r>
                      <a:r>
                        <a:rPr kumimoji="0" lang="en-GB" sz="1000" b="1" i="0" u="none" strike="noStrike" cap="none" normalizeH="0" baseline="0" dirty="0" smtClean="0">
                          <a:ln>
                            <a:noFill/>
                          </a:ln>
                          <a:solidFill>
                            <a:schemeClr val="accent1"/>
                          </a:solidFill>
                          <a:effectLst/>
                          <a:latin typeface="Calibri" pitchFamily="34" charset="0"/>
                        </a:rPr>
                        <a:t> Aug to 30</a:t>
                      </a:r>
                      <a:r>
                        <a:rPr kumimoji="0" lang="en-GB" sz="1000" b="1" i="0" u="none" strike="noStrike" cap="none" normalizeH="0" baseline="30000" dirty="0" smtClean="0">
                          <a:ln>
                            <a:noFill/>
                          </a:ln>
                          <a:solidFill>
                            <a:schemeClr val="accent1"/>
                          </a:solidFill>
                          <a:effectLst/>
                          <a:latin typeface="Calibri" pitchFamily="34" charset="0"/>
                        </a:rPr>
                        <a:t>th</a:t>
                      </a:r>
                      <a:r>
                        <a:rPr kumimoji="0" lang="en-GB" sz="1000" b="1" i="0" u="none" strike="noStrike" cap="none" normalizeH="0" baseline="0" dirty="0" smtClean="0">
                          <a:ln>
                            <a:noFill/>
                          </a:ln>
                          <a:solidFill>
                            <a:schemeClr val="accent1"/>
                          </a:solidFill>
                          <a:effectLst/>
                          <a:latin typeface="Calibri" pitchFamily="34" charset="0"/>
                        </a:rPr>
                        <a:t> Aug</a:t>
                      </a:r>
                    </a:p>
                  </a:txBody>
                  <a:tcPr marL="91449" marR="91449" marT="45843" marB="458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30000"/>
                        </a:spcAft>
                        <a:buClrTx/>
                        <a:buSzTx/>
                        <a:buFontTx/>
                        <a:buNone/>
                        <a:tabLst/>
                      </a:pPr>
                      <a:r>
                        <a:rPr kumimoji="0" lang="en-GB" sz="900" b="0" i="0" u="none" strike="noStrike" cap="none" normalizeH="0" baseline="0" dirty="0" smtClean="0">
                          <a:ln>
                            <a:noFill/>
                          </a:ln>
                          <a:solidFill>
                            <a:schemeClr val="accent1"/>
                          </a:solidFill>
                          <a:effectLst/>
                          <a:latin typeface="Calibri" pitchFamily="34" charset="0"/>
                        </a:rPr>
                        <a:t>Project Manager</a:t>
                      </a:r>
                    </a:p>
                  </a:txBody>
                  <a:tcPr marL="91449" marR="91449" marT="45843" marB="458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30000"/>
                        </a:spcAft>
                        <a:buClrTx/>
                        <a:buSzTx/>
                        <a:buFontTx/>
                        <a:buNone/>
                        <a:tabLst/>
                      </a:pPr>
                      <a:r>
                        <a:rPr kumimoji="0" lang="en-GB" sz="900" b="1" i="0" u="none" strike="noStrike" cap="none" normalizeH="0" baseline="0" dirty="0" smtClean="0">
                          <a:ln>
                            <a:noFill/>
                          </a:ln>
                          <a:solidFill>
                            <a:schemeClr val="accent1"/>
                          </a:solidFill>
                          <a:effectLst/>
                          <a:latin typeface="Calibri" pitchFamily="34" charset="0"/>
                        </a:rPr>
                        <a:t>Annie Schmetzer</a:t>
                      </a:r>
                    </a:p>
                  </a:txBody>
                  <a:tcPr marL="91449" marR="91449" marT="45843" marB="458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30000"/>
                        </a:spcAft>
                        <a:buClrTx/>
                        <a:buSzTx/>
                        <a:buFontTx/>
                        <a:buNone/>
                        <a:tabLst/>
                      </a:pPr>
                      <a:r>
                        <a:rPr kumimoji="0" lang="en-GB" sz="900" b="0" i="0" u="none" strike="noStrike" cap="none" normalizeH="0" baseline="0" dirty="0" smtClean="0">
                          <a:ln>
                            <a:noFill/>
                          </a:ln>
                          <a:solidFill>
                            <a:schemeClr val="accent1"/>
                          </a:solidFill>
                          <a:effectLst/>
                          <a:latin typeface="Calibri" pitchFamily="34" charset="0"/>
                        </a:rPr>
                        <a:t>Onsite Test Manager</a:t>
                      </a:r>
                    </a:p>
                  </a:txBody>
                  <a:tcPr marL="91449" marR="91449" marT="45843" marB="458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30000"/>
                        </a:spcAft>
                        <a:buClrTx/>
                        <a:buSzTx/>
                        <a:buFontTx/>
                        <a:buNone/>
                        <a:tabLst/>
                        <a:defRPr/>
                      </a:pPr>
                      <a:r>
                        <a:rPr kumimoji="0" lang="en-GB" sz="900" b="1" i="0" u="none" strike="noStrike" cap="none" normalizeH="0" baseline="0" dirty="0" smtClean="0">
                          <a:ln>
                            <a:noFill/>
                          </a:ln>
                          <a:solidFill>
                            <a:schemeClr val="accent1"/>
                          </a:solidFill>
                          <a:effectLst/>
                          <a:latin typeface="Calibri" pitchFamily="34" charset="0"/>
                        </a:rPr>
                        <a:t>Aravind Ravichandar</a:t>
                      </a:r>
                    </a:p>
                    <a:p>
                      <a:pPr marL="0" marR="0" lvl="0" indent="0" algn="l" defTabSz="914400" rtl="0" eaLnBrk="1" fontAlgn="base" latinLnBrk="0" hangingPunct="1">
                        <a:lnSpc>
                          <a:spcPct val="100000"/>
                        </a:lnSpc>
                        <a:spcBef>
                          <a:spcPct val="0"/>
                        </a:spcBef>
                        <a:spcAft>
                          <a:spcPct val="30000"/>
                        </a:spcAft>
                        <a:buClrTx/>
                        <a:buSzTx/>
                        <a:buFontTx/>
                        <a:buNone/>
                        <a:tabLst/>
                      </a:pPr>
                      <a:endParaRPr kumimoji="0" lang="en-GB" sz="900" b="0" i="0" u="none" strike="noStrike" cap="none" normalizeH="0" baseline="0" dirty="0" smtClean="0">
                        <a:ln>
                          <a:noFill/>
                        </a:ln>
                        <a:solidFill>
                          <a:schemeClr val="accent1"/>
                        </a:solidFill>
                        <a:effectLst/>
                        <a:latin typeface="Calibri" pitchFamily="34" charset="0"/>
                      </a:endParaRPr>
                    </a:p>
                  </a:txBody>
                  <a:tcPr marL="91449" marR="91449" marT="45843" marB="458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30000"/>
                        </a:spcAft>
                        <a:buClrTx/>
                        <a:buSzTx/>
                        <a:buFontTx/>
                        <a:buNone/>
                        <a:tabLst/>
                      </a:pPr>
                      <a:r>
                        <a:rPr kumimoji="0" lang="en-GB" sz="900" b="0" i="0" u="none" strike="noStrike" cap="none" normalizeH="0" baseline="0" dirty="0" smtClean="0">
                          <a:ln>
                            <a:noFill/>
                          </a:ln>
                          <a:solidFill>
                            <a:schemeClr val="accent1"/>
                          </a:solidFill>
                          <a:effectLst/>
                          <a:latin typeface="Calibri" pitchFamily="34" charset="0"/>
                        </a:rPr>
                        <a:t>RAG Status     Last week</a:t>
                      </a:r>
                    </a:p>
                  </a:txBody>
                  <a:tcPr marL="91449" marR="91449" marT="45843" marB="458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30000"/>
                        </a:spcAft>
                        <a:buClrTx/>
                        <a:buSzTx/>
                        <a:buFontTx/>
                        <a:buNone/>
                        <a:tabLst/>
                      </a:pPr>
                      <a:endParaRPr kumimoji="0" lang="en-GB" sz="900" b="0" i="0" u="none" strike="noStrike" cap="none" normalizeH="0" baseline="0" dirty="0" smtClean="0">
                        <a:ln>
                          <a:noFill/>
                        </a:ln>
                        <a:solidFill>
                          <a:schemeClr val="tx1"/>
                        </a:solidFill>
                        <a:effectLst/>
                        <a:latin typeface="Calibri" pitchFamily="34" charset="0"/>
                      </a:endParaRPr>
                    </a:p>
                    <a:p>
                      <a:pPr marL="0" marR="0" lvl="0" indent="0" algn="ctr" defTabSz="914400" rtl="0" eaLnBrk="1" fontAlgn="base" latinLnBrk="0" hangingPunct="1">
                        <a:lnSpc>
                          <a:spcPct val="100000"/>
                        </a:lnSpc>
                        <a:spcBef>
                          <a:spcPct val="0"/>
                        </a:spcBef>
                        <a:spcAft>
                          <a:spcPct val="30000"/>
                        </a:spcAft>
                        <a:buClrTx/>
                        <a:buSzTx/>
                        <a:buFontTx/>
                        <a:buNone/>
                        <a:tabLst/>
                      </a:pPr>
                      <a:endParaRPr kumimoji="0" lang="en-GB" sz="900" b="0" i="0" u="none" strike="noStrike" cap="none" normalizeH="0" baseline="0" dirty="0" smtClean="0">
                        <a:ln>
                          <a:noFill/>
                        </a:ln>
                        <a:solidFill>
                          <a:schemeClr val="tx1"/>
                        </a:solidFill>
                        <a:effectLst/>
                        <a:latin typeface="Calibri" pitchFamily="34" charset="0"/>
                      </a:endParaRPr>
                    </a:p>
                  </a:txBody>
                  <a:tcPr marL="90009" marR="90009" marT="46926" marB="469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r" defTabSz="914400" rtl="0" eaLnBrk="1" fontAlgn="base" latinLnBrk="0" hangingPunct="1">
                        <a:lnSpc>
                          <a:spcPct val="100000"/>
                        </a:lnSpc>
                        <a:spcBef>
                          <a:spcPct val="0"/>
                        </a:spcBef>
                        <a:spcAft>
                          <a:spcPct val="30000"/>
                        </a:spcAft>
                        <a:buClrTx/>
                        <a:buSzTx/>
                        <a:buFontTx/>
                        <a:buNone/>
                        <a:tabLst/>
                      </a:pPr>
                      <a:r>
                        <a:rPr kumimoji="0" lang="en-GB" sz="900" b="0" i="0" u="none" strike="noStrike" cap="none" normalizeH="0" baseline="0" dirty="0" smtClean="0">
                          <a:ln>
                            <a:noFill/>
                          </a:ln>
                          <a:solidFill>
                            <a:schemeClr val="accent1"/>
                          </a:solidFill>
                          <a:effectLst/>
                          <a:latin typeface="Calibri" pitchFamily="34" charset="0"/>
                        </a:rPr>
                        <a:t>RAG Status This week</a:t>
                      </a:r>
                    </a:p>
                  </a:txBody>
                  <a:tcPr marL="91449" marR="91449" marT="45843" marB="458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30000"/>
                        </a:spcAft>
                        <a:buClrTx/>
                        <a:buSzTx/>
                        <a:buFontTx/>
                        <a:buNone/>
                        <a:tabLst/>
                      </a:pPr>
                      <a:endParaRPr kumimoji="0" lang="en-GB" sz="900" b="1" i="0" u="none" strike="noStrike" kern="1200" cap="none" normalizeH="0" baseline="0" dirty="0" smtClean="0">
                        <a:ln>
                          <a:noFill/>
                        </a:ln>
                        <a:solidFill>
                          <a:schemeClr val="tx1"/>
                        </a:solidFill>
                        <a:effectLst/>
                        <a:latin typeface="Calibri" pitchFamily="34" charset="0"/>
                        <a:ea typeface="+mn-ea"/>
                        <a:cs typeface="+mn-cs"/>
                      </a:endParaRPr>
                    </a:p>
                  </a:txBody>
                  <a:tcPr marL="91449" marR="91449" marT="45843" marB="458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50"/>
                    </a:solidFill>
                  </a:tcPr>
                </a:tc>
              </a:tr>
            </a:tbl>
          </a:graphicData>
        </a:graphic>
      </p:graphicFrame>
      <p:graphicFrame>
        <p:nvGraphicFramePr>
          <p:cNvPr id="5236" name="Group 116"/>
          <p:cNvGraphicFramePr>
            <a:graphicFrameLocks noGrp="1"/>
          </p:cNvGraphicFramePr>
          <p:nvPr>
            <p:extLst>
              <p:ext uri="{D42A27DB-BD31-4B8C-83A1-F6EECF244321}">
                <p14:modId xmlns:p14="http://schemas.microsoft.com/office/powerpoint/2010/main" val="1195976682"/>
              </p:ext>
            </p:extLst>
          </p:nvPr>
        </p:nvGraphicFramePr>
        <p:xfrm>
          <a:off x="105123" y="1704005"/>
          <a:ext cx="8910290" cy="5205079"/>
        </p:xfrm>
        <a:graphic>
          <a:graphicData uri="http://schemas.openxmlformats.org/drawingml/2006/table">
            <a:tbl>
              <a:tblPr/>
              <a:tblGrid>
                <a:gridCol w="694977"/>
                <a:gridCol w="2771775"/>
                <a:gridCol w="768698"/>
                <a:gridCol w="726727"/>
                <a:gridCol w="3948113"/>
              </a:tblGrid>
              <a:tr h="265070">
                <a:tc gridSpan="5">
                  <a:txBody>
                    <a:bodyPr/>
                    <a:lstStyle/>
                    <a:p>
                      <a:pPr marL="0" marR="0" lvl="0" indent="0" algn="l" defTabSz="914400" rtl="0" eaLnBrk="1" fontAlgn="base" latinLnBrk="0" hangingPunct="1">
                        <a:lnSpc>
                          <a:spcPct val="100000"/>
                        </a:lnSpc>
                        <a:spcBef>
                          <a:spcPct val="0"/>
                        </a:spcBef>
                        <a:spcAft>
                          <a:spcPct val="30000"/>
                        </a:spcAft>
                        <a:buClrTx/>
                        <a:buSzTx/>
                        <a:buFontTx/>
                        <a:buNone/>
                        <a:tabLst>
                          <a:tab pos="195263" algn="l"/>
                        </a:tabLst>
                      </a:pPr>
                      <a:r>
                        <a:rPr kumimoji="0" lang="en-GB" sz="1100" b="1" i="0" u="none" strike="noStrike" cap="none" normalizeH="0" baseline="0" dirty="0" smtClean="0">
                          <a:ln>
                            <a:noFill/>
                          </a:ln>
                          <a:solidFill>
                            <a:schemeClr val="bg1"/>
                          </a:solidFill>
                          <a:effectLst/>
                          <a:latin typeface="Calibri" pitchFamily="34" charset="0"/>
                        </a:rPr>
                        <a:t>Progress  Headlines </a:t>
                      </a:r>
                    </a:p>
                  </a:txBody>
                  <a:tcPr marL="89991" marR="89991" marT="46807" marB="4680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558857">
                <a:tc gridSpan="5">
                  <a:txBody>
                    <a:bodyPr/>
                    <a:lstStyle/>
                    <a:p>
                      <a:pPr marL="0" lvl="1" indent="0"/>
                      <a:r>
                        <a:rPr lang="en-GB" sz="1000" kern="1200" baseline="0" dirty="0" smtClean="0">
                          <a:solidFill>
                            <a:schemeClr val="accent1"/>
                          </a:solidFill>
                          <a:latin typeface="Calibri" pitchFamily="34" charset="0"/>
                          <a:ea typeface="+mn-ea"/>
                          <a:cs typeface="+mn-cs"/>
                        </a:rPr>
                        <a:t>Understanding  of </a:t>
                      </a:r>
                      <a:r>
                        <a:rPr lang="en-GB" sz="1000" kern="1200" baseline="0" dirty="0" err="1" smtClean="0">
                          <a:solidFill>
                            <a:schemeClr val="accent1"/>
                          </a:solidFill>
                          <a:latin typeface="Calibri" pitchFamily="34" charset="0"/>
                          <a:ea typeface="+mn-ea"/>
                          <a:cs typeface="+mn-cs"/>
                        </a:rPr>
                        <a:t>Peoplesoft</a:t>
                      </a:r>
                      <a:r>
                        <a:rPr lang="en-GB" sz="1000" kern="1200" baseline="0" dirty="0" smtClean="0">
                          <a:solidFill>
                            <a:schemeClr val="accent1"/>
                          </a:solidFill>
                          <a:latin typeface="Calibri" pitchFamily="34" charset="0"/>
                          <a:ea typeface="+mn-ea"/>
                          <a:cs typeface="+mn-cs"/>
                        </a:rPr>
                        <a:t> &amp;  Mercury Integration  was completed.</a:t>
                      </a:r>
                    </a:p>
                    <a:p>
                      <a:pPr marL="0" lvl="1" indent="0"/>
                      <a:r>
                        <a:rPr lang="en-GB" sz="1000" kern="1200" baseline="0" dirty="0" smtClean="0">
                          <a:solidFill>
                            <a:schemeClr val="accent1"/>
                          </a:solidFill>
                          <a:latin typeface="Calibri" pitchFamily="34" charset="0"/>
                          <a:ea typeface="+mn-ea"/>
                          <a:cs typeface="+mn-cs"/>
                        </a:rPr>
                        <a:t>Understanding on Bookmarks  functional area completed.</a:t>
                      </a:r>
                    </a:p>
                    <a:p>
                      <a:pPr marL="0" lvl="1" indent="0"/>
                      <a:r>
                        <a:rPr lang="en-GB" sz="1000" kern="1200" baseline="0" dirty="0" smtClean="0">
                          <a:solidFill>
                            <a:schemeClr val="accent1"/>
                          </a:solidFill>
                          <a:latin typeface="Calibri" pitchFamily="34" charset="0"/>
                          <a:ea typeface="+mn-ea"/>
                          <a:cs typeface="+mn-cs"/>
                        </a:rPr>
                        <a:t>Clarification logs  and Observation logs  for Notes, Flags &amp;Milestones, PeopleSoft Integration, Indexing, Search templates and Correspondents updates are in –progress</a:t>
                      </a:r>
                    </a:p>
                    <a:p>
                      <a:pPr marL="0" lvl="1" indent="0"/>
                      <a:r>
                        <a:rPr lang="en-GB" sz="1000" kern="1200" baseline="0" dirty="0" smtClean="0">
                          <a:solidFill>
                            <a:schemeClr val="accent1"/>
                          </a:solidFill>
                          <a:latin typeface="Calibri" pitchFamily="34" charset="0"/>
                          <a:ea typeface="+mn-ea"/>
                          <a:cs typeface="+mn-cs"/>
                        </a:rPr>
                        <a:t>NFT-</a:t>
                      </a:r>
                      <a:r>
                        <a:rPr lang="en-GB" sz="1000" kern="1200" dirty="0" smtClean="0">
                          <a:solidFill>
                            <a:schemeClr val="accent1"/>
                          </a:solidFill>
                          <a:latin typeface="Calibri" pitchFamily="34" charset="0"/>
                          <a:ea typeface="+mn-ea"/>
                          <a:cs typeface="+mn-cs"/>
                        </a:rPr>
                        <a:t>Understanding</a:t>
                      </a:r>
                      <a:r>
                        <a:rPr lang="en-GB" sz="1000" kern="1200" baseline="0" dirty="0" smtClean="0">
                          <a:solidFill>
                            <a:schemeClr val="accent1"/>
                          </a:solidFill>
                          <a:latin typeface="Calibri" pitchFamily="34" charset="0"/>
                          <a:ea typeface="+mn-ea"/>
                          <a:cs typeface="+mn-cs"/>
                        </a:rPr>
                        <a:t> </a:t>
                      </a:r>
                      <a:r>
                        <a:rPr lang="en-GB" sz="1000" kern="1200" dirty="0" smtClean="0">
                          <a:solidFill>
                            <a:schemeClr val="accent1"/>
                          </a:solidFill>
                          <a:latin typeface="Calibri" pitchFamily="34" charset="0"/>
                          <a:ea typeface="+mn-ea"/>
                          <a:cs typeface="+mn-cs"/>
                        </a:rPr>
                        <a:t>application landscape,  Biz talk ,</a:t>
                      </a:r>
                      <a:r>
                        <a:rPr lang="en-GB" sz="1000" kern="1200" baseline="0" dirty="0" smtClean="0">
                          <a:solidFill>
                            <a:schemeClr val="accent1"/>
                          </a:solidFill>
                          <a:latin typeface="Calibri" pitchFamily="34" charset="0"/>
                          <a:ea typeface="+mn-ea"/>
                          <a:cs typeface="+mn-cs"/>
                        </a:rPr>
                        <a:t> Integration Environment </a:t>
                      </a:r>
                      <a:r>
                        <a:rPr lang="en-GB" sz="1000" kern="1200" dirty="0" smtClean="0">
                          <a:solidFill>
                            <a:schemeClr val="accent1"/>
                          </a:solidFill>
                          <a:latin typeface="Calibri" pitchFamily="34" charset="0"/>
                          <a:ea typeface="+mn-ea"/>
                          <a:cs typeface="+mn-cs"/>
                        </a:rPr>
                        <a:t>and system documentation for the performance testing use case</a:t>
                      </a:r>
                      <a:r>
                        <a:rPr lang="en-GB" sz="1000" kern="1200" baseline="0" dirty="0" smtClean="0">
                          <a:solidFill>
                            <a:schemeClr val="accent1"/>
                          </a:solidFill>
                          <a:latin typeface="Calibri" pitchFamily="34" charset="0"/>
                          <a:ea typeface="+mn-ea"/>
                          <a:cs typeface="+mn-cs"/>
                        </a:rPr>
                        <a:t> was completed.</a:t>
                      </a:r>
                      <a:endParaRPr lang="en-GB" sz="1000" kern="1200" baseline="0" dirty="0" smtClean="0">
                        <a:solidFill>
                          <a:schemeClr val="accent1"/>
                        </a:solidFill>
                        <a:latin typeface="Calibri" pitchFamily="34" charset="0"/>
                        <a:ea typeface="+mn-ea"/>
                        <a:cs typeface="+mn-cs"/>
                      </a:endParaRPr>
                    </a:p>
                  </a:txBody>
                  <a:tcPr marL="89991" marR="89991" marT="46807" marB="4680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D8E1F1">
                        <a:alpha val="25098"/>
                      </a:srgb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265070">
                <a:tc gridSpan="5">
                  <a:txBody>
                    <a:bodyPr/>
                    <a:lstStyle/>
                    <a:p>
                      <a:pPr marL="0" marR="0" lvl="0" indent="0" algn="l" defTabSz="914400" rtl="0" eaLnBrk="1" fontAlgn="base" latinLnBrk="0" hangingPunct="1">
                        <a:lnSpc>
                          <a:spcPct val="100000"/>
                        </a:lnSpc>
                        <a:spcBef>
                          <a:spcPct val="0"/>
                        </a:spcBef>
                        <a:spcAft>
                          <a:spcPct val="30000"/>
                        </a:spcAft>
                        <a:buClrTx/>
                        <a:buSzTx/>
                        <a:buFontTx/>
                        <a:buNone/>
                        <a:tabLst>
                          <a:tab pos="195263" algn="l"/>
                        </a:tabLst>
                        <a:defRPr/>
                      </a:pPr>
                      <a:r>
                        <a:rPr kumimoji="0" lang="en-GB" sz="1100" b="1" i="0" u="none" strike="noStrike" kern="1200" cap="none" normalizeH="0" baseline="0" dirty="0" smtClean="0">
                          <a:ln>
                            <a:noFill/>
                          </a:ln>
                          <a:solidFill>
                            <a:schemeClr val="bg1"/>
                          </a:solidFill>
                          <a:effectLst/>
                          <a:latin typeface="Calibri" pitchFamily="34" charset="0"/>
                          <a:ea typeface="+mn-ea"/>
                          <a:cs typeface="+mn-cs"/>
                        </a:rPr>
                        <a:t>Focus for Next Period</a:t>
                      </a:r>
                    </a:p>
                  </a:txBody>
                  <a:tcPr marL="89991" marR="89991" marT="46807" marB="4680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799323">
                <a:tc gridSpan="5">
                  <a:txBody>
                    <a:bodyPr/>
                    <a:lstStyle/>
                    <a:p>
                      <a:pPr marL="171450" marR="0" lvl="0" indent="-171450" algn="l" defTabSz="914400" rtl="0" eaLnBrk="1" fontAlgn="auto" latinLnBrk="0" hangingPunct="1">
                        <a:lnSpc>
                          <a:spcPct val="100000"/>
                        </a:lnSpc>
                        <a:spcBef>
                          <a:spcPts val="0"/>
                        </a:spcBef>
                        <a:spcAft>
                          <a:spcPts val="0"/>
                        </a:spcAft>
                        <a:buClr>
                          <a:srgbClr val="113388"/>
                        </a:buClr>
                        <a:buSzTx/>
                        <a:buFont typeface="Wingdings" panose="05000000000000000000" pitchFamily="2" charset="2"/>
                        <a:buChar char="Ø"/>
                        <a:tabLst/>
                        <a:defRPr/>
                      </a:pPr>
                      <a:r>
                        <a:rPr lang="en-US" sz="1000" b="0" kern="1200" baseline="0" dirty="0" smtClean="0">
                          <a:solidFill>
                            <a:schemeClr val="accent1"/>
                          </a:solidFill>
                          <a:latin typeface="Calibri" pitchFamily="34" charset="0"/>
                          <a:ea typeface="+mn-ea"/>
                          <a:cs typeface="+mn-cs"/>
                        </a:rPr>
                        <a:t>Wireframe Design – Understanding of </a:t>
                      </a:r>
                      <a:r>
                        <a:rPr lang="en-US" sz="1000" b="0" kern="1200" baseline="0" dirty="0" smtClean="0">
                          <a:solidFill>
                            <a:schemeClr val="accent1"/>
                          </a:solidFill>
                          <a:latin typeface="Calibri" pitchFamily="34" charset="0"/>
                          <a:ea typeface="+mn-ea"/>
                          <a:cs typeface="+mn-cs"/>
                        </a:rPr>
                        <a:t>Workflow</a:t>
                      </a:r>
                      <a:r>
                        <a:rPr lang="en-US" sz="1000" b="0" kern="1200" baseline="0" smtClean="0">
                          <a:solidFill>
                            <a:schemeClr val="accent1"/>
                          </a:solidFill>
                          <a:latin typeface="Calibri" pitchFamily="34" charset="0"/>
                          <a:ea typeface="+mn-ea"/>
                          <a:cs typeface="+mn-cs"/>
                        </a:rPr>
                        <a:t>, In -baskets </a:t>
                      </a:r>
                      <a:r>
                        <a:rPr lang="en-US" sz="1000" b="0" kern="1200" baseline="0" dirty="0" smtClean="0">
                          <a:solidFill>
                            <a:schemeClr val="accent1"/>
                          </a:solidFill>
                          <a:latin typeface="Calibri" pitchFamily="34" charset="0"/>
                          <a:ea typeface="+mn-ea"/>
                          <a:cs typeface="+mn-cs"/>
                        </a:rPr>
                        <a:t>and User Asynchronous Document Import </a:t>
                      </a:r>
                      <a:r>
                        <a:rPr lang="en-US" sz="1000" b="0" kern="1200" baseline="0" dirty="0" smtClean="0">
                          <a:solidFill>
                            <a:schemeClr val="accent1"/>
                          </a:solidFill>
                          <a:latin typeface="Calibri" pitchFamily="34" charset="0"/>
                          <a:ea typeface="+mn-ea"/>
                          <a:cs typeface="+mn-cs"/>
                        </a:rPr>
                        <a:t>use cases.</a:t>
                      </a:r>
                    </a:p>
                    <a:p>
                      <a:pPr marL="171450" marR="0" lvl="0" indent="-171450" algn="l" defTabSz="914400" rtl="0" eaLnBrk="1" fontAlgn="auto" latinLnBrk="0" hangingPunct="1">
                        <a:lnSpc>
                          <a:spcPct val="100000"/>
                        </a:lnSpc>
                        <a:spcBef>
                          <a:spcPts val="0"/>
                        </a:spcBef>
                        <a:spcAft>
                          <a:spcPts val="0"/>
                        </a:spcAft>
                        <a:buClr>
                          <a:srgbClr val="113388"/>
                        </a:buClr>
                        <a:buSzTx/>
                        <a:buFont typeface="Wingdings" panose="05000000000000000000" pitchFamily="2" charset="2"/>
                        <a:buChar char="Ø"/>
                        <a:tabLst/>
                        <a:defRPr/>
                      </a:pPr>
                      <a:r>
                        <a:rPr lang="en-US" sz="1000" b="0" kern="1200" baseline="0" dirty="0" smtClean="0">
                          <a:solidFill>
                            <a:schemeClr val="accent1"/>
                          </a:solidFill>
                          <a:latin typeface="Calibri" pitchFamily="34" charset="0"/>
                          <a:ea typeface="+mn-ea"/>
                          <a:cs typeface="+mn-cs"/>
                        </a:rPr>
                        <a:t>Ingestion Methods – Understanding  of all Use cases</a:t>
                      </a:r>
                      <a:endParaRPr lang="en-US" sz="1000" b="0" kern="1200" baseline="0" dirty="0" smtClean="0">
                        <a:solidFill>
                          <a:schemeClr val="accent1"/>
                        </a:solidFill>
                        <a:latin typeface="Calibri" pitchFamily="34" charset="0"/>
                        <a:ea typeface="+mn-ea"/>
                        <a:cs typeface="+mn-cs"/>
                      </a:endParaRPr>
                    </a:p>
                    <a:p>
                      <a:pPr marL="171450" marR="0" lvl="0" indent="-171450" algn="l" defTabSz="914400" rtl="0" eaLnBrk="1" fontAlgn="auto" latinLnBrk="0" hangingPunct="1">
                        <a:lnSpc>
                          <a:spcPct val="100000"/>
                        </a:lnSpc>
                        <a:spcBef>
                          <a:spcPts val="0"/>
                        </a:spcBef>
                        <a:spcAft>
                          <a:spcPts val="0"/>
                        </a:spcAft>
                        <a:buClr>
                          <a:srgbClr val="113388"/>
                        </a:buClr>
                        <a:buSzTx/>
                        <a:buFont typeface="Wingdings" panose="05000000000000000000" pitchFamily="2" charset="2"/>
                        <a:buChar char="Ø"/>
                        <a:tabLst/>
                        <a:defRPr/>
                      </a:pPr>
                      <a:r>
                        <a:rPr lang="en-US" sz="1000" b="0" kern="1200" baseline="0" dirty="0" smtClean="0">
                          <a:solidFill>
                            <a:schemeClr val="accent1"/>
                          </a:solidFill>
                          <a:latin typeface="Calibri" pitchFamily="34" charset="0"/>
                          <a:ea typeface="+mn-ea"/>
                          <a:cs typeface="+mn-cs"/>
                        </a:rPr>
                        <a:t>File Net </a:t>
                      </a:r>
                      <a:r>
                        <a:rPr lang="en-US" sz="1000" b="0" kern="1200" baseline="0" dirty="0" smtClean="0">
                          <a:solidFill>
                            <a:schemeClr val="accent1"/>
                          </a:solidFill>
                          <a:latin typeface="Calibri" pitchFamily="34" charset="0"/>
                          <a:ea typeface="+mn-ea"/>
                          <a:cs typeface="+mn-cs"/>
                        </a:rPr>
                        <a:t>–(Redaction/Split &amp; Merge )</a:t>
                      </a:r>
                      <a:endParaRPr lang="en-US" sz="1000" b="0" kern="1200" baseline="0" dirty="0" smtClean="0">
                        <a:solidFill>
                          <a:schemeClr val="accent1"/>
                        </a:solidFill>
                        <a:latin typeface="Calibri" pitchFamily="34" charset="0"/>
                        <a:ea typeface="+mn-ea"/>
                        <a:cs typeface="+mn-cs"/>
                      </a:endParaRPr>
                    </a:p>
                    <a:p>
                      <a:pPr marL="171450" marR="0" lvl="0" indent="-171450" algn="l" defTabSz="914400" rtl="0" eaLnBrk="1" fontAlgn="auto" latinLnBrk="0" hangingPunct="1">
                        <a:lnSpc>
                          <a:spcPct val="100000"/>
                        </a:lnSpc>
                        <a:spcBef>
                          <a:spcPts val="0"/>
                        </a:spcBef>
                        <a:spcAft>
                          <a:spcPts val="0"/>
                        </a:spcAft>
                        <a:buClr>
                          <a:srgbClr val="113388"/>
                        </a:buClr>
                        <a:buSzTx/>
                        <a:buFont typeface="Wingdings" panose="05000000000000000000" pitchFamily="2" charset="2"/>
                        <a:buChar char="Ø"/>
                        <a:tabLst/>
                        <a:defRPr/>
                      </a:pPr>
                      <a:r>
                        <a:rPr lang="en-US" sz="1000" b="0" kern="1200" baseline="0" dirty="0" smtClean="0">
                          <a:solidFill>
                            <a:schemeClr val="accent1"/>
                          </a:solidFill>
                          <a:latin typeface="Calibri" pitchFamily="34" charset="0"/>
                          <a:ea typeface="+mn-ea"/>
                          <a:cs typeface="+mn-cs"/>
                        </a:rPr>
                        <a:t>Understanding the Environments and Test regions.</a:t>
                      </a:r>
                    </a:p>
                  </a:txBody>
                  <a:tcPr marL="89991" marR="89991" marT="46807" marB="4680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D8E1F1">
                        <a:alpha val="25098"/>
                      </a:srgb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265070">
                <a:tc gridSpan="5">
                  <a:txBody>
                    <a:bodyPr/>
                    <a:lstStyle/>
                    <a:p>
                      <a:pPr marL="93663" marR="0" lvl="0" indent="-93663" algn="l" defTabSz="914400" rtl="0" eaLnBrk="1" fontAlgn="base" latinLnBrk="0" hangingPunct="1">
                        <a:lnSpc>
                          <a:spcPct val="100000"/>
                        </a:lnSpc>
                        <a:spcBef>
                          <a:spcPct val="0"/>
                        </a:spcBef>
                        <a:spcAft>
                          <a:spcPct val="30000"/>
                        </a:spcAft>
                        <a:buClrTx/>
                        <a:buSzTx/>
                        <a:buFontTx/>
                        <a:buNone/>
                        <a:tabLst>
                          <a:tab pos="195263" algn="l"/>
                        </a:tabLst>
                      </a:pPr>
                      <a:r>
                        <a:rPr kumimoji="0" lang="en-GB" sz="1100" b="1" i="0" u="none" strike="noStrike" cap="none" normalizeH="0" baseline="0" dirty="0" smtClean="0">
                          <a:ln>
                            <a:noFill/>
                          </a:ln>
                          <a:solidFill>
                            <a:schemeClr val="bg1"/>
                          </a:solidFill>
                          <a:effectLst/>
                          <a:latin typeface="Calibri" pitchFamily="34" charset="0"/>
                        </a:rPr>
                        <a:t>Key Deliverable Milestones</a:t>
                      </a:r>
                      <a:endParaRPr kumimoji="0" lang="en-GB" sz="1100" b="1" i="0" u="none" strike="noStrike" cap="none" normalizeH="0" baseline="0" dirty="0" smtClean="0">
                        <a:ln>
                          <a:noFill/>
                        </a:ln>
                        <a:solidFill>
                          <a:srgbClr val="FC402C"/>
                        </a:solidFill>
                        <a:effectLst/>
                        <a:latin typeface="Calibri" pitchFamily="34" charset="0"/>
                      </a:endParaRPr>
                    </a:p>
                  </a:txBody>
                  <a:tcPr marL="89991" marR="89991" marT="46807" marB="4680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218682">
                <a:tc>
                  <a:txBody>
                    <a:bodyPr/>
                    <a:lstStyle/>
                    <a:p>
                      <a:pPr marL="93663" marR="0" lvl="0" indent="-93663" algn="l" defTabSz="914400" rtl="0" eaLnBrk="1" fontAlgn="t" latinLnBrk="0" hangingPunct="1">
                        <a:lnSpc>
                          <a:spcPct val="100000"/>
                        </a:lnSpc>
                        <a:spcBef>
                          <a:spcPct val="0"/>
                        </a:spcBef>
                        <a:spcAft>
                          <a:spcPct val="30000"/>
                        </a:spcAft>
                        <a:buClrTx/>
                        <a:buSzTx/>
                        <a:buFontTx/>
                        <a:buNone/>
                        <a:tabLst>
                          <a:tab pos="195263" algn="l"/>
                        </a:tabLst>
                      </a:pPr>
                      <a:r>
                        <a:rPr kumimoji="0" lang="en-GB" sz="800" b="1" i="0" u="none" strike="noStrike" cap="none" normalizeH="0" baseline="0" dirty="0" smtClean="0">
                          <a:ln>
                            <a:noFill/>
                          </a:ln>
                          <a:solidFill>
                            <a:schemeClr val="tx1"/>
                          </a:solidFill>
                          <a:effectLst/>
                          <a:latin typeface="Calibri" pitchFamily="34" charset="0"/>
                        </a:rPr>
                        <a:t>SCOPE</a:t>
                      </a:r>
                    </a:p>
                  </a:txBody>
                  <a:tcPr marL="89991" marR="89991" marT="46807" marB="4680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B2C3E2"/>
                    </a:solidFill>
                  </a:tcPr>
                </a:tc>
                <a:tc>
                  <a:txBody>
                    <a:bodyPr/>
                    <a:lstStyle/>
                    <a:p>
                      <a:pPr marL="93663" marR="0" lvl="0" indent="-93663" algn="l" defTabSz="914400" rtl="0" eaLnBrk="1" fontAlgn="t" latinLnBrk="0" hangingPunct="1">
                        <a:lnSpc>
                          <a:spcPct val="100000"/>
                        </a:lnSpc>
                        <a:spcBef>
                          <a:spcPct val="0"/>
                        </a:spcBef>
                        <a:spcAft>
                          <a:spcPct val="30000"/>
                        </a:spcAft>
                        <a:buClrTx/>
                        <a:buSzTx/>
                        <a:buFontTx/>
                        <a:buNone/>
                        <a:tabLst>
                          <a:tab pos="195263" algn="l"/>
                        </a:tabLst>
                      </a:pPr>
                      <a:r>
                        <a:rPr kumimoji="0" lang="en-GB" sz="800" b="1" i="0" u="none" strike="noStrike" cap="none" normalizeH="0" baseline="0" dirty="0" smtClean="0">
                          <a:ln>
                            <a:noFill/>
                          </a:ln>
                          <a:solidFill>
                            <a:schemeClr val="tx1"/>
                          </a:solidFill>
                          <a:effectLst/>
                          <a:latin typeface="Calibri" pitchFamily="34" charset="0"/>
                        </a:rPr>
                        <a:t>Key Activity</a:t>
                      </a:r>
                    </a:p>
                  </a:txBody>
                  <a:tcPr marL="89991" marR="89991" marT="46807" marB="4680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B2C3E2"/>
                    </a:solidFill>
                  </a:tcPr>
                </a:tc>
                <a:tc>
                  <a:txBody>
                    <a:bodyPr/>
                    <a:lstStyle/>
                    <a:p>
                      <a:pPr marL="93663" marR="0" lvl="0" indent="-93663" algn="ctr" defTabSz="914400" rtl="0" eaLnBrk="1" fontAlgn="base" latinLnBrk="0" hangingPunct="1">
                        <a:lnSpc>
                          <a:spcPct val="100000"/>
                        </a:lnSpc>
                        <a:spcBef>
                          <a:spcPct val="0"/>
                        </a:spcBef>
                        <a:spcAft>
                          <a:spcPct val="30000"/>
                        </a:spcAft>
                        <a:buClrTx/>
                        <a:buSzTx/>
                        <a:buFontTx/>
                        <a:buNone/>
                        <a:tabLst>
                          <a:tab pos="195263" algn="l"/>
                        </a:tabLst>
                      </a:pPr>
                      <a:r>
                        <a:rPr kumimoji="0" lang="en-GB" sz="800" b="1" i="0" u="none" strike="noStrike" cap="none" normalizeH="0" baseline="0" dirty="0" smtClean="0">
                          <a:ln>
                            <a:noFill/>
                          </a:ln>
                          <a:solidFill>
                            <a:schemeClr val="tx1"/>
                          </a:solidFill>
                          <a:effectLst/>
                          <a:latin typeface="Calibri" pitchFamily="34" charset="0"/>
                        </a:rPr>
                        <a:t>FORECAST</a:t>
                      </a:r>
                    </a:p>
                  </a:txBody>
                  <a:tcPr marL="89991" marR="89991" marT="46807" marB="4680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B2C3E2"/>
                    </a:solidFill>
                  </a:tcPr>
                </a:tc>
                <a:tc>
                  <a:txBody>
                    <a:bodyPr/>
                    <a:lstStyle/>
                    <a:p>
                      <a:pPr marL="93663" marR="0" lvl="0" indent="-93663" algn="ctr" defTabSz="914400" rtl="0" eaLnBrk="1" fontAlgn="base" latinLnBrk="0" hangingPunct="1">
                        <a:lnSpc>
                          <a:spcPct val="100000"/>
                        </a:lnSpc>
                        <a:spcBef>
                          <a:spcPct val="0"/>
                        </a:spcBef>
                        <a:spcAft>
                          <a:spcPct val="30000"/>
                        </a:spcAft>
                        <a:buClrTx/>
                        <a:buSzTx/>
                        <a:buFontTx/>
                        <a:buNone/>
                        <a:tabLst>
                          <a:tab pos="195263" algn="l"/>
                        </a:tabLst>
                      </a:pPr>
                      <a:r>
                        <a:rPr kumimoji="0" lang="en-GB" sz="800" b="1" i="0" u="none" strike="noStrike" cap="none" normalizeH="0" baseline="0" dirty="0" smtClean="0">
                          <a:ln>
                            <a:noFill/>
                          </a:ln>
                          <a:solidFill>
                            <a:schemeClr val="tx1"/>
                          </a:solidFill>
                          <a:effectLst/>
                          <a:latin typeface="Calibri" pitchFamily="34" charset="0"/>
                        </a:rPr>
                        <a:t>RAG</a:t>
                      </a:r>
                    </a:p>
                  </a:txBody>
                  <a:tcPr marL="89991" marR="89991" marT="46807" marB="4680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B2C3E2"/>
                    </a:solidFill>
                  </a:tcPr>
                </a:tc>
                <a:tc>
                  <a:txBody>
                    <a:bodyPr/>
                    <a:lstStyle/>
                    <a:p>
                      <a:pPr marL="93663" marR="0" lvl="0" indent="-93663" algn="l" defTabSz="914400" rtl="0" eaLnBrk="1" fontAlgn="base" latinLnBrk="0" hangingPunct="1">
                        <a:lnSpc>
                          <a:spcPct val="100000"/>
                        </a:lnSpc>
                        <a:spcBef>
                          <a:spcPct val="0"/>
                        </a:spcBef>
                        <a:spcAft>
                          <a:spcPct val="30000"/>
                        </a:spcAft>
                        <a:buClrTx/>
                        <a:buSzTx/>
                        <a:buFontTx/>
                        <a:buNone/>
                        <a:tabLst>
                          <a:tab pos="195263" algn="l"/>
                        </a:tabLst>
                      </a:pPr>
                      <a:r>
                        <a:rPr kumimoji="0" lang="en-GB" sz="800" b="1" i="0" u="none" strike="noStrike" cap="none" normalizeH="0" baseline="0" dirty="0" smtClean="0">
                          <a:ln>
                            <a:noFill/>
                          </a:ln>
                          <a:solidFill>
                            <a:schemeClr val="tx1"/>
                          </a:solidFill>
                          <a:effectLst/>
                          <a:latin typeface="Calibri" pitchFamily="34" charset="0"/>
                        </a:rPr>
                        <a:t>STATUS SUMMARY</a:t>
                      </a:r>
                    </a:p>
                  </a:txBody>
                  <a:tcPr marL="89991" marR="89991" marT="46807" marB="4680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B2C3E2"/>
                    </a:solidFill>
                  </a:tcPr>
                </a:tc>
              </a:tr>
              <a:tr h="218682">
                <a:tc rowSpan="3">
                  <a:txBody>
                    <a:bodyPr/>
                    <a:lstStyle/>
                    <a:p>
                      <a:pPr algn="ctr"/>
                      <a:r>
                        <a:rPr lang="en-GB" sz="800" b="1" kern="1200" dirty="0" smtClean="0">
                          <a:solidFill>
                            <a:schemeClr val="bg1"/>
                          </a:solidFill>
                          <a:effectLst/>
                          <a:latin typeface="Calibri"/>
                          <a:ea typeface="Calibri"/>
                          <a:cs typeface="Times New Roman"/>
                        </a:rPr>
                        <a:t>Vega</a:t>
                      </a:r>
                      <a:r>
                        <a:rPr lang="en-GB" sz="800" b="1" kern="1200" baseline="0" dirty="0" smtClean="0">
                          <a:solidFill>
                            <a:schemeClr val="bg1"/>
                          </a:solidFill>
                          <a:effectLst/>
                          <a:latin typeface="Calibri"/>
                          <a:ea typeface="Calibri"/>
                          <a:cs typeface="Times New Roman"/>
                        </a:rPr>
                        <a:t> Unity Design- Use case</a:t>
                      </a:r>
                      <a:endParaRPr lang="en-GB" sz="800" b="1" kern="1200" dirty="0">
                        <a:solidFill>
                          <a:schemeClr val="bg1"/>
                        </a:solidFill>
                        <a:effectLst/>
                        <a:latin typeface="Calibri"/>
                        <a:ea typeface="Calibri"/>
                        <a:cs typeface="Times New Roman"/>
                      </a:endParaRPr>
                    </a:p>
                  </a:txBody>
                  <a:tcPr marL="89991" marR="89991" marT="46807" marB="46807" vert="vert27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Symbol"/>
                        <a:buNone/>
                        <a:tabLst/>
                        <a:defRPr/>
                      </a:pPr>
                      <a:r>
                        <a:rPr lang="en-GB" sz="800" b="1" kern="1200" dirty="0" smtClean="0">
                          <a:solidFill>
                            <a:schemeClr val="bg1">
                              <a:lumMod val="50000"/>
                            </a:schemeClr>
                          </a:solidFill>
                          <a:effectLst/>
                          <a:latin typeface="Calibri"/>
                          <a:ea typeface="Calibri"/>
                          <a:cs typeface="Times New Roman"/>
                        </a:rPr>
                        <a:t>Overview</a:t>
                      </a:r>
                      <a:r>
                        <a:rPr lang="en-GB" sz="800" b="1" kern="1200" baseline="0" dirty="0" smtClean="0">
                          <a:solidFill>
                            <a:schemeClr val="bg1">
                              <a:lumMod val="50000"/>
                            </a:schemeClr>
                          </a:solidFill>
                          <a:effectLst/>
                          <a:latin typeface="Calibri"/>
                          <a:ea typeface="Calibri"/>
                          <a:cs typeface="Times New Roman"/>
                        </a:rPr>
                        <a:t> of Use cases and Core cuss</a:t>
                      </a:r>
                      <a:endParaRPr lang="en-GB" sz="800" b="1" kern="1200" dirty="0" smtClean="0">
                        <a:solidFill>
                          <a:schemeClr val="bg1">
                            <a:lumMod val="50000"/>
                          </a:schemeClr>
                        </a:solidFill>
                        <a:effectLst/>
                        <a:latin typeface="Calibri"/>
                        <a:ea typeface="Calibri"/>
                        <a:cs typeface="Times New Roman"/>
                      </a:endParaRPr>
                    </a:p>
                  </a:txBody>
                  <a:tcPr marL="89991" marR="89991" marT="46807" marB="46807"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93663" marR="0" lvl="0" indent="-93663" algn="ctr" defTabSz="914400" rtl="0" eaLnBrk="1" fontAlgn="base" latinLnBrk="0" hangingPunct="1">
                        <a:lnSpc>
                          <a:spcPct val="100000"/>
                        </a:lnSpc>
                        <a:spcBef>
                          <a:spcPct val="0"/>
                        </a:spcBef>
                        <a:spcAft>
                          <a:spcPct val="30000"/>
                        </a:spcAft>
                        <a:buClrTx/>
                        <a:buSzTx/>
                        <a:buFontTx/>
                        <a:buNone/>
                        <a:tabLst>
                          <a:tab pos="195263" algn="l"/>
                        </a:tabLst>
                      </a:pPr>
                      <a:r>
                        <a:rPr lang="en-GB" sz="800" b="1" kern="1200" dirty="0" smtClean="0">
                          <a:solidFill>
                            <a:schemeClr val="bg1">
                              <a:lumMod val="50000"/>
                            </a:schemeClr>
                          </a:solidFill>
                          <a:effectLst/>
                          <a:latin typeface="Calibri"/>
                          <a:ea typeface="Calibri"/>
                          <a:cs typeface="Times New Roman"/>
                        </a:rPr>
                        <a:t>15</a:t>
                      </a:r>
                      <a:r>
                        <a:rPr lang="en-GB" sz="800" b="1" kern="1200" baseline="30000" dirty="0" smtClean="0">
                          <a:solidFill>
                            <a:schemeClr val="bg1">
                              <a:lumMod val="50000"/>
                            </a:schemeClr>
                          </a:solidFill>
                          <a:effectLst/>
                          <a:latin typeface="Calibri"/>
                          <a:ea typeface="Calibri"/>
                          <a:cs typeface="Times New Roman"/>
                        </a:rPr>
                        <a:t>th</a:t>
                      </a:r>
                      <a:r>
                        <a:rPr lang="en-GB" sz="800" b="1" kern="1200" dirty="0" smtClean="0">
                          <a:solidFill>
                            <a:schemeClr val="bg1">
                              <a:lumMod val="50000"/>
                            </a:schemeClr>
                          </a:solidFill>
                          <a:effectLst/>
                          <a:latin typeface="Calibri"/>
                          <a:ea typeface="Calibri"/>
                          <a:cs typeface="Times New Roman"/>
                        </a:rPr>
                        <a:t> Aug</a:t>
                      </a:r>
                      <a:endParaRPr lang="en-GB" sz="800" b="1" kern="1200" dirty="0">
                        <a:solidFill>
                          <a:schemeClr val="bg1">
                            <a:lumMod val="50000"/>
                          </a:schemeClr>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normalizeH="0" baseline="0" smtClean="0">
                          <a:ln>
                            <a:noFill/>
                          </a:ln>
                          <a:solidFill>
                            <a:schemeClr val="bg1"/>
                          </a:solidFill>
                          <a:effectLst/>
                          <a:latin typeface="Calibri" pitchFamily="34" charset="0"/>
                          <a:ea typeface="+mn-ea"/>
                          <a:cs typeface="+mn-cs"/>
                        </a:rPr>
                        <a:t>COMPLETE</a:t>
                      </a:r>
                      <a:endParaRPr kumimoji="0" lang="en-GB" sz="800" b="1" i="0" u="none" strike="noStrike" kern="1200" cap="none" normalizeH="0" baseline="0" dirty="0" smtClean="0">
                        <a:ln>
                          <a:noFill/>
                        </a:ln>
                        <a:solidFill>
                          <a:schemeClr val="bg1"/>
                        </a:solidFill>
                        <a:effectLst/>
                        <a:latin typeface="Calibri" pitchFamily="34" charset="0"/>
                        <a:ea typeface="+mn-ea"/>
                        <a:cs typeface="+mn-cs"/>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GB" sz="800" b="0" i="1" u="none" strike="noStrike" kern="1200" cap="none" normalizeH="0" baseline="0" dirty="0" smtClean="0">
                          <a:ln>
                            <a:noFill/>
                          </a:ln>
                          <a:solidFill>
                            <a:schemeClr val="bg1">
                              <a:lumMod val="50000"/>
                            </a:schemeClr>
                          </a:solidFill>
                          <a:effectLst/>
                          <a:latin typeface="Calibri" pitchFamily="34" charset="0"/>
                          <a:ea typeface="+mn-ea"/>
                          <a:cs typeface="+mn-cs"/>
                        </a:rPr>
                        <a:t>Discussions completed with Simon.</a:t>
                      </a: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r>
              <a:tr h="429133">
                <a:tc vMerge="1">
                  <a:txBody>
                    <a:bodyPr/>
                    <a:lstStyle/>
                    <a:p>
                      <a:pPr marL="0" marR="0" lvl="0" indent="0" algn="l" defTabSz="914400" rtl="0" eaLnBrk="1" fontAlgn="auto" latinLnBrk="0" hangingPunct="1">
                        <a:lnSpc>
                          <a:spcPct val="100000"/>
                        </a:lnSpc>
                        <a:spcBef>
                          <a:spcPts val="0"/>
                        </a:spcBef>
                        <a:spcAft>
                          <a:spcPts val="0"/>
                        </a:spcAft>
                        <a:buClrTx/>
                        <a:buSzTx/>
                        <a:buFont typeface="Symbol"/>
                        <a:buNone/>
                        <a:tabLst/>
                        <a:defRPr/>
                      </a:pPr>
                      <a:endParaRPr lang="en-GB" sz="900" b="1" dirty="0" smtClean="0">
                        <a:solidFill>
                          <a:schemeClr val="accent1"/>
                        </a:solidFill>
                        <a:effectLst/>
                        <a:latin typeface="Calibri"/>
                        <a:ea typeface="Calibri"/>
                        <a:cs typeface="Times New Roman"/>
                      </a:endParaRPr>
                    </a:p>
                  </a:txBody>
                  <a:tcPr marL="89991" marR="89991" marT="46807" marB="46807"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Symbol"/>
                        <a:buNone/>
                        <a:tabLst/>
                        <a:defRPr/>
                      </a:pPr>
                      <a:r>
                        <a:rPr lang="en-GB" sz="800" b="1" kern="1200" dirty="0" smtClean="0">
                          <a:solidFill>
                            <a:schemeClr val="bg1">
                              <a:lumMod val="50000"/>
                            </a:schemeClr>
                          </a:solidFill>
                          <a:effectLst/>
                          <a:latin typeface="Calibri"/>
                          <a:ea typeface="Calibri"/>
                          <a:cs typeface="Times New Roman"/>
                        </a:rPr>
                        <a:t>Drag</a:t>
                      </a:r>
                      <a:r>
                        <a:rPr lang="en-GB" sz="800" b="1" kern="1200" baseline="0" dirty="0" smtClean="0">
                          <a:solidFill>
                            <a:schemeClr val="bg1">
                              <a:lumMod val="50000"/>
                            </a:schemeClr>
                          </a:solidFill>
                          <a:effectLst/>
                          <a:latin typeface="Calibri"/>
                          <a:ea typeface="Calibri"/>
                          <a:cs typeface="Times New Roman"/>
                        </a:rPr>
                        <a:t> and Drop –Use cases</a:t>
                      </a:r>
                      <a:endParaRPr lang="en-GB" sz="800" b="1" kern="1200" dirty="0" smtClean="0">
                        <a:solidFill>
                          <a:schemeClr val="bg1">
                            <a:lumMod val="50000"/>
                          </a:schemeClr>
                        </a:solidFill>
                        <a:effectLst/>
                        <a:latin typeface="Calibri"/>
                        <a:ea typeface="Calibri"/>
                        <a:cs typeface="Times New Roman"/>
                      </a:endParaRPr>
                    </a:p>
                  </a:txBody>
                  <a:tcPr marL="89991" marR="89991" marT="46807" marB="46807"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93663" marR="0" lvl="0" indent="-93663" algn="ctr" defTabSz="914400" rtl="0" eaLnBrk="1" fontAlgn="base" latinLnBrk="0" hangingPunct="1">
                        <a:lnSpc>
                          <a:spcPct val="100000"/>
                        </a:lnSpc>
                        <a:spcBef>
                          <a:spcPct val="0"/>
                        </a:spcBef>
                        <a:spcAft>
                          <a:spcPct val="30000"/>
                        </a:spcAft>
                        <a:buClrTx/>
                        <a:buSzTx/>
                        <a:buFontTx/>
                        <a:buNone/>
                        <a:tabLst>
                          <a:tab pos="195263" algn="l"/>
                        </a:tabLst>
                      </a:pPr>
                      <a:r>
                        <a:rPr lang="en-GB" sz="800" b="1" kern="1200" dirty="0" smtClean="0">
                          <a:solidFill>
                            <a:schemeClr val="bg1">
                              <a:lumMod val="50000"/>
                            </a:schemeClr>
                          </a:solidFill>
                          <a:effectLst/>
                          <a:latin typeface="Calibri"/>
                          <a:ea typeface="Calibri"/>
                          <a:cs typeface="Times New Roman"/>
                        </a:rPr>
                        <a:t>15</a:t>
                      </a:r>
                      <a:r>
                        <a:rPr lang="en-GB" sz="800" b="1" kern="1200" baseline="30000" dirty="0" smtClean="0">
                          <a:solidFill>
                            <a:schemeClr val="bg1">
                              <a:lumMod val="50000"/>
                            </a:schemeClr>
                          </a:solidFill>
                          <a:effectLst/>
                          <a:latin typeface="Calibri"/>
                          <a:ea typeface="Calibri"/>
                          <a:cs typeface="Times New Roman"/>
                        </a:rPr>
                        <a:t>th</a:t>
                      </a:r>
                      <a:r>
                        <a:rPr lang="en-GB" sz="800" b="1" kern="1200" dirty="0" smtClean="0">
                          <a:solidFill>
                            <a:schemeClr val="bg1">
                              <a:lumMod val="50000"/>
                            </a:schemeClr>
                          </a:solidFill>
                          <a:effectLst/>
                          <a:latin typeface="Calibri"/>
                          <a:ea typeface="Calibri"/>
                          <a:cs typeface="Times New Roman"/>
                        </a:rPr>
                        <a:t> Aug</a:t>
                      </a:r>
                      <a:endParaRPr lang="en-GB" sz="800" b="1" kern="1200" dirty="0">
                        <a:solidFill>
                          <a:schemeClr val="bg1">
                            <a:lumMod val="50000"/>
                          </a:schemeClr>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normalizeH="0" baseline="0" dirty="0" smtClean="0">
                          <a:ln>
                            <a:noFill/>
                          </a:ln>
                          <a:solidFill>
                            <a:schemeClr val="bg1"/>
                          </a:solidFill>
                          <a:effectLst/>
                          <a:latin typeface="Calibri" pitchFamily="34" charset="0"/>
                          <a:ea typeface="+mn-ea"/>
                          <a:cs typeface="+mn-cs"/>
                        </a:rPr>
                        <a:t>COMPLETE</a:t>
                      </a: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GB" sz="800" b="0" i="1" u="none" strike="noStrike" kern="1200" cap="none" normalizeH="0" baseline="0" dirty="0" smtClean="0">
                          <a:ln>
                            <a:noFill/>
                          </a:ln>
                          <a:solidFill>
                            <a:schemeClr val="bg1">
                              <a:lumMod val="50000"/>
                            </a:schemeClr>
                          </a:solidFill>
                          <a:effectLst/>
                          <a:latin typeface="Calibri" pitchFamily="34" charset="0"/>
                          <a:ea typeface="+mn-ea"/>
                          <a:cs typeface="+mn-cs"/>
                        </a:rPr>
                        <a:t>Discussion with John completed. Requested for access to the Proof of concept URL for more understanding and understanding the performance testing requirements. Separate meeting to be scheduled for non functional requirements around drap and drop use cases.</a:t>
                      </a: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r>
              <a:tr h="315234">
                <a:tc vMerge="1">
                  <a:txBody>
                    <a:bodyPr/>
                    <a:lstStyle/>
                    <a:p>
                      <a:pPr algn="ctr"/>
                      <a:endParaRPr lang="en-GB" sz="800" b="1" kern="1200" dirty="0">
                        <a:solidFill>
                          <a:schemeClr val="bg1"/>
                        </a:solidFill>
                        <a:effectLst/>
                        <a:latin typeface="Calibri"/>
                        <a:ea typeface="Calibri"/>
                        <a:cs typeface="Times New Roman"/>
                      </a:endParaRPr>
                    </a:p>
                  </a:txBody>
                  <a:tcPr marL="89991" marR="89991" marT="46807" marB="46807" vert="vert27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Symbol"/>
                        <a:buNone/>
                        <a:tabLst/>
                        <a:defRPr/>
                      </a:pPr>
                      <a:r>
                        <a:rPr lang="en-GB" sz="800" b="1" kern="1200" dirty="0" smtClean="0">
                          <a:solidFill>
                            <a:schemeClr val="accent1"/>
                          </a:solidFill>
                          <a:effectLst/>
                          <a:latin typeface="Calibri"/>
                          <a:ea typeface="Calibri"/>
                          <a:cs typeface="Times New Roman"/>
                        </a:rPr>
                        <a:t>Wireframe</a:t>
                      </a:r>
                      <a:r>
                        <a:rPr lang="en-GB" sz="800" b="1" kern="1200" baseline="0" dirty="0" smtClean="0">
                          <a:solidFill>
                            <a:schemeClr val="accent1"/>
                          </a:solidFill>
                          <a:effectLst/>
                          <a:latin typeface="Calibri"/>
                          <a:ea typeface="Calibri"/>
                          <a:cs typeface="Times New Roman"/>
                        </a:rPr>
                        <a:t> Demo</a:t>
                      </a:r>
                      <a:endParaRPr lang="en-GB" sz="800" b="1" kern="1200" dirty="0" smtClean="0">
                        <a:solidFill>
                          <a:schemeClr val="accent1"/>
                        </a:solidFill>
                        <a:effectLst/>
                        <a:latin typeface="Calibri"/>
                        <a:ea typeface="Calibri"/>
                        <a:cs typeface="Times New Roman"/>
                      </a:endParaRPr>
                    </a:p>
                  </a:txBody>
                  <a:tcPr marL="89991" marR="89991" marT="46807" marB="46807"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93663" marR="0" lvl="0" indent="-93663" algn="ctr" defTabSz="914400" rtl="0" eaLnBrk="1" fontAlgn="base" latinLnBrk="0" hangingPunct="1">
                        <a:lnSpc>
                          <a:spcPct val="100000"/>
                        </a:lnSpc>
                        <a:spcBef>
                          <a:spcPct val="0"/>
                        </a:spcBef>
                        <a:spcAft>
                          <a:spcPct val="30000"/>
                        </a:spcAft>
                        <a:buClrTx/>
                        <a:buSzTx/>
                        <a:buFontTx/>
                        <a:buNone/>
                        <a:tabLst>
                          <a:tab pos="195263" algn="l"/>
                        </a:tabLst>
                      </a:pPr>
                      <a:r>
                        <a:rPr lang="en-GB" sz="800" b="1" kern="1200" dirty="0" smtClean="0">
                          <a:solidFill>
                            <a:schemeClr val="accent1"/>
                          </a:solidFill>
                          <a:effectLst/>
                          <a:latin typeface="Calibri"/>
                          <a:ea typeface="Calibri"/>
                          <a:cs typeface="Times New Roman"/>
                        </a:rPr>
                        <a:t>30th Aug</a:t>
                      </a:r>
                      <a:endParaRPr lang="en-GB" sz="800" b="1" kern="1200" dirty="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normalizeH="0" baseline="0" dirty="0" smtClean="0">
                          <a:ln>
                            <a:noFill/>
                          </a:ln>
                          <a:solidFill>
                            <a:schemeClr val="bg1"/>
                          </a:solidFill>
                          <a:effectLst/>
                          <a:latin typeface="Calibri" pitchFamily="34" charset="0"/>
                          <a:ea typeface="+mn-ea"/>
                          <a:cs typeface="+mn-cs"/>
                        </a:rPr>
                        <a:t>G</a:t>
                      </a: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GB" sz="800" b="0" i="1" u="none" strike="noStrike" kern="1200" cap="none" normalizeH="0" baseline="0" dirty="0" smtClean="0">
                          <a:ln>
                            <a:noFill/>
                          </a:ln>
                          <a:solidFill>
                            <a:schemeClr val="accent1"/>
                          </a:solidFill>
                          <a:effectLst/>
                          <a:latin typeface="Calibri" pitchFamily="34" charset="0"/>
                          <a:ea typeface="+mn-ea"/>
                          <a:cs typeface="+mn-cs"/>
                        </a:rPr>
                        <a:t>Discussions with Garima  in progress. Planned to be part of the walkthrough sessions for Vega.</a:t>
                      </a: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E9EEF7"/>
                    </a:solidFill>
                  </a:tcPr>
                </a:tc>
              </a:tr>
              <a:tr h="218682">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1" kern="1200" dirty="0" smtClean="0">
                          <a:solidFill>
                            <a:schemeClr val="bg1"/>
                          </a:solidFill>
                          <a:effectLst/>
                          <a:latin typeface="Calibri"/>
                          <a:ea typeface="Calibri"/>
                          <a:cs typeface="Times New Roman"/>
                        </a:rPr>
                        <a:t>Core Platform and Application</a:t>
                      </a:r>
                    </a:p>
                  </a:txBody>
                  <a:tcPr marL="89991" marR="89991" marT="46807" marB="46807" vert="vert27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Symbol"/>
                        <a:buNone/>
                        <a:tabLst/>
                        <a:defRPr/>
                      </a:pPr>
                      <a:r>
                        <a:rPr lang="en-GB" sz="800" b="1" kern="1200" dirty="0" smtClean="0">
                          <a:solidFill>
                            <a:schemeClr val="accent1"/>
                          </a:solidFill>
                          <a:effectLst/>
                          <a:latin typeface="Calibri"/>
                          <a:ea typeface="Calibri"/>
                          <a:cs typeface="Times New Roman"/>
                        </a:rPr>
                        <a:t>Use cases – Mercury</a:t>
                      </a:r>
                      <a:r>
                        <a:rPr lang="en-GB" sz="800" b="1" kern="1200" baseline="0" dirty="0" smtClean="0">
                          <a:solidFill>
                            <a:schemeClr val="accent1"/>
                          </a:solidFill>
                          <a:effectLst/>
                          <a:latin typeface="Calibri"/>
                          <a:ea typeface="Calibri"/>
                          <a:cs typeface="Times New Roman"/>
                        </a:rPr>
                        <a:t> and PeopleSoft Integration</a:t>
                      </a:r>
                      <a:endParaRPr lang="en-GB" sz="800" b="1" kern="1200" dirty="0" smtClean="0">
                        <a:solidFill>
                          <a:schemeClr val="accent1"/>
                        </a:solidFill>
                        <a:effectLst/>
                        <a:latin typeface="Calibri"/>
                        <a:ea typeface="Calibri"/>
                        <a:cs typeface="Times New Roman"/>
                      </a:endParaRPr>
                    </a:p>
                  </a:txBody>
                  <a:tcPr marL="89991" marR="89991" marT="46807" marB="46807"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93663" marR="0" lvl="0" indent="-93663" algn="ctr" defTabSz="914400" rtl="0" eaLnBrk="1" fontAlgn="base" latinLnBrk="0" hangingPunct="1">
                        <a:lnSpc>
                          <a:spcPct val="100000"/>
                        </a:lnSpc>
                        <a:spcBef>
                          <a:spcPct val="0"/>
                        </a:spcBef>
                        <a:spcAft>
                          <a:spcPct val="30000"/>
                        </a:spcAft>
                        <a:buClrTx/>
                        <a:buSzTx/>
                        <a:buFontTx/>
                        <a:buNone/>
                        <a:tabLst>
                          <a:tab pos="195263" algn="l"/>
                        </a:tabLst>
                      </a:pPr>
                      <a:r>
                        <a:rPr lang="en-GB" sz="800" b="1" kern="1200" dirty="0" smtClean="0">
                          <a:solidFill>
                            <a:schemeClr val="accent1"/>
                          </a:solidFill>
                          <a:effectLst/>
                          <a:latin typeface="Calibri"/>
                          <a:ea typeface="Calibri"/>
                          <a:cs typeface="Times New Roman"/>
                        </a:rPr>
                        <a:t>30th Aug</a:t>
                      </a:r>
                      <a:endParaRPr lang="en-GB" sz="800" b="1" kern="1200" dirty="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normalizeH="0" baseline="0" dirty="0" smtClean="0">
                          <a:ln>
                            <a:noFill/>
                          </a:ln>
                          <a:solidFill>
                            <a:schemeClr val="bg1"/>
                          </a:solidFill>
                          <a:effectLst/>
                          <a:latin typeface="Calibri" pitchFamily="34" charset="0"/>
                          <a:ea typeface="+mn-ea"/>
                          <a:cs typeface="+mn-cs"/>
                        </a:rPr>
                        <a:t>G</a:t>
                      </a: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GB" sz="800" b="0" i="1" u="none" strike="noStrike" kern="1200" cap="none" normalizeH="0" baseline="0" dirty="0" smtClean="0">
                          <a:ln>
                            <a:noFill/>
                          </a:ln>
                          <a:solidFill>
                            <a:schemeClr val="accent1"/>
                          </a:solidFill>
                          <a:effectLst/>
                          <a:latin typeface="Calibri" pitchFamily="34" charset="0"/>
                          <a:ea typeface="+mn-ea"/>
                          <a:cs typeface="+mn-cs"/>
                        </a:rPr>
                        <a:t>Discussion in progress </a:t>
                      </a:r>
                      <a:r>
                        <a:rPr kumimoji="0" lang="en-GB" sz="800" b="0" i="1" u="none" strike="noStrike" kern="1200" cap="none" normalizeH="0" baseline="0" dirty="0" smtClean="0">
                          <a:ln>
                            <a:noFill/>
                          </a:ln>
                          <a:solidFill>
                            <a:schemeClr val="accent1"/>
                          </a:solidFill>
                          <a:effectLst/>
                          <a:latin typeface="Calibri" pitchFamily="34" charset="0"/>
                          <a:ea typeface="+mn-ea"/>
                          <a:cs typeface="+mn-cs"/>
                        </a:rPr>
                        <a:t>with John </a:t>
                      </a:r>
                      <a:endParaRPr kumimoji="0" lang="en-GB" sz="800" b="0" i="1" u="none" strike="noStrike" kern="1200" cap="none" normalizeH="0" baseline="0" dirty="0" smtClean="0">
                        <a:ln>
                          <a:noFill/>
                        </a:ln>
                        <a:solidFill>
                          <a:schemeClr val="accent1"/>
                        </a:solidFill>
                        <a:effectLst/>
                        <a:latin typeface="Calibri" pitchFamily="34" charset="0"/>
                        <a:ea typeface="+mn-ea"/>
                        <a:cs typeface="+mn-cs"/>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r>
              <a:tr h="543032">
                <a:tc vMerge="1">
                  <a:txBody>
                    <a:bodyPr/>
                    <a:lstStyle/>
                    <a:p>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Symbol"/>
                        <a:buNone/>
                        <a:tabLst/>
                        <a:defRPr/>
                      </a:pPr>
                      <a:r>
                        <a:rPr lang="en-GB" sz="800" b="1" kern="1200" dirty="0" smtClean="0">
                          <a:solidFill>
                            <a:schemeClr val="accent1"/>
                          </a:solidFill>
                          <a:effectLst/>
                          <a:latin typeface="Calibri"/>
                          <a:ea typeface="Calibri"/>
                          <a:cs typeface="Times New Roman"/>
                        </a:rPr>
                        <a:t>Mercury</a:t>
                      </a:r>
                      <a:r>
                        <a:rPr lang="en-GB" sz="800" b="1" kern="1200" baseline="0" dirty="0" smtClean="0">
                          <a:solidFill>
                            <a:schemeClr val="accent1"/>
                          </a:solidFill>
                          <a:effectLst/>
                          <a:latin typeface="Calibri"/>
                          <a:ea typeface="Calibri"/>
                          <a:cs typeface="Times New Roman"/>
                        </a:rPr>
                        <a:t> and PeopleSoft Integration- BIZ Talk</a:t>
                      </a:r>
                      <a:endParaRPr lang="en-GB" sz="800" b="1" kern="1200" dirty="0" smtClean="0">
                        <a:solidFill>
                          <a:schemeClr val="accent1"/>
                        </a:solidFill>
                        <a:effectLst/>
                        <a:latin typeface="Calibri"/>
                        <a:ea typeface="Calibri"/>
                        <a:cs typeface="Times New Roman"/>
                      </a:endParaRPr>
                    </a:p>
                  </a:txBody>
                  <a:tcPr marL="89991" marR="89991" marT="46807" marB="46807"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93663" marR="0" lvl="0" indent="-93663" algn="ctr" defTabSz="914400" rtl="0" eaLnBrk="1" fontAlgn="base" latinLnBrk="0" hangingPunct="1">
                        <a:lnSpc>
                          <a:spcPct val="100000"/>
                        </a:lnSpc>
                        <a:spcBef>
                          <a:spcPct val="0"/>
                        </a:spcBef>
                        <a:spcAft>
                          <a:spcPct val="30000"/>
                        </a:spcAft>
                        <a:buClrTx/>
                        <a:buSzTx/>
                        <a:buFontTx/>
                        <a:buNone/>
                        <a:tabLst>
                          <a:tab pos="195263" algn="l"/>
                        </a:tabLst>
                      </a:pPr>
                      <a:r>
                        <a:rPr lang="en-GB" sz="800" b="1" kern="1200" dirty="0" smtClean="0">
                          <a:solidFill>
                            <a:schemeClr val="accent1"/>
                          </a:solidFill>
                          <a:effectLst/>
                          <a:latin typeface="Calibri"/>
                          <a:ea typeface="Calibri"/>
                          <a:cs typeface="Times New Roman"/>
                        </a:rPr>
                        <a:t>07</a:t>
                      </a:r>
                      <a:r>
                        <a:rPr lang="en-GB" sz="800" b="1" kern="1200" baseline="30000" dirty="0" smtClean="0">
                          <a:solidFill>
                            <a:schemeClr val="accent1"/>
                          </a:solidFill>
                          <a:effectLst/>
                          <a:latin typeface="Calibri"/>
                          <a:ea typeface="Calibri"/>
                          <a:cs typeface="Times New Roman"/>
                        </a:rPr>
                        <a:t>th</a:t>
                      </a:r>
                      <a:r>
                        <a:rPr lang="en-GB" sz="800" b="1" kern="1200" dirty="0" smtClean="0">
                          <a:solidFill>
                            <a:schemeClr val="accent1"/>
                          </a:solidFill>
                          <a:effectLst/>
                          <a:latin typeface="Calibri"/>
                          <a:ea typeface="Calibri"/>
                          <a:cs typeface="Times New Roman"/>
                        </a:rPr>
                        <a:t> Sep</a:t>
                      </a:r>
                      <a:endParaRPr lang="en-GB" sz="800" b="1" kern="1200" dirty="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normalizeH="0" baseline="0" dirty="0" smtClean="0">
                          <a:ln>
                            <a:noFill/>
                          </a:ln>
                          <a:solidFill>
                            <a:schemeClr val="bg1"/>
                          </a:solidFill>
                          <a:effectLst/>
                          <a:latin typeface="Calibri" pitchFamily="34" charset="0"/>
                          <a:ea typeface="+mn-ea"/>
                          <a:cs typeface="+mn-cs"/>
                        </a:rPr>
                        <a:t>G</a:t>
                      </a:r>
                      <a:endParaRPr kumimoji="0" lang="en-GB" sz="800" b="1" i="0" u="none" strike="noStrike" kern="1200" cap="none" normalizeH="0" baseline="0" dirty="0" smtClean="0">
                        <a:ln>
                          <a:noFill/>
                        </a:ln>
                        <a:solidFill>
                          <a:schemeClr val="bg1"/>
                        </a:solidFill>
                        <a:effectLst/>
                        <a:latin typeface="Calibri" pitchFamily="34" charset="0"/>
                        <a:ea typeface="+mn-ea"/>
                        <a:cs typeface="+mn-cs"/>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GB" sz="800" b="0" i="1" u="none" strike="noStrike" kern="1200" cap="none" normalizeH="0" baseline="0" dirty="0" smtClean="0">
                          <a:ln>
                            <a:noFill/>
                          </a:ln>
                          <a:solidFill>
                            <a:schemeClr val="accent1"/>
                          </a:solidFill>
                          <a:effectLst/>
                          <a:latin typeface="Calibri" pitchFamily="34" charset="0"/>
                          <a:ea typeface="+mn-ea"/>
                          <a:cs typeface="+mn-cs"/>
                        </a:rPr>
                        <a:t>Discussion in progress with Abdul. Further meetings planned to discuss on the non functional requirement around BizTalk for mercury and people soft integrations. Performance test lead is being on boarded at offshore from 08/28 and will join these sessions to understand the non functional requirement for BIZ Talk.</a:t>
                      </a: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r>
              <a:tr h="349404">
                <a:tc vMerge="1">
                  <a:txBody>
                    <a:bodyPr/>
                    <a:lstStyle/>
                    <a:p>
                      <a:pPr marL="0" marR="0" lvl="0" indent="0" algn="l" defTabSz="914400" rtl="0" eaLnBrk="1" fontAlgn="auto" latinLnBrk="0" hangingPunct="1">
                        <a:lnSpc>
                          <a:spcPct val="100000"/>
                        </a:lnSpc>
                        <a:spcBef>
                          <a:spcPts val="0"/>
                        </a:spcBef>
                        <a:spcAft>
                          <a:spcPts val="0"/>
                        </a:spcAft>
                        <a:buClrTx/>
                        <a:buSzTx/>
                        <a:buFont typeface="Symbol"/>
                        <a:buNone/>
                        <a:tabLst/>
                        <a:defRPr/>
                      </a:pPr>
                      <a:endParaRPr lang="en-GB" sz="900" b="1" dirty="0" smtClean="0">
                        <a:solidFill>
                          <a:schemeClr val="accent1"/>
                        </a:solidFill>
                        <a:effectLst/>
                        <a:latin typeface="Calibri"/>
                        <a:ea typeface="Calibri"/>
                        <a:cs typeface="Times New Roman"/>
                      </a:endParaRPr>
                    </a:p>
                  </a:txBody>
                  <a:tcPr marL="89991" marR="89991" marT="46807" marB="46807"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3">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Symbol"/>
                        <a:buNone/>
                        <a:tabLst/>
                        <a:defRPr/>
                      </a:pPr>
                      <a:r>
                        <a:rPr lang="en-GB" sz="800" b="1" kern="1200" dirty="0" smtClean="0">
                          <a:solidFill>
                            <a:schemeClr val="bg1">
                              <a:lumMod val="50000"/>
                            </a:schemeClr>
                          </a:solidFill>
                          <a:effectLst/>
                          <a:latin typeface="Calibri"/>
                          <a:ea typeface="Calibri"/>
                          <a:cs typeface="Times New Roman"/>
                        </a:rPr>
                        <a:t>Expressions Interface Design-PO</a:t>
                      </a:r>
                      <a:r>
                        <a:rPr lang="en-GB" sz="800" b="1" kern="1200" baseline="0" dirty="0" smtClean="0">
                          <a:solidFill>
                            <a:schemeClr val="bg1">
                              <a:lumMod val="50000"/>
                            </a:schemeClr>
                          </a:solidFill>
                          <a:effectLst/>
                          <a:latin typeface="Calibri"/>
                          <a:ea typeface="Calibri"/>
                          <a:cs typeface="Times New Roman"/>
                        </a:rPr>
                        <a:t> template</a:t>
                      </a:r>
                      <a:endParaRPr lang="en-GB" sz="800" b="1" kern="1200" dirty="0" smtClean="0">
                        <a:solidFill>
                          <a:schemeClr val="bg1">
                            <a:lumMod val="50000"/>
                          </a:schemeClr>
                        </a:solidFill>
                        <a:effectLst/>
                        <a:latin typeface="Calibri"/>
                        <a:ea typeface="Calibri"/>
                        <a:cs typeface="Times New Roman"/>
                      </a:endParaRPr>
                    </a:p>
                  </a:txBody>
                  <a:tcPr marL="89991" marR="89991" marT="46807" marB="46807"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93663" marR="0" lvl="0" indent="-93663" algn="ctr" defTabSz="914400" rtl="0" eaLnBrk="1" fontAlgn="base" latinLnBrk="0" hangingPunct="1">
                        <a:lnSpc>
                          <a:spcPct val="100000"/>
                        </a:lnSpc>
                        <a:spcBef>
                          <a:spcPct val="0"/>
                        </a:spcBef>
                        <a:spcAft>
                          <a:spcPct val="30000"/>
                        </a:spcAft>
                        <a:buClrTx/>
                        <a:buSzTx/>
                        <a:buFontTx/>
                        <a:buNone/>
                        <a:tabLst>
                          <a:tab pos="195263" algn="l"/>
                        </a:tabLst>
                        <a:defRPr/>
                      </a:pPr>
                      <a:r>
                        <a:rPr lang="en-GB" sz="800" b="1" kern="1200" dirty="0" smtClean="0">
                          <a:solidFill>
                            <a:schemeClr val="bg1">
                              <a:lumMod val="50000"/>
                            </a:schemeClr>
                          </a:solidFill>
                          <a:effectLst/>
                          <a:latin typeface="Calibri"/>
                          <a:ea typeface="Calibri"/>
                          <a:cs typeface="Times New Roman"/>
                        </a:rPr>
                        <a:t>20th Aug</a:t>
                      </a:r>
                    </a:p>
                    <a:p>
                      <a:pPr marL="93663" marR="0" lvl="0" indent="-93663" algn="ctr" defTabSz="914400" rtl="0" eaLnBrk="1" fontAlgn="base" latinLnBrk="0" hangingPunct="1">
                        <a:lnSpc>
                          <a:spcPct val="100000"/>
                        </a:lnSpc>
                        <a:spcBef>
                          <a:spcPct val="0"/>
                        </a:spcBef>
                        <a:spcAft>
                          <a:spcPct val="30000"/>
                        </a:spcAft>
                        <a:buClrTx/>
                        <a:buSzTx/>
                        <a:buFontTx/>
                        <a:buNone/>
                        <a:tabLst>
                          <a:tab pos="195263" algn="l"/>
                        </a:tabLst>
                      </a:pPr>
                      <a:endParaRPr lang="en-GB" sz="800" b="1" kern="1200" dirty="0">
                        <a:solidFill>
                          <a:schemeClr val="bg1">
                            <a:lumMod val="50000"/>
                          </a:schemeClr>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cap="none" normalizeH="0" baseline="0" dirty="0" smtClean="0">
                          <a:ln>
                            <a:noFill/>
                          </a:ln>
                          <a:solidFill>
                            <a:schemeClr val="bg1"/>
                          </a:solidFill>
                          <a:effectLst/>
                          <a:latin typeface="Calibri" pitchFamily="34" charset="0"/>
                        </a:rPr>
                        <a:t>COMPLETE</a:t>
                      </a: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GB" sz="800" b="0" i="1" u="none" strike="noStrike" kern="1200" cap="none" normalizeH="0" baseline="0" dirty="0" smtClean="0">
                          <a:ln>
                            <a:noFill/>
                          </a:ln>
                          <a:solidFill>
                            <a:schemeClr val="bg1">
                              <a:lumMod val="50000"/>
                            </a:schemeClr>
                          </a:solidFill>
                          <a:effectLst/>
                          <a:latin typeface="Calibri" pitchFamily="34" charset="0"/>
                          <a:ea typeface="+mn-ea"/>
                          <a:cs typeface="+mn-cs"/>
                        </a:rPr>
                        <a:t>Session with Sangari completed. Additional information  on other templates were provided by John (PO,T&amp;E)</a:t>
                      </a: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r>
              <a:tr h="265070">
                <a:tc gridSpan="5">
                  <a:txBody>
                    <a:bodyPr/>
                    <a:lstStyle/>
                    <a:p>
                      <a:pPr marL="0" marR="0" lvl="0" indent="0" algn="l" defTabSz="914400" rtl="0" eaLnBrk="1" fontAlgn="base" latinLnBrk="0" hangingPunct="1">
                        <a:lnSpc>
                          <a:spcPct val="100000"/>
                        </a:lnSpc>
                        <a:spcBef>
                          <a:spcPct val="0"/>
                        </a:spcBef>
                        <a:spcAft>
                          <a:spcPct val="30000"/>
                        </a:spcAft>
                        <a:buClrTx/>
                        <a:buSzTx/>
                        <a:buFontTx/>
                        <a:buNone/>
                        <a:tabLst>
                          <a:tab pos="195263" algn="l"/>
                        </a:tabLst>
                      </a:pPr>
                      <a:endParaRPr kumimoji="0" lang="en-GB" sz="1100" b="1" i="0" u="none" strike="noStrike" cap="none" normalizeH="0" baseline="0" dirty="0" smtClean="0">
                        <a:ln>
                          <a:noFill/>
                        </a:ln>
                        <a:solidFill>
                          <a:schemeClr val="bg1"/>
                        </a:solidFill>
                        <a:effectLst/>
                        <a:latin typeface="Calibri" pitchFamily="34" charset="0"/>
                      </a:endParaRPr>
                    </a:p>
                  </a:txBody>
                  <a:tcPr marL="89991" marR="89991" marT="46807" marB="4680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234144">
                <a:tc gridSpan="5">
                  <a:txBody>
                    <a:bodyPr/>
                    <a:lstStyle/>
                    <a:p>
                      <a:pPr marL="93663" marR="0" lvl="0" indent="-93663" algn="l" defTabSz="914400" rtl="0" eaLnBrk="1" fontAlgn="base" latinLnBrk="0" hangingPunct="1">
                        <a:lnSpc>
                          <a:spcPct val="100000"/>
                        </a:lnSpc>
                        <a:spcBef>
                          <a:spcPct val="0"/>
                        </a:spcBef>
                        <a:spcAft>
                          <a:spcPct val="30000"/>
                        </a:spcAft>
                        <a:buClrTx/>
                        <a:buSzTx/>
                        <a:buFont typeface="Wingdings" pitchFamily="2" charset="2"/>
                        <a:buChar char="Ø"/>
                        <a:tabLst>
                          <a:tab pos="195263" algn="l"/>
                        </a:tabLst>
                        <a:defRPr/>
                      </a:pPr>
                      <a:endParaRPr kumimoji="0" lang="en-US" sz="900" b="1" i="0" u="none" strike="noStrike" cap="none" normalizeH="0" baseline="0" dirty="0" smtClean="0">
                        <a:ln>
                          <a:noFill/>
                        </a:ln>
                        <a:solidFill>
                          <a:schemeClr val="accent1"/>
                        </a:solidFill>
                        <a:effectLst/>
                        <a:latin typeface="Calibri" pitchFamily="34" charset="0"/>
                      </a:endParaRPr>
                    </a:p>
                  </a:txBody>
                  <a:tcPr marL="89991" marR="89991" marT="46807" marB="4680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alpha val="25098"/>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dirty="0"/>
                    </a:p>
                  </a:txBody>
                  <a:tcPr/>
                </a:tc>
              </a:tr>
            </a:tbl>
          </a:graphicData>
        </a:graphic>
      </p:graphicFrame>
      <p:sp>
        <p:nvSpPr>
          <p:cNvPr id="7" name="Rectangle 2"/>
          <p:cNvSpPr txBox="1">
            <a:spLocks/>
          </p:cNvSpPr>
          <p:nvPr/>
        </p:nvSpPr>
        <p:spPr bwMode="auto">
          <a:xfrm>
            <a:off x="107504" y="116632"/>
            <a:ext cx="7489131" cy="342900"/>
          </a:xfrm>
          <a:prstGeom prst="rect">
            <a:avLst/>
          </a:prstGeom>
          <a:noFill/>
          <a:ln w="9525">
            <a:noFill/>
            <a:miter lim="800000"/>
            <a:headEnd/>
            <a:tailEnd/>
          </a:ln>
        </p:spPr>
        <p:txBody>
          <a:bodyPr lIns="0" tIns="0" rIns="0" bIns="0"/>
          <a:lstStyle>
            <a:defPPr>
              <a:defRPr lang="de-DE"/>
            </a:defPPr>
            <a:lvl1pPr defTabSz="784225">
              <a:buClrTx/>
              <a:buFontTx/>
              <a:buNone/>
              <a:tabLst>
                <a:tab pos="3048000" algn="l"/>
              </a:tabLst>
              <a:defRPr sz="2000" b="1">
                <a:solidFill>
                  <a:srgbClr val="113388"/>
                </a:solidFill>
                <a:latin typeface="Calibri" pitchFamily="34" charset="0"/>
              </a:defRPr>
            </a:lvl1pPr>
            <a:lvl2pPr algn="ctr">
              <a:spcAft>
                <a:spcPct val="30000"/>
              </a:spcAft>
              <a:buClr>
                <a:schemeClr val="accent1"/>
              </a:buClr>
              <a:buFont typeface="Wingdings" pitchFamily="2" charset="2"/>
              <a:defRPr>
                <a:solidFill>
                  <a:srgbClr val="FC402C"/>
                </a:solidFill>
              </a:defRPr>
            </a:lvl2pPr>
            <a:lvl3pPr algn="ctr">
              <a:spcAft>
                <a:spcPct val="30000"/>
              </a:spcAft>
              <a:buClr>
                <a:schemeClr val="accent1"/>
              </a:buClr>
              <a:buFont typeface="Wingdings" pitchFamily="2" charset="2"/>
              <a:defRPr>
                <a:solidFill>
                  <a:srgbClr val="FC402C"/>
                </a:solidFill>
              </a:defRPr>
            </a:lvl3pPr>
            <a:lvl4pPr algn="ctr">
              <a:spcAft>
                <a:spcPct val="30000"/>
              </a:spcAft>
              <a:buClr>
                <a:schemeClr val="accent1"/>
              </a:buClr>
              <a:buFont typeface="Wingdings" pitchFamily="2" charset="2"/>
              <a:defRPr>
                <a:solidFill>
                  <a:srgbClr val="FC402C"/>
                </a:solidFill>
              </a:defRPr>
            </a:lvl4pPr>
            <a:lvl5pPr algn="ctr">
              <a:spcAft>
                <a:spcPct val="30000"/>
              </a:spcAft>
              <a:buClr>
                <a:schemeClr val="accent1"/>
              </a:buClr>
              <a:buFont typeface="Wingdings" pitchFamily="2" charset="2"/>
              <a:defRPr>
                <a:solidFill>
                  <a:srgbClr val="FC402C"/>
                </a:solidFill>
              </a:defRPr>
            </a:lvl5pPr>
            <a:lvl6pPr>
              <a:defRPr>
                <a:solidFill>
                  <a:srgbClr val="FC402C"/>
                </a:solidFill>
              </a:defRPr>
            </a:lvl6pPr>
            <a:lvl7pPr>
              <a:defRPr>
                <a:solidFill>
                  <a:srgbClr val="FC402C"/>
                </a:solidFill>
              </a:defRPr>
            </a:lvl7pPr>
            <a:lvl8pPr>
              <a:defRPr>
                <a:solidFill>
                  <a:srgbClr val="FC402C"/>
                </a:solidFill>
              </a:defRPr>
            </a:lvl8pPr>
            <a:lvl9pPr>
              <a:defRPr>
                <a:solidFill>
                  <a:srgbClr val="FC402C"/>
                </a:solidFill>
              </a:defRPr>
            </a:lvl9pPr>
          </a:lstStyle>
          <a:p>
            <a:pPr fontAlgn="base">
              <a:spcBef>
                <a:spcPct val="0"/>
              </a:spcBef>
              <a:spcAft>
                <a:spcPct val="0"/>
              </a:spcAft>
            </a:pPr>
            <a:r>
              <a:rPr lang="en-GB" dirty="0" smtClean="0"/>
              <a:t>Track  – Testing Updates</a:t>
            </a:r>
            <a:endParaRPr lang="en-GB" dirty="0"/>
          </a:p>
        </p:txBody>
      </p:sp>
      <p:sp>
        <p:nvSpPr>
          <p:cNvPr id="3098" name="Rectangle 79"/>
          <p:cNvSpPr>
            <a:spLocks noChangeArrowheads="1"/>
          </p:cNvSpPr>
          <p:nvPr/>
        </p:nvSpPr>
        <p:spPr bwMode="gray">
          <a:xfrm>
            <a:off x="107950" y="1050012"/>
            <a:ext cx="8907463" cy="653631"/>
          </a:xfrm>
          <a:prstGeom prst="rect">
            <a:avLst/>
          </a:prstGeom>
          <a:noFill/>
          <a:ln w="6350" algn="ctr">
            <a:solidFill>
              <a:schemeClr val="accent1"/>
            </a:solidFill>
            <a:miter lim="800000"/>
            <a:headEnd/>
            <a:tailEnd/>
          </a:ln>
        </p:spPr>
        <p:txBody>
          <a:bodyPr lIns="90000" tIns="46800" rIns="90000" bIns="46800"/>
          <a:lstStyle/>
          <a:p>
            <a:pPr fontAlgn="base">
              <a:spcBef>
                <a:spcPct val="0"/>
              </a:spcBef>
              <a:spcAft>
                <a:spcPct val="30000"/>
              </a:spcAft>
              <a:buClr>
                <a:srgbClr val="113388"/>
              </a:buClr>
              <a:buFont typeface="Wingdings" pitchFamily="2" charset="2"/>
              <a:buNone/>
            </a:pPr>
            <a:r>
              <a:rPr lang="en-GB" sz="1000" b="1" dirty="0">
                <a:solidFill>
                  <a:srgbClr val="113388"/>
                </a:solidFill>
                <a:latin typeface="Calibri" pitchFamily="34" charset="0"/>
              </a:rPr>
              <a:t>Status Headlines</a:t>
            </a:r>
            <a:r>
              <a:rPr lang="en-GB" sz="1000" b="1" dirty="0" smtClean="0">
                <a:solidFill>
                  <a:srgbClr val="113388"/>
                </a:solidFill>
                <a:latin typeface="Calibri" pitchFamily="34" charset="0"/>
              </a:rPr>
              <a:t>:</a:t>
            </a:r>
          </a:p>
          <a:p>
            <a:pPr marL="0" lvl="1"/>
            <a:r>
              <a:rPr lang="en-GB" sz="900" dirty="0">
                <a:solidFill>
                  <a:schemeClr val="accent1"/>
                </a:solidFill>
                <a:latin typeface="Calibri" pitchFamily="34" charset="0"/>
              </a:rPr>
              <a:t>Devised a plan to gather knowledge towards building a develop a comprehensive test </a:t>
            </a:r>
            <a:r>
              <a:rPr lang="en-GB" sz="900" dirty="0" smtClean="0">
                <a:solidFill>
                  <a:schemeClr val="accent1"/>
                </a:solidFill>
                <a:latin typeface="Calibri" pitchFamily="34" charset="0"/>
              </a:rPr>
              <a:t>strategy for functional and non functional testing. </a:t>
            </a:r>
            <a:r>
              <a:rPr lang="en-GB" sz="900" dirty="0">
                <a:solidFill>
                  <a:schemeClr val="accent1"/>
                </a:solidFill>
                <a:latin typeface="Calibri" pitchFamily="34" charset="0"/>
              </a:rPr>
              <a:t>Had initial round of meetings with BA’s and SME’s to understand the business objectives of the program and the  Use case structuring /documentations/ folder structures. </a:t>
            </a:r>
            <a:r>
              <a:rPr lang="en-GB" sz="900" dirty="0" smtClean="0">
                <a:solidFill>
                  <a:schemeClr val="accent1"/>
                </a:solidFill>
                <a:latin typeface="Calibri" pitchFamily="34" charset="0"/>
              </a:rPr>
              <a:t> </a:t>
            </a:r>
            <a:endParaRPr lang="en-GB" sz="1000" dirty="0">
              <a:solidFill>
                <a:schemeClr val="accent1"/>
              </a:solidFill>
              <a:latin typeface="Calibri" pitchFamily="34" charset="0"/>
            </a:endParaRPr>
          </a:p>
        </p:txBody>
      </p:sp>
    </p:spTree>
    <p:extLst>
      <p:ext uri="{BB962C8B-B14F-4D97-AF65-F5344CB8AC3E}">
        <p14:creationId xmlns:p14="http://schemas.microsoft.com/office/powerpoint/2010/main" val="36785293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Line 21"/>
          <p:cNvSpPr>
            <a:spLocks noChangeShapeType="1"/>
          </p:cNvSpPr>
          <p:nvPr/>
        </p:nvSpPr>
        <p:spPr bwMode="gray">
          <a:xfrm>
            <a:off x="6178898" y="6649456"/>
            <a:ext cx="0" cy="238125"/>
          </a:xfrm>
          <a:prstGeom prst="line">
            <a:avLst/>
          </a:prstGeom>
          <a:noFill/>
          <a:ln w="9525">
            <a:noFill/>
            <a:round/>
            <a:headEnd/>
            <a:tailEnd/>
          </a:ln>
        </p:spPr>
        <p:txBody>
          <a:bodyPr lIns="0" tIns="54000" rIns="0" bIns="0"/>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7" name="Rectangle 2"/>
          <p:cNvSpPr txBox="1">
            <a:spLocks/>
          </p:cNvSpPr>
          <p:nvPr/>
        </p:nvSpPr>
        <p:spPr bwMode="auto">
          <a:xfrm>
            <a:off x="107504" y="116632"/>
            <a:ext cx="7489131" cy="342900"/>
          </a:xfrm>
          <a:prstGeom prst="rect">
            <a:avLst/>
          </a:prstGeom>
          <a:noFill/>
          <a:ln w="9525">
            <a:noFill/>
            <a:miter lim="800000"/>
            <a:headEnd/>
            <a:tailEnd/>
          </a:ln>
        </p:spPr>
        <p:txBody>
          <a:bodyPr lIns="0" tIns="0" rIns="0" bIns="0"/>
          <a:lstStyle>
            <a:defPPr>
              <a:defRPr lang="de-DE"/>
            </a:defPPr>
            <a:lvl1pPr defTabSz="784225">
              <a:buClrTx/>
              <a:buFontTx/>
              <a:buNone/>
              <a:tabLst>
                <a:tab pos="3048000" algn="l"/>
              </a:tabLst>
              <a:defRPr sz="2000" b="1">
                <a:solidFill>
                  <a:srgbClr val="113388"/>
                </a:solidFill>
                <a:latin typeface="Calibri" pitchFamily="34" charset="0"/>
              </a:defRPr>
            </a:lvl1pPr>
            <a:lvl2pPr algn="ctr">
              <a:spcAft>
                <a:spcPct val="30000"/>
              </a:spcAft>
              <a:buClr>
                <a:schemeClr val="accent1"/>
              </a:buClr>
              <a:buFont typeface="Wingdings" pitchFamily="2" charset="2"/>
              <a:defRPr>
                <a:solidFill>
                  <a:srgbClr val="FC402C"/>
                </a:solidFill>
              </a:defRPr>
            </a:lvl2pPr>
            <a:lvl3pPr algn="ctr">
              <a:spcAft>
                <a:spcPct val="30000"/>
              </a:spcAft>
              <a:buClr>
                <a:schemeClr val="accent1"/>
              </a:buClr>
              <a:buFont typeface="Wingdings" pitchFamily="2" charset="2"/>
              <a:defRPr>
                <a:solidFill>
                  <a:srgbClr val="FC402C"/>
                </a:solidFill>
              </a:defRPr>
            </a:lvl3pPr>
            <a:lvl4pPr algn="ctr">
              <a:spcAft>
                <a:spcPct val="30000"/>
              </a:spcAft>
              <a:buClr>
                <a:schemeClr val="accent1"/>
              </a:buClr>
              <a:buFont typeface="Wingdings" pitchFamily="2" charset="2"/>
              <a:defRPr>
                <a:solidFill>
                  <a:srgbClr val="FC402C"/>
                </a:solidFill>
              </a:defRPr>
            </a:lvl4pPr>
            <a:lvl5pPr algn="ctr">
              <a:spcAft>
                <a:spcPct val="30000"/>
              </a:spcAft>
              <a:buClr>
                <a:schemeClr val="accent1"/>
              </a:buClr>
              <a:buFont typeface="Wingdings" pitchFamily="2" charset="2"/>
              <a:defRPr>
                <a:solidFill>
                  <a:srgbClr val="FC402C"/>
                </a:solidFill>
              </a:defRPr>
            </a:lvl5pPr>
            <a:lvl6pPr>
              <a:defRPr>
                <a:solidFill>
                  <a:srgbClr val="FC402C"/>
                </a:solidFill>
              </a:defRPr>
            </a:lvl6pPr>
            <a:lvl7pPr>
              <a:defRPr>
                <a:solidFill>
                  <a:srgbClr val="FC402C"/>
                </a:solidFill>
              </a:defRPr>
            </a:lvl7pPr>
            <a:lvl8pPr>
              <a:defRPr>
                <a:solidFill>
                  <a:srgbClr val="FC402C"/>
                </a:solidFill>
              </a:defRPr>
            </a:lvl8pPr>
            <a:lvl9pPr>
              <a:defRPr>
                <a:solidFill>
                  <a:srgbClr val="FC402C"/>
                </a:solidFill>
              </a:defRPr>
            </a:lvl9pPr>
          </a:lstStyle>
          <a:p>
            <a:pPr fontAlgn="base">
              <a:spcBef>
                <a:spcPct val="0"/>
              </a:spcBef>
              <a:spcAft>
                <a:spcPct val="0"/>
              </a:spcAft>
            </a:pPr>
            <a:r>
              <a:rPr lang="en-GB" dirty="0" smtClean="0"/>
              <a:t>Track  – Testing Updates</a:t>
            </a:r>
            <a:endParaRPr lang="en-GB" dirty="0"/>
          </a:p>
        </p:txBody>
      </p:sp>
      <p:graphicFrame>
        <p:nvGraphicFramePr>
          <p:cNvPr id="2" name="Table 1"/>
          <p:cNvGraphicFramePr>
            <a:graphicFrameLocks noGrp="1"/>
          </p:cNvGraphicFramePr>
          <p:nvPr>
            <p:extLst>
              <p:ext uri="{D42A27DB-BD31-4B8C-83A1-F6EECF244321}">
                <p14:modId xmlns:p14="http://schemas.microsoft.com/office/powerpoint/2010/main" val="51648448"/>
              </p:ext>
            </p:extLst>
          </p:nvPr>
        </p:nvGraphicFramePr>
        <p:xfrm>
          <a:off x="233710" y="474893"/>
          <a:ext cx="8757890" cy="6002107"/>
        </p:xfrm>
        <a:graphic>
          <a:graphicData uri="http://schemas.openxmlformats.org/drawingml/2006/table">
            <a:tbl>
              <a:tblPr/>
              <a:tblGrid>
                <a:gridCol w="683090"/>
                <a:gridCol w="3180048"/>
                <a:gridCol w="789476"/>
                <a:gridCol w="631581"/>
                <a:gridCol w="3473695"/>
              </a:tblGrid>
              <a:tr h="253087">
                <a:tc gridSpan="5">
                  <a:txBody>
                    <a:bodyPr/>
                    <a:lstStyle/>
                    <a:p>
                      <a:pPr marL="0" marR="0" lvl="0" indent="0" algn="l" defTabSz="914400" rtl="0" eaLnBrk="1" fontAlgn="auto" latinLnBrk="0" hangingPunct="1">
                        <a:lnSpc>
                          <a:spcPct val="100000"/>
                        </a:lnSpc>
                        <a:spcBef>
                          <a:spcPts val="0"/>
                        </a:spcBef>
                        <a:spcAft>
                          <a:spcPts val="0"/>
                        </a:spcAft>
                        <a:buClr>
                          <a:srgbClr val="113388"/>
                        </a:buClr>
                        <a:buSzTx/>
                        <a:buFont typeface="Wingdings" panose="05000000000000000000" pitchFamily="2" charset="2"/>
                        <a:buNone/>
                        <a:tabLst/>
                        <a:defRPr/>
                      </a:pPr>
                      <a:endParaRPr lang="en-US" sz="1000" b="0" kern="1200" baseline="0" dirty="0" smtClean="0">
                        <a:solidFill>
                          <a:schemeClr val="accent1"/>
                        </a:solidFill>
                        <a:latin typeface="Calibri" pitchFamily="34" charset="0"/>
                        <a:ea typeface="+mn-ea"/>
                        <a:cs typeface="+mn-cs"/>
                      </a:endParaRPr>
                    </a:p>
                  </a:txBody>
                  <a:tcPr marL="89991" marR="89991" marT="46807" marB="4680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D8E1F1">
                        <a:alpha val="25098"/>
                      </a:srgb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323501">
                <a:tc gridSpan="5">
                  <a:txBody>
                    <a:bodyPr/>
                    <a:lstStyle/>
                    <a:p>
                      <a:pPr marL="93663" marR="0" lvl="0" indent="-93663" algn="l" defTabSz="914400" rtl="0" eaLnBrk="1" fontAlgn="base" latinLnBrk="0" hangingPunct="1">
                        <a:lnSpc>
                          <a:spcPct val="100000"/>
                        </a:lnSpc>
                        <a:spcBef>
                          <a:spcPct val="0"/>
                        </a:spcBef>
                        <a:spcAft>
                          <a:spcPct val="30000"/>
                        </a:spcAft>
                        <a:buClrTx/>
                        <a:buSzTx/>
                        <a:buFontTx/>
                        <a:buNone/>
                        <a:tabLst>
                          <a:tab pos="195263" algn="l"/>
                        </a:tabLst>
                      </a:pPr>
                      <a:r>
                        <a:rPr kumimoji="0" lang="en-GB" sz="800" b="1" i="0" u="none" strike="noStrike" cap="none" normalizeH="0" baseline="0" dirty="0" smtClean="0">
                          <a:ln>
                            <a:noFill/>
                          </a:ln>
                          <a:solidFill>
                            <a:schemeClr val="bg1"/>
                          </a:solidFill>
                          <a:effectLst/>
                          <a:latin typeface="Calibri" pitchFamily="34" charset="0"/>
                        </a:rPr>
                        <a:t>Key Deliverable Milestones</a:t>
                      </a:r>
                      <a:endParaRPr kumimoji="0" lang="en-GB" sz="800" b="1" i="0" u="none" strike="noStrike" cap="none" normalizeH="0" baseline="0" dirty="0" smtClean="0">
                        <a:ln>
                          <a:noFill/>
                        </a:ln>
                        <a:solidFill>
                          <a:srgbClr val="FC402C"/>
                        </a:solidFill>
                        <a:effectLst/>
                        <a:latin typeface="Calibri" pitchFamily="34" charset="0"/>
                      </a:endParaRPr>
                    </a:p>
                  </a:txBody>
                  <a:tcPr marL="89991" marR="89991" marT="46807" marB="4680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432813">
                <a:tc>
                  <a:txBody>
                    <a:bodyPr/>
                    <a:lstStyle/>
                    <a:p>
                      <a:endParaRPr lang="en-GB" sz="800" dirty="0"/>
                    </a:p>
                  </a:txBody>
                  <a:tcPr marL="89991" marR="89991" marT="46807" marB="4680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B2C3E2"/>
                    </a:solidFill>
                  </a:tcPr>
                </a:tc>
                <a:tc>
                  <a:txBody>
                    <a:bodyPr/>
                    <a:lstStyle/>
                    <a:p>
                      <a:pPr marL="93663" marR="0" lvl="0" indent="-93663" algn="l" defTabSz="914400" rtl="0" eaLnBrk="1" fontAlgn="t" latinLnBrk="0" hangingPunct="1">
                        <a:lnSpc>
                          <a:spcPct val="100000"/>
                        </a:lnSpc>
                        <a:spcBef>
                          <a:spcPct val="0"/>
                        </a:spcBef>
                        <a:spcAft>
                          <a:spcPct val="30000"/>
                        </a:spcAft>
                        <a:buClrTx/>
                        <a:buSzTx/>
                        <a:buFontTx/>
                        <a:buNone/>
                        <a:tabLst>
                          <a:tab pos="195263" algn="l"/>
                        </a:tabLst>
                      </a:pPr>
                      <a:r>
                        <a:rPr kumimoji="0" lang="en-GB" sz="800" b="1" i="0" u="none" strike="noStrike" cap="none" normalizeH="0" baseline="0" dirty="0" smtClean="0">
                          <a:ln>
                            <a:noFill/>
                          </a:ln>
                          <a:solidFill>
                            <a:schemeClr val="tx1"/>
                          </a:solidFill>
                          <a:effectLst/>
                          <a:latin typeface="Calibri" pitchFamily="34" charset="0"/>
                        </a:rPr>
                        <a:t>Key Activity</a:t>
                      </a:r>
                    </a:p>
                  </a:txBody>
                  <a:tcPr marL="89991" marR="89991" marT="46807" marB="4680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B2C3E2"/>
                    </a:solidFill>
                  </a:tcPr>
                </a:tc>
                <a:tc>
                  <a:txBody>
                    <a:bodyPr/>
                    <a:lstStyle/>
                    <a:p>
                      <a:pPr marL="93663" marR="0" lvl="0" indent="-93663" algn="ctr" defTabSz="914400" rtl="0" eaLnBrk="1" fontAlgn="base" latinLnBrk="0" hangingPunct="1">
                        <a:lnSpc>
                          <a:spcPct val="100000"/>
                        </a:lnSpc>
                        <a:spcBef>
                          <a:spcPct val="0"/>
                        </a:spcBef>
                        <a:spcAft>
                          <a:spcPct val="30000"/>
                        </a:spcAft>
                        <a:buClrTx/>
                        <a:buSzTx/>
                        <a:buFontTx/>
                        <a:buNone/>
                        <a:tabLst>
                          <a:tab pos="195263" algn="l"/>
                        </a:tabLst>
                      </a:pPr>
                      <a:r>
                        <a:rPr kumimoji="0" lang="en-GB" sz="800" b="1" i="0" u="none" strike="noStrike" cap="none" normalizeH="0" baseline="0" dirty="0" smtClean="0">
                          <a:ln>
                            <a:noFill/>
                          </a:ln>
                          <a:solidFill>
                            <a:schemeClr val="tx1"/>
                          </a:solidFill>
                          <a:effectLst/>
                          <a:latin typeface="Calibri" pitchFamily="34" charset="0"/>
                        </a:rPr>
                        <a:t>FORECAST</a:t>
                      </a:r>
                    </a:p>
                  </a:txBody>
                  <a:tcPr marL="89991" marR="89991" marT="46807" marB="4680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B2C3E2"/>
                    </a:solidFill>
                  </a:tcPr>
                </a:tc>
                <a:tc>
                  <a:txBody>
                    <a:bodyPr/>
                    <a:lstStyle/>
                    <a:p>
                      <a:pPr marL="93663" marR="0" lvl="0" indent="-93663" algn="ctr" defTabSz="914400" rtl="0" eaLnBrk="1" fontAlgn="base" latinLnBrk="0" hangingPunct="1">
                        <a:lnSpc>
                          <a:spcPct val="100000"/>
                        </a:lnSpc>
                        <a:spcBef>
                          <a:spcPct val="0"/>
                        </a:spcBef>
                        <a:spcAft>
                          <a:spcPct val="30000"/>
                        </a:spcAft>
                        <a:buClrTx/>
                        <a:buSzTx/>
                        <a:buFontTx/>
                        <a:buNone/>
                        <a:tabLst>
                          <a:tab pos="195263" algn="l"/>
                        </a:tabLst>
                      </a:pPr>
                      <a:r>
                        <a:rPr kumimoji="0" lang="en-GB" sz="800" b="1" i="0" u="none" strike="noStrike" cap="none" normalizeH="0" baseline="0" dirty="0" smtClean="0">
                          <a:ln>
                            <a:noFill/>
                          </a:ln>
                          <a:solidFill>
                            <a:schemeClr val="tx1"/>
                          </a:solidFill>
                          <a:effectLst/>
                          <a:latin typeface="Calibri" pitchFamily="34" charset="0"/>
                        </a:rPr>
                        <a:t>RAG</a:t>
                      </a:r>
                    </a:p>
                  </a:txBody>
                  <a:tcPr marL="89991" marR="89991" marT="46807" marB="4680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B2C3E2"/>
                    </a:solidFill>
                  </a:tcPr>
                </a:tc>
                <a:tc>
                  <a:txBody>
                    <a:bodyPr/>
                    <a:lstStyle/>
                    <a:p>
                      <a:pPr marL="93663" marR="0" lvl="0" indent="-93663" algn="l" defTabSz="914400" rtl="0" eaLnBrk="1" fontAlgn="base" latinLnBrk="0" hangingPunct="1">
                        <a:lnSpc>
                          <a:spcPct val="100000"/>
                        </a:lnSpc>
                        <a:spcBef>
                          <a:spcPct val="0"/>
                        </a:spcBef>
                        <a:spcAft>
                          <a:spcPct val="30000"/>
                        </a:spcAft>
                        <a:buClrTx/>
                        <a:buSzTx/>
                        <a:buFontTx/>
                        <a:buNone/>
                        <a:tabLst>
                          <a:tab pos="195263" algn="l"/>
                        </a:tabLst>
                      </a:pPr>
                      <a:r>
                        <a:rPr kumimoji="0" lang="en-GB" sz="800" b="1" i="0" u="none" strike="noStrike" cap="none" normalizeH="0" baseline="0" dirty="0" smtClean="0">
                          <a:ln>
                            <a:noFill/>
                          </a:ln>
                          <a:solidFill>
                            <a:schemeClr val="tx1"/>
                          </a:solidFill>
                          <a:effectLst/>
                          <a:latin typeface="Calibri" pitchFamily="34" charset="0"/>
                        </a:rPr>
                        <a:t>STATUS SUMMARY /Remarks</a:t>
                      </a:r>
                    </a:p>
                  </a:txBody>
                  <a:tcPr marL="89991" marR="89991" marT="46807" marB="4680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B2C3E2"/>
                    </a:solidFill>
                  </a:tcPr>
                </a:tc>
              </a:tr>
              <a:tr h="347135">
                <a:tc rowSpan="3">
                  <a:txBody>
                    <a:bodyPr/>
                    <a:lstStyle/>
                    <a:p>
                      <a:pPr marL="0" algn="ctr" defTabSz="914400" rtl="0" eaLnBrk="1" latinLnBrk="0" hangingPunct="1"/>
                      <a:r>
                        <a:rPr lang="en-GB" sz="800" kern="1200" dirty="0" smtClean="0">
                          <a:solidFill>
                            <a:schemeClr val="bg1"/>
                          </a:solidFill>
                          <a:latin typeface="+mn-lt"/>
                          <a:ea typeface="+mn-ea"/>
                          <a:cs typeface="+mn-cs"/>
                        </a:rPr>
                        <a:t>File</a:t>
                      </a:r>
                      <a:r>
                        <a:rPr lang="en-GB" sz="800" kern="1200" baseline="0" dirty="0" smtClean="0">
                          <a:solidFill>
                            <a:schemeClr val="bg1"/>
                          </a:solidFill>
                          <a:latin typeface="+mn-lt"/>
                          <a:ea typeface="+mn-ea"/>
                          <a:cs typeface="+mn-cs"/>
                        </a:rPr>
                        <a:t> Net</a:t>
                      </a:r>
                      <a:endParaRPr lang="en-GB" sz="800" kern="1200" dirty="0">
                        <a:solidFill>
                          <a:schemeClr val="bg1"/>
                        </a:solidFill>
                        <a:latin typeface="+mn-lt"/>
                        <a:ea typeface="+mn-ea"/>
                        <a:cs typeface="+mn-cs"/>
                      </a:endParaRPr>
                    </a:p>
                  </a:txBody>
                  <a:tcPr marL="89991" marR="89991" marT="46807" marB="46807" vert="vert27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algn="l" defTabSz="914400" rtl="0" eaLnBrk="1" latinLnBrk="0" hangingPunct="1">
                        <a:buFont typeface="Arial" panose="020B0604020202020204" pitchFamily="34" charset="0"/>
                      </a:pPr>
                      <a:r>
                        <a:rPr lang="en-US" sz="800" b="1" kern="1200" dirty="0" smtClean="0">
                          <a:solidFill>
                            <a:schemeClr val="accent1"/>
                          </a:solidFill>
                          <a:effectLst/>
                          <a:latin typeface="Calibri"/>
                          <a:ea typeface="Calibri"/>
                          <a:cs typeface="Times New Roman"/>
                        </a:rPr>
                        <a:t>Document Bookmarks Design</a:t>
                      </a:r>
                      <a:endParaRPr lang="en-US" sz="800" b="1" kern="1200" dirty="0">
                        <a:solidFill>
                          <a:schemeClr val="accent1"/>
                        </a:solidFill>
                        <a:effectLst/>
                        <a:latin typeface="Calibri"/>
                        <a:ea typeface="Calibri"/>
                        <a:cs typeface="Times New Roman"/>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93663" marR="0" lvl="0" indent="-93663" algn="ctr" defTabSz="914400" rtl="0" eaLnBrk="1" fontAlgn="base" latinLnBrk="0" hangingPunct="1">
                        <a:lnSpc>
                          <a:spcPct val="100000"/>
                        </a:lnSpc>
                        <a:spcBef>
                          <a:spcPct val="0"/>
                        </a:spcBef>
                        <a:spcAft>
                          <a:spcPct val="30000"/>
                        </a:spcAft>
                        <a:buClrTx/>
                        <a:buSzTx/>
                        <a:buFontTx/>
                        <a:buNone/>
                        <a:tabLst>
                          <a:tab pos="195263" algn="l"/>
                        </a:tabLst>
                      </a:pPr>
                      <a:r>
                        <a:rPr lang="en-GB" sz="800" b="1" kern="1200" dirty="0" smtClean="0">
                          <a:solidFill>
                            <a:schemeClr val="accent1"/>
                          </a:solidFill>
                          <a:effectLst/>
                          <a:latin typeface="Calibri"/>
                          <a:ea typeface="Calibri"/>
                          <a:cs typeface="Times New Roman"/>
                        </a:rPr>
                        <a:t>Aug-27th</a:t>
                      </a:r>
                      <a:endParaRPr lang="en-GB" sz="800" b="1" kern="1200" dirty="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normalizeH="0" baseline="0" dirty="0" smtClean="0">
                          <a:ln>
                            <a:noFill/>
                          </a:ln>
                          <a:solidFill>
                            <a:schemeClr val="bg1"/>
                          </a:solidFill>
                          <a:effectLst/>
                          <a:latin typeface="Calibri" pitchFamily="34" charset="0"/>
                          <a:ea typeface="+mn-ea"/>
                          <a:cs typeface="+mn-cs"/>
                        </a:rPr>
                        <a:t>G</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800" b="1" kern="1200" dirty="0" smtClean="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1" kern="1200" dirty="0" smtClean="0">
                          <a:solidFill>
                            <a:schemeClr val="accent1"/>
                          </a:solidFill>
                          <a:effectLst/>
                          <a:latin typeface="Calibri"/>
                          <a:ea typeface="Calibri"/>
                          <a:cs typeface="Times New Roman"/>
                        </a:rPr>
                        <a:t>Knowledge Gathering session scheduled with Pradeep</a:t>
                      </a: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r>
              <a:tr h="347135">
                <a:tc vMerge="1">
                  <a:txBody>
                    <a:bodyPr/>
                    <a:lstStyle/>
                    <a:p>
                      <a:endParaRPr lang="en-GB" dirty="0"/>
                    </a:p>
                  </a:txBody>
                  <a:tcPr marL="89991" marR="89991" marT="46807" marB="46807" vert="vert27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algn="l" defTabSz="914400" rtl="0" eaLnBrk="1" latinLnBrk="0" hangingPunct="1">
                        <a:buFont typeface="Arial" panose="020B0604020202020204" pitchFamily="34" charset="0"/>
                      </a:pPr>
                      <a:r>
                        <a:rPr lang="en-US" sz="800" b="1" kern="1200" dirty="0" smtClean="0">
                          <a:solidFill>
                            <a:schemeClr val="accent1"/>
                          </a:solidFill>
                          <a:effectLst/>
                          <a:latin typeface="Calibri"/>
                          <a:ea typeface="Calibri"/>
                          <a:cs typeface="Times New Roman"/>
                        </a:rPr>
                        <a:t>Redaction/Split &amp; Merge Document</a:t>
                      </a:r>
                      <a:endParaRPr lang="en-US" sz="800" b="1" kern="1200" dirty="0">
                        <a:solidFill>
                          <a:schemeClr val="accent1"/>
                        </a:solidFill>
                        <a:effectLst/>
                        <a:latin typeface="Calibri"/>
                        <a:ea typeface="Calibri"/>
                        <a:cs typeface="Times New Roman"/>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93663" marR="0" lvl="0" indent="-93663" algn="ctr" defTabSz="914400" rtl="0" eaLnBrk="1" fontAlgn="base" latinLnBrk="0" hangingPunct="1">
                        <a:lnSpc>
                          <a:spcPct val="100000"/>
                        </a:lnSpc>
                        <a:spcBef>
                          <a:spcPct val="0"/>
                        </a:spcBef>
                        <a:spcAft>
                          <a:spcPct val="30000"/>
                        </a:spcAft>
                        <a:buClrTx/>
                        <a:buSzTx/>
                        <a:buFontTx/>
                        <a:buNone/>
                        <a:tabLst>
                          <a:tab pos="195263" algn="l"/>
                        </a:tabLst>
                      </a:pPr>
                      <a:r>
                        <a:rPr lang="en-GB" sz="800" b="1" kern="1200" smtClean="0">
                          <a:solidFill>
                            <a:schemeClr val="accent1"/>
                          </a:solidFill>
                          <a:effectLst/>
                          <a:latin typeface="Calibri"/>
                          <a:ea typeface="Calibri"/>
                          <a:cs typeface="Times New Roman"/>
                        </a:rPr>
                        <a:t>Aug-28th</a:t>
                      </a:r>
                      <a:endParaRPr lang="en-GB" sz="800" b="1" kern="1200" dirty="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normalizeH="0" baseline="0" dirty="0" smtClean="0">
                          <a:ln>
                            <a:noFill/>
                          </a:ln>
                          <a:solidFill>
                            <a:schemeClr val="bg1"/>
                          </a:solidFill>
                          <a:effectLst/>
                          <a:latin typeface="Calibri" pitchFamily="34" charset="0"/>
                          <a:ea typeface="+mn-ea"/>
                          <a:cs typeface="+mn-cs"/>
                        </a:rPr>
                        <a:t>G</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800" b="1" kern="1200" dirty="0" smtClean="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1" kern="1200" dirty="0" smtClean="0">
                          <a:solidFill>
                            <a:schemeClr val="accent1"/>
                          </a:solidFill>
                          <a:effectLst/>
                          <a:latin typeface="Calibri"/>
                          <a:ea typeface="Calibri"/>
                          <a:cs typeface="Times New Roman"/>
                        </a:rPr>
                        <a:t>Knowledge</a:t>
                      </a:r>
                      <a:r>
                        <a:rPr lang="en-GB" sz="800" b="1" kern="1200" baseline="0" dirty="0" smtClean="0">
                          <a:solidFill>
                            <a:schemeClr val="accent1"/>
                          </a:solidFill>
                          <a:effectLst/>
                          <a:latin typeface="Calibri"/>
                          <a:ea typeface="Calibri"/>
                          <a:cs typeface="Times New Roman"/>
                        </a:rPr>
                        <a:t> Gathering</a:t>
                      </a:r>
                      <a:r>
                        <a:rPr lang="en-GB" sz="800" b="1" kern="1200" dirty="0" smtClean="0">
                          <a:solidFill>
                            <a:schemeClr val="accent1"/>
                          </a:solidFill>
                          <a:effectLst/>
                          <a:latin typeface="Calibri"/>
                          <a:ea typeface="Calibri"/>
                          <a:cs typeface="Times New Roman"/>
                        </a:rPr>
                        <a:t> session scheduled with Pradeep</a:t>
                      </a: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r>
              <a:tr h="347135">
                <a:tc vMerge="1">
                  <a:txBody>
                    <a:bodyPr/>
                    <a:lstStyle/>
                    <a:p>
                      <a:endParaRPr lang="en-GB" dirty="0"/>
                    </a:p>
                  </a:txBody>
                  <a:tcPr marL="89991" marR="89991" marT="46807" marB="46807" vert="vert27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algn="l" defTabSz="914400" rtl="0" eaLnBrk="1" latinLnBrk="0" hangingPunct="1">
                        <a:buFont typeface="Arial" panose="020B0604020202020204" pitchFamily="34" charset="0"/>
                      </a:pPr>
                      <a:r>
                        <a:rPr lang="en-US" sz="800" b="1" kern="1200" dirty="0" smtClean="0">
                          <a:solidFill>
                            <a:schemeClr val="accent1"/>
                          </a:solidFill>
                          <a:effectLst/>
                          <a:latin typeface="Calibri"/>
                          <a:ea typeface="Calibri"/>
                          <a:cs typeface="Times New Roman"/>
                        </a:rPr>
                        <a:t>Replacement of Vignette Web service Toolkit</a:t>
                      </a:r>
                      <a:endParaRPr lang="en-US" sz="800" b="1" kern="1200" dirty="0">
                        <a:solidFill>
                          <a:schemeClr val="accent1"/>
                        </a:solidFill>
                        <a:effectLst/>
                        <a:latin typeface="Calibri"/>
                        <a:ea typeface="Calibri"/>
                        <a:cs typeface="Times New Roman"/>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93663" marR="0" lvl="0" indent="-93663" algn="ctr" defTabSz="914400" rtl="0" eaLnBrk="1" fontAlgn="base" latinLnBrk="0" hangingPunct="1">
                        <a:lnSpc>
                          <a:spcPct val="100000"/>
                        </a:lnSpc>
                        <a:spcBef>
                          <a:spcPct val="0"/>
                        </a:spcBef>
                        <a:spcAft>
                          <a:spcPct val="30000"/>
                        </a:spcAft>
                        <a:buClrTx/>
                        <a:buSzTx/>
                        <a:buFontTx/>
                        <a:buNone/>
                        <a:tabLst>
                          <a:tab pos="195263" algn="l"/>
                        </a:tabLst>
                      </a:pPr>
                      <a:r>
                        <a:rPr lang="en-GB" sz="800" b="1" kern="1200" smtClean="0">
                          <a:solidFill>
                            <a:schemeClr val="accent1"/>
                          </a:solidFill>
                          <a:effectLst/>
                          <a:latin typeface="Calibri"/>
                          <a:ea typeface="Calibri"/>
                          <a:cs typeface="Times New Roman"/>
                        </a:rPr>
                        <a:t>Aug-29th</a:t>
                      </a:r>
                      <a:endParaRPr lang="en-GB" sz="800" b="1" kern="1200" dirty="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normalizeH="0" baseline="0" dirty="0" smtClean="0">
                          <a:ln>
                            <a:noFill/>
                          </a:ln>
                          <a:solidFill>
                            <a:schemeClr val="bg1"/>
                          </a:solidFill>
                          <a:effectLst/>
                          <a:latin typeface="Calibri" pitchFamily="34" charset="0"/>
                          <a:ea typeface="+mn-ea"/>
                          <a:cs typeface="+mn-cs"/>
                        </a:rPr>
                        <a:t>G</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800" b="1" kern="1200" dirty="0" smtClean="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1" kern="1200" dirty="0" smtClean="0">
                          <a:solidFill>
                            <a:schemeClr val="accent1"/>
                          </a:solidFill>
                          <a:effectLst/>
                          <a:latin typeface="Calibri"/>
                          <a:ea typeface="Calibri"/>
                          <a:cs typeface="Times New Roman"/>
                        </a:rPr>
                        <a:t>Knowledge</a:t>
                      </a:r>
                      <a:r>
                        <a:rPr lang="en-GB" sz="800" b="1" kern="1200" baseline="0" dirty="0" smtClean="0">
                          <a:solidFill>
                            <a:schemeClr val="accent1"/>
                          </a:solidFill>
                          <a:effectLst/>
                          <a:latin typeface="Calibri"/>
                          <a:ea typeface="Calibri"/>
                          <a:cs typeface="Times New Roman"/>
                        </a:rPr>
                        <a:t> Gathering</a:t>
                      </a:r>
                      <a:r>
                        <a:rPr lang="en-GB" sz="800" b="1" kern="1200" dirty="0" smtClean="0">
                          <a:solidFill>
                            <a:schemeClr val="accent1"/>
                          </a:solidFill>
                          <a:effectLst/>
                          <a:latin typeface="Calibri"/>
                          <a:ea typeface="Calibri"/>
                          <a:cs typeface="Times New Roman"/>
                        </a:rPr>
                        <a:t> session scheduled with Pradeep</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800" b="1" kern="1200" dirty="0" smtClean="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r>
              <a:tr h="347135">
                <a:tc rowSpan="2">
                  <a:txBody>
                    <a:bodyPr/>
                    <a:lstStyle/>
                    <a:p>
                      <a:r>
                        <a:rPr lang="en-GB" sz="800" dirty="0" smtClean="0">
                          <a:solidFill>
                            <a:schemeClr val="bg1"/>
                          </a:solidFill>
                        </a:rPr>
                        <a:t>Global/ Core</a:t>
                      </a:r>
                      <a:endParaRPr lang="en-GB" sz="800" dirty="0">
                        <a:solidFill>
                          <a:schemeClr val="bg1"/>
                        </a:solidFill>
                      </a:endParaRPr>
                    </a:p>
                  </a:txBody>
                  <a:tcPr marL="89991" marR="89991" marT="46807" marB="46807" vert="vert27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algn="l" defTabSz="914400" rtl="0" eaLnBrk="1" latinLnBrk="0" hangingPunct="1">
                        <a:buFont typeface="Arial" panose="020B0604020202020204" pitchFamily="34" charset="0"/>
                      </a:pPr>
                      <a:r>
                        <a:rPr lang="en-US" sz="800" b="1" kern="1200" dirty="0" smtClean="0">
                          <a:solidFill>
                            <a:schemeClr val="accent1"/>
                          </a:solidFill>
                          <a:effectLst/>
                          <a:latin typeface="Calibri"/>
                          <a:ea typeface="Calibri"/>
                          <a:cs typeface="Times New Roman"/>
                        </a:rPr>
                        <a:t>Enterprise Search</a:t>
                      </a:r>
                      <a:endParaRPr lang="en-US" sz="800" b="1" kern="1200" dirty="0">
                        <a:solidFill>
                          <a:schemeClr val="accent1"/>
                        </a:solidFill>
                        <a:effectLst/>
                        <a:latin typeface="Calibri"/>
                        <a:ea typeface="Calibri"/>
                        <a:cs typeface="Times New Roman"/>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93663" marR="0" lvl="0" indent="-93663" algn="ctr" defTabSz="914400" rtl="0" eaLnBrk="1" fontAlgn="base" latinLnBrk="0" hangingPunct="1">
                        <a:lnSpc>
                          <a:spcPct val="100000"/>
                        </a:lnSpc>
                        <a:spcBef>
                          <a:spcPct val="0"/>
                        </a:spcBef>
                        <a:spcAft>
                          <a:spcPct val="30000"/>
                        </a:spcAft>
                        <a:buClrTx/>
                        <a:buSzTx/>
                        <a:buFontTx/>
                        <a:buNone/>
                        <a:tabLst>
                          <a:tab pos="195263" algn="l"/>
                        </a:tabLst>
                      </a:pPr>
                      <a:r>
                        <a:rPr lang="en-GB" sz="800" b="1" kern="1200" dirty="0" smtClean="0">
                          <a:solidFill>
                            <a:schemeClr val="accent1"/>
                          </a:solidFill>
                          <a:effectLst/>
                          <a:latin typeface="Calibri"/>
                          <a:ea typeface="Calibri"/>
                          <a:cs typeface="Times New Roman"/>
                        </a:rPr>
                        <a:t>Sep</a:t>
                      </a:r>
                      <a:r>
                        <a:rPr lang="en-GB" sz="800" b="1" kern="1200" baseline="0" dirty="0" smtClean="0">
                          <a:solidFill>
                            <a:schemeClr val="accent1"/>
                          </a:solidFill>
                          <a:effectLst/>
                          <a:latin typeface="Calibri"/>
                          <a:ea typeface="Calibri"/>
                          <a:cs typeface="Times New Roman"/>
                        </a:rPr>
                        <a:t> 04th</a:t>
                      </a:r>
                      <a:endParaRPr lang="en-GB" sz="800" b="1" kern="1200" dirty="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normalizeH="0" baseline="0" dirty="0" smtClean="0">
                          <a:ln>
                            <a:noFill/>
                          </a:ln>
                          <a:solidFill>
                            <a:schemeClr val="bg1"/>
                          </a:solidFill>
                          <a:effectLst/>
                          <a:latin typeface="Calibri" pitchFamily="34" charset="0"/>
                          <a:ea typeface="+mn-ea"/>
                          <a:cs typeface="+mn-cs"/>
                        </a:rPr>
                        <a:t>G</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800" b="1" kern="1200" dirty="0" smtClean="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1" kern="1200" dirty="0" smtClean="0">
                          <a:solidFill>
                            <a:schemeClr val="accent1"/>
                          </a:solidFill>
                          <a:effectLst/>
                          <a:latin typeface="Calibri"/>
                          <a:ea typeface="Calibri"/>
                          <a:cs typeface="Times New Roman"/>
                        </a:rPr>
                        <a:t>Meeting</a:t>
                      </a:r>
                      <a:r>
                        <a:rPr lang="en-GB" sz="800" b="1" kern="1200" baseline="0" dirty="0" smtClean="0">
                          <a:solidFill>
                            <a:schemeClr val="accent1"/>
                          </a:solidFill>
                          <a:effectLst/>
                          <a:latin typeface="Calibri"/>
                          <a:ea typeface="Calibri"/>
                          <a:cs typeface="Times New Roman"/>
                        </a:rPr>
                        <a:t>s to be  scheduled</a:t>
                      </a:r>
                      <a:endParaRPr lang="en-GB" sz="800" b="1" kern="1200" dirty="0" smtClean="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r>
              <a:tr h="347135">
                <a:tc vMerge="1">
                  <a:txBody>
                    <a:bodyPr/>
                    <a:lstStyle/>
                    <a:p>
                      <a:pPr marL="0" marR="0" lvl="0" indent="0" algn="l" defTabSz="914400" rtl="0" eaLnBrk="1" fontAlgn="auto" latinLnBrk="0" hangingPunct="1">
                        <a:lnSpc>
                          <a:spcPct val="100000"/>
                        </a:lnSpc>
                        <a:spcBef>
                          <a:spcPts val="0"/>
                        </a:spcBef>
                        <a:spcAft>
                          <a:spcPts val="0"/>
                        </a:spcAft>
                        <a:buClrTx/>
                        <a:buSzTx/>
                        <a:buFont typeface="Symbol"/>
                        <a:buNone/>
                        <a:tabLst/>
                        <a:defRPr/>
                      </a:pPr>
                      <a:endParaRPr lang="en-GB" sz="900" b="1" dirty="0" smtClean="0">
                        <a:solidFill>
                          <a:schemeClr val="accent1"/>
                        </a:solidFill>
                        <a:effectLst/>
                        <a:latin typeface="Calibri"/>
                        <a:ea typeface="Calibri"/>
                        <a:cs typeface="Times New Roman"/>
                      </a:endParaRPr>
                    </a:p>
                  </a:txBody>
                  <a:tcPr marL="89991" marR="89991" marT="46807" marB="46807"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3">
                        <a:lumMod val="95000"/>
                      </a:schemeClr>
                    </a:solidFill>
                  </a:tcPr>
                </a:tc>
                <a:tc>
                  <a:txBody>
                    <a:bodyPr/>
                    <a:lstStyle/>
                    <a:p>
                      <a:pPr algn="l" defTabSz="914400" rtl="0" eaLnBrk="1" latinLnBrk="0" hangingPunct="1">
                        <a:buFont typeface="Arial" panose="020B0604020202020204" pitchFamily="34" charset="0"/>
                      </a:pPr>
                      <a:r>
                        <a:rPr lang="en-US" sz="800" b="1" kern="1200" dirty="0" smtClean="0">
                          <a:solidFill>
                            <a:schemeClr val="accent1"/>
                          </a:solidFill>
                          <a:effectLst/>
                          <a:latin typeface="Calibri"/>
                          <a:ea typeface="Calibri"/>
                          <a:cs typeface="Times New Roman"/>
                        </a:rPr>
                        <a:t>Security Features and Roles setup</a:t>
                      </a:r>
                      <a:endParaRPr lang="en-US" sz="800" b="1" kern="1200" dirty="0">
                        <a:solidFill>
                          <a:schemeClr val="accent1"/>
                        </a:solidFill>
                        <a:effectLst/>
                        <a:latin typeface="Calibri"/>
                        <a:ea typeface="Calibri"/>
                        <a:cs typeface="Times New Roman"/>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93663" marR="0" lvl="0" indent="-93663" algn="ctr" defTabSz="914400" rtl="0" eaLnBrk="1" fontAlgn="base" latinLnBrk="0" hangingPunct="1">
                        <a:lnSpc>
                          <a:spcPct val="100000"/>
                        </a:lnSpc>
                        <a:spcBef>
                          <a:spcPct val="0"/>
                        </a:spcBef>
                        <a:spcAft>
                          <a:spcPct val="30000"/>
                        </a:spcAft>
                        <a:buClrTx/>
                        <a:buSzTx/>
                        <a:buFontTx/>
                        <a:buNone/>
                        <a:tabLst>
                          <a:tab pos="195263" algn="l"/>
                        </a:tabLst>
                      </a:pPr>
                      <a:r>
                        <a:rPr lang="en-GB" sz="800" b="1" kern="1200" dirty="0" smtClean="0">
                          <a:solidFill>
                            <a:schemeClr val="accent1"/>
                          </a:solidFill>
                          <a:effectLst/>
                          <a:latin typeface="Calibri"/>
                          <a:ea typeface="Calibri"/>
                          <a:cs typeface="Times New Roman"/>
                        </a:rPr>
                        <a:t>Sep 08th</a:t>
                      </a:r>
                      <a:endParaRPr lang="en-GB" sz="800" b="1" kern="1200" dirty="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normalizeH="0" baseline="0" dirty="0" smtClean="0">
                          <a:ln>
                            <a:noFill/>
                          </a:ln>
                          <a:solidFill>
                            <a:schemeClr val="bg1"/>
                          </a:solidFill>
                          <a:effectLst/>
                          <a:latin typeface="Calibri" pitchFamily="34" charset="0"/>
                          <a:ea typeface="+mn-ea"/>
                          <a:cs typeface="+mn-cs"/>
                        </a:rPr>
                        <a:t>G</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800" b="1" kern="1200" dirty="0" smtClean="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1" kern="1200" dirty="0" smtClean="0">
                          <a:solidFill>
                            <a:schemeClr val="accent1"/>
                          </a:solidFill>
                          <a:effectLst/>
                          <a:latin typeface="Calibri"/>
                          <a:ea typeface="Calibri"/>
                          <a:cs typeface="Times New Roman"/>
                        </a:rPr>
                        <a:t>Meetings to Scheduled.</a:t>
                      </a: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r>
              <a:tr h="347135">
                <a:tc rowSpan="5">
                  <a:txBody>
                    <a:bodyPr/>
                    <a:lstStyle/>
                    <a:p>
                      <a:pPr algn="ctr"/>
                      <a:r>
                        <a:rPr lang="en-GB" sz="800" dirty="0" smtClean="0">
                          <a:solidFill>
                            <a:schemeClr val="bg1"/>
                          </a:solidFill>
                        </a:rPr>
                        <a:t>Key</a:t>
                      </a:r>
                      <a:r>
                        <a:rPr lang="en-GB" sz="800" baseline="0" dirty="0" smtClean="0">
                          <a:solidFill>
                            <a:schemeClr val="bg1"/>
                          </a:solidFill>
                        </a:rPr>
                        <a:t> Functions</a:t>
                      </a:r>
                      <a:endParaRPr lang="en-GB" sz="800" dirty="0">
                        <a:solidFill>
                          <a:schemeClr val="bg1"/>
                        </a:solidFill>
                      </a:endParaRPr>
                    </a:p>
                  </a:txBody>
                  <a:tcPr marL="89991" marR="89991" marT="46807" marB="46807" vert="vert27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algn="l" defTabSz="914400" rtl="0" eaLnBrk="1" latinLnBrk="0" hangingPunct="1">
                        <a:buFont typeface="Arial" panose="020B0604020202020204" pitchFamily="34" charset="0"/>
                      </a:pPr>
                      <a:r>
                        <a:rPr lang="en-US" sz="800" b="1" kern="1200" dirty="0" smtClean="0">
                          <a:solidFill>
                            <a:schemeClr val="accent1"/>
                          </a:solidFill>
                          <a:effectLst/>
                          <a:latin typeface="Calibri"/>
                          <a:ea typeface="Calibri"/>
                          <a:cs typeface="Times New Roman"/>
                        </a:rPr>
                        <a:t>Performance Test Requirements</a:t>
                      </a:r>
                      <a:endParaRPr lang="en-US" sz="800" b="1" kern="1200" dirty="0">
                        <a:solidFill>
                          <a:schemeClr val="accent1"/>
                        </a:solidFill>
                        <a:effectLst/>
                        <a:latin typeface="Calibri"/>
                        <a:ea typeface="Calibri"/>
                        <a:cs typeface="Times New Roman"/>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93663" marR="0" lvl="0" indent="-93663" algn="ctr" defTabSz="914400" rtl="0" eaLnBrk="1" fontAlgn="base" latinLnBrk="0" hangingPunct="1">
                        <a:lnSpc>
                          <a:spcPct val="100000"/>
                        </a:lnSpc>
                        <a:spcBef>
                          <a:spcPct val="0"/>
                        </a:spcBef>
                        <a:spcAft>
                          <a:spcPct val="30000"/>
                        </a:spcAft>
                        <a:buClrTx/>
                        <a:buSzTx/>
                        <a:buFontTx/>
                        <a:buNone/>
                        <a:tabLst>
                          <a:tab pos="195263" algn="l"/>
                        </a:tabLst>
                      </a:pPr>
                      <a:r>
                        <a:rPr lang="en-GB" sz="800" b="1" kern="1200" dirty="0" smtClean="0">
                          <a:solidFill>
                            <a:schemeClr val="accent1"/>
                          </a:solidFill>
                          <a:effectLst/>
                          <a:latin typeface="Calibri"/>
                          <a:ea typeface="Calibri"/>
                          <a:cs typeface="Times New Roman"/>
                        </a:rPr>
                        <a:t>Sep</a:t>
                      </a:r>
                      <a:r>
                        <a:rPr lang="en-GB" sz="800" b="1" kern="1200" baseline="0" dirty="0" smtClean="0">
                          <a:solidFill>
                            <a:schemeClr val="accent1"/>
                          </a:solidFill>
                          <a:effectLst/>
                          <a:latin typeface="Calibri"/>
                          <a:ea typeface="Calibri"/>
                          <a:cs typeface="Times New Roman"/>
                        </a:rPr>
                        <a:t> 13th</a:t>
                      </a:r>
                      <a:endParaRPr lang="en-GB" sz="800" b="1" kern="1200" dirty="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normalizeH="0" baseline="0" dirty="0" smtClean="0">
                          <a:ln>
                            <a:noFill/>
                          </a:ln>
                          <a:solidFill>
                            <a:schemeClr val="bg1"/>
                          </a:solidFill>
                          <a:effectLst/>
                          <a:latin typeface="Calibri" pitchFamily="34" charset="0"/>
                          <a:ea typeface="+mn-ea"/>
                          <a:cs typeface="+mn-cs"/>
                        </a:rPr>
                        <a:t>G</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800" b="1" kern="1200" dirty="0" smtClean="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1" kern="1200" dirty="0" smtClean="0">
                          <a:solidFill>
                            <a:schemeClr val="accent1"/>
                          </a:solidFill>
                          <a:effectLst/>
                          <a:latin typeface="Calibri"/>
                          <a:ea typeface="Calibri"/>
                          <a:cs typeface="Times New Roman"/>
                        </a:rPr>
                        <a:t>Performance Test lead is on boarded</a:t>
                      </a:r>
                      <a:r>
                        <a:rPr lang="en-GB" sz="800" b="1" kern="1200" baseline="0" dirty="0" smtClean="0">
                          <a:solidFill>
                            <a:schemeClr val="accent1"/>
                          </a:solidFill>
                          <a:effectLst/>
                          <a:latin typeface="Calibri"/>
                          <a:ea typeface="Calibri"/>
                          <a:cs typeface="Times New Roman"/>
                        </a:rPr>
                        <a:t> at offshore from 28</a:t>
                      </a:r>
                      <a:r>
                        <a:rPr lang="en-GB" sz="800" b="1" kern="1200" baseline="30000" dirty="0" smtClean="0">
                          <a:solidFill>
                            <a:schemeClr val="accent1"/>
                          </a:solidFill>
                          <a:effectLst/>
                          <a:latin typeface="Calibri"/>
                          <a:ea typeface="Calibri"/>
                          <a:cs typeface="Times New Roman"/>
                        </a:rPr>
                        <a:t>th</a:t>
                      </a:r>
                      <a:r>
                        <a:rPr lang="en-GB" sz="800" b="1" kern="1200" baseline="0" dirty="0" smtClean="0">
                          <a:solidFill>
                            <a:schemeClr val="accent1"/>
                          </a:solidFill>
                          <a:effectLst/>
                          <a:latin typeface="Calibri"/>
                          <a:ea typeface="Calibri"/>
                          <a:cs typeface="Times New Roman"/>
                        </a:rPr>
                        <a:t> Aug to define the plan for the non functional Requirements.</a:t>
                      </a:r>
                      <a:endParaRPr lang="en-GB" sz="800" b="1" kern="1200" dirty="0" smtClean="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r>
              <a:tr h="347135">
                <a:tc vMerge="1">
                  <a:txBody>
                    <a:bodyPr/>
                    <a:lstStyle/>
                    <a:p>
                      <a:endParaRPr lang="en-GB" sz="800" dirty="0">
                        <a:solidFill>
                          <a:schemeClr val="bg1"/>
                        </a:solidFill>
                      </a:endParaRPr>
                    </a:p>
                  </a:txBody>
                  <a:tcPr marL="89991" marR="89991" marT="46807" marB="46807" vert="vert27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algn="l" defTabSz="914400" rtl="0" eaLnBrk="1" latinLnBrk="0" hangingPunct="1">
                        <a:buFont typeface="Arial" panose="020B0604020202020204" pitchFamily="34" charset="0"/>
                      </a:pPr>
                      <a:r>
                        <a:rPr lang="en-US" sz="800" b="1" kern="1200" dirty="0" smtClean="0">
                          <a:solidFill>
                            <a:schemeClr val="accent1"/>
                          </a:solidFill>
                          <a:effectLst/>
                          <a:latin typeface="Calibri"/>
                          <a:ea typeface="Calibri"/>
                          <a:cs typeface="Times New Roman"/>
                        </a:rPr>
                        <a:t>Test</a:t>
                      </a:r>
                      <a:r>
                        <a:rPr lang="en-US" sz="800" b="1" kern="1200" baseline="0" dirty="0" smtClean="0">
                          <a:solidFill>
                            <a:schemeClr val="accent1"/>
                          </a:solidFill>
                          <a:effectLst/>
                          <a:latin typeface="Calibri"/>
                          <a:ea typeface="Calibri"/>
                          <a:cs typeface="Times New Roman"/>
                        </a:rPr>
                        <a:t> environment and environment requirements</a:t>
                      </a:r>
                      <a:endParaRPr lang="en-US" sz="800" b="1" kern="1200" dirty="0">
                        <a:solidFill>
                          <a:schemeClr val="accent1"/>
                        </a:solidFill>
                        <a:effectLst/>
                        <a:latin typeface="Calibri"/>
                        <a:ea typeface="Calibri"/>
                        <a:cs typeface="Times New Roman"/>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93663" marR="0" lvl="0" indent="-93663" algn="ctr" defTabSz="914400" rtl="0" eaLnBrk="1" fontAlgn="base" latinLnBrk="0" hangingPunct="1">
                        <a:lnSpc>
                          <a:spcPct val="100000"/>
                        </a:lnSpc>
                        <a:spcBef>
                          <a:spcPct val="0"/>
                        </a:spcBef>
                        <a:spcAft>
                          <a:spcPct val="30000"/>
                        </a:spcAft>
                        <a:buClrTx/>
                        <a:buSzTx/>
                        <a:buFontTx/>
                        <a:buNone/>
                        <a:tabLst>
                          <a:tab pos="195263" algn="l"/>
                        </a:tabLst>
                      </a:pPr>
                      <a:r>
                        <a:rPr lang="en-GB" sz="800" b="1" kern="1200" dirty="0" smtClean="0">
                          <a:solidFill>
                            <a:schemeClr val="accent1"/>
                          </a:solidFill>
                          <a:effectLst/>
                          <a:latin typeface="Calibri"/>
                          <a:ea typeface="Calibri"/>
                          <a:cs typeface="Times New Roman"/>
                        </a:rPr>
                        <a:t>Sep13th</a:t>
                      </a:r>
                      <a:endParaRPr lang="en-GB" sz="800" b="1" kern="1200" dirty="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normalizeH="0" baseline="0" dirty="0" smtClean="0">
                          <a:ln>
                            <a:noFill/>
                          </a:ln>
                          <a:solidFill>
                            <a:schemeClr val="bg1"/>
                          </a:solidFill>
                          <a:effectLst/>
                          <a:latin typeface="Calibri" pitchFamily="34" charset="0"/>
                          <a:ea typeface="+mn-ea"/>
                          <a:cs typeface="+mn-cs"/>
                        </a:rPr>
                        <a:t>G</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800" b="1" kern="1200" dirty="0" smtClean="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800" b="1" kern="1200" dirty="0" smtClean="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r>
              <a:tr h="347135">
                <a:tc vMerge="1">
                  <a:txBody>
                    <a:bodyPr/>
                    <a:lstStyle/>
                    <a:p>
                      <a:endParaRPr lang="en-GB" sz="800" dirty="0">
                        <a:solidFill>
                          <a:schemeClr val="bg1"/>
                        </a:solidFill>
                      </a:endParaRPr>
                    </a:p>
                  </a:txBody>
                  <a:tcPr marL="89991" marR="89991" marT="46807" marB="46807" vert="vert27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algn="l" defTabSz="914400" rtl="0" eaLnBrk="1" latinLnBrk="0" hangingPunct="1">
                        <a:buFont typeface="Arial" panose="020B0604020202020204" pitchFamily="34" charset="0"/>
                      </a:pPr>
                      <a:r>
                        <a:rPr lang="en-US" sz="800" b="1" kern="1200" dirty="0" smtClean="0">
                          <a:solidFill>
                            <a:schemeClr val="accent1"/>
                          </a:solidFill>
                          <a:effectLst/>
                          <a:latin typeface="Calibri"/>
                          <a:ea typeface="Calibri"/>
                          <a:cs typeface="Times New Roman"/>
                        </a:rPr>
                        <a:t>Build Plan- Code</a:t>
                      </a:r>
                      <a:r>
                        <a:rPr lang="en-US" sz="800" b="1" kern="1200" baseline="0" dirty="0" smtClean="0">
                          <a:solidFill>
                            <a:schemeClr val="accent1"/>
                          </a:solidFill>
                          <a:effectLst/>
                          <a:latin typeface="Calibri"/>
                          <a:ea typeface="Calibri"/>
                          <a:cs typeface="Times New Roman"/>
                        </a:rPr>
                        <a:t> Drop Delivery Dates</a:t>
                      </a:r>
                      <a:endParaRPr lang="en-US" sz="800" b="1" kern="1200" dirty="0">
                        <a:solidFill>
                          <a:schemeClr val="accent1"/>
                        </a:solidFill>
                        <a:effectLst/>
                        <a:latin typeface="Calibri"/>
                        <a:ea typeface="Calibri"/>
                        <a:cs typeface="Times New Roman"/>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93663" marR="0" lvl="0" indent="-93663" algn="ctr" defTabSz="914400" rtl="0" eaLnBrk="1" fontAlgn="base" latinLnBrk="0" hangingPunct="1">
                        <a:lnSpc>
                          <a:spcPct val="100000"/>
                        </a:lnSpc>
                        <a:spcBef>
                          <a:spcPct val="0"/>
                        </a:spcBef>
                        <a:spcAft>
                          <a:spcPct val="30000"/>
                        </a:spcAft>
                        <a:buClrTx/>
                        <a:buSzTx/>
                        <a:buFontTx/>
                        <a:buNone/>
                        <a:tabLst>
                          <a:tab pos="195263" algn="l"/>
                        </a:tabLst>
                      </a:pPr>
                      <a:r>
                        <a:rPr lang="en-GB" sz="800" b="1" kern="1200" dirty="0" smtClean="0">
                          <a:solidFill>
                            <a:schemeClr val="accent1"/>
                          </a:solidFill>
                          <a:effectLst/>
                          <a:latin typeface="Calibri"/>
                          <a:ea typeface="Calibri"/>
                          <a:cs typeface="Times New Roman"/>
                        </a:rPr>
                        <a:t>Sep</a:t>
                      </a:r>
                      <a:r>
                        <a:rPr lang="en-GB" sz="800" b="1" kern="1200" baseline="0" dirty="0" smtClean="0">
                          <a:solidFill>
                            <a:schemeClr val="accent1"/>
                          </a:solidFill>
                          <a:effectLst/>
                          <a:latin typeface="Calibri"/>
                          <a:ea typeface="Calibri"/>
                          <a:cs typeface="Times New Roman"/>
                        </a:rPr>
                        <a:t> 10th</a:t>
                      </a:r>
                      <a:endParaRPr lang="en-GB" sz="800" b="1" kern="1200" dirty="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normalizeH="0" baseline="0" dirty="0" smtClean="0">
                          <a:ln>
                            <a:noFill/>
                          </a:ln>
                          <a:solidFill>
                            <a:schemeClr val="bg1"/>
                          </a:solidFill>
                          <a:effectLst/>
                          <a:latin typeface="Calibri" pitchFamily="34" charset="0"/>
                          <a:ea typeface="+mn-ea"/>
                          <a:cs typeface="+mn-cs"/>
                        </a:rPr>
                        <a:t>G</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800" b="1" kern="1200" dirty="0" smtClean="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1" kern="1200" dirty="0" smtClean="0">
                          <a:solidFill>
                            <a:schemeClr val="accent1"/>
                          </a:solidFill>
                          <a:effectLst/>
                          <a:latin typeface="Calibri"/>
                          <a:ea typeface="Calibri"/>
                          <a:cs typeface="Times New Roman"/>
                        </a:rPr>
                        <a:t>This</a:t>
                      </a:r>
                      <a:r>
                        <a:rPr lang="en-GB" sz="800" b="1" kern="1200" baseline="0" dirty="0" smtClean="0">
                          <a:solidFill>
                            <a:schemeClr val="accent1"/>
                          </a:solidFill>
                          <a:effectLst/>
                          <a:latin typeface="Calibri"/>
                          <a:ea typeface="Calibri"/>
                          <a:cs typeface="Times New Roman"/>
                        </a:rPr>
                        <a:t> is needed to come up with the test design plan and the execution plan based on the dependencies.</a:t>
                      </a:r>
                      <a:endParaRPr lang="en-GB" sz="800" b="1" kern="1200" dirty="0" smtClean="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r>
              <a:tr h="350024">
                <a:tc vMerge="1">
                  <a:txBody>
                    <a:bodyPr/>
                    <a:lstStyle/>
                    <a:p>
                      <a:endParaRPr lang="en-GB"/>
                    </a:p>
                  </a:txBody>
                  <a:tcPr/>
                </a:tc>
                <a:tc>
                  <a:txBody>
                    <a:bodyPr/>
                    <a:lstStyle/>
                    <a:p>
                      <a:pPr algn="l" defTabSz="914400" rtl="0" eaLnBrk="1" latinLnBrk="0" hangingPunct="1">
                        <a:buFont typeface="Arial" panose="020B0604020202020204" pitchFamily="34" charset="0"/>
                      </a:pPr>
                      <a:r>
                        <a:rPr lang="en-US" sz="800" b="1" kern="1200" dirty="0" smtClean="0">
                          <a:solidFill>
                            <a:schemeClr val="accent1"/>
                          </a:solidFill>
                          <a:effectLst/>
                          <a:latin typeface="Calibri"/>
                          <a:ea typeface="Calibri"/>
                          <a:cs typeface="Times New Roman"/>
                        </a:rPr>
                        <a:t>Test Data Requirements</a:t>
                      </a:r>
                      <a:endParaRPr lang="en-US" sz="800" b="1" kern="1200" dirty="0">
                        <a:solidFill>
                          <a:schemeClr val="accent1"/>
                        </a:solidFill>
                        <a:effectLst/>
                        <a:latin typeface="Calibri"/>
                        <a:ea typeface="Calibri"/>
                        <a:cs typeface="Times New Roman"/>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93663" marR="0" lvl="0" indent="-93663" algn="ctr" defTabSz="914400" rtl="0" eaLnBrk="1" fontAlgn="base" latinLnBrk="0" hangingPunct="1">
                        <a:lnSpc>
                          <a:spcPct val="100000"/>
                        </a:lnSpc>
                        <a:spcBef>
                          <a:spcPct val="0"/>
                        </a:spcBef>
                        <a:spcAft>
                          <a:spcPct val="30000"/>
                        </a:spcAft>
                        <a:buClrTx/>
                        <a:buSzTx/>
                        <a:buFontTx/>
                        <a:buNone/>
                        <a:tabLst>
                          <a:tab pos="195263" algn="l"/>
                        </a:tabLst>
                      </a:pPr>
                      <a:r>
                        <a:rPr lang="en-GB" sz="800" b="1" kern="1200" dirty="0" smtClean="0">
                          <a:solidFill>
                            <a:schemeClr val="accent1"/>
                          </a:solidFill>
                          <a:effectLst/>
                          <a:latin typeface="Calibri"/>
                          <a:ea typeface="Calibri"/>
                          <a:cs typeface="Times New Roman"/>
                        </a:rPr>
                        <a:t>Sep</a:t>
                      </a:r>
                      <a:r>
                        <a:rPr lang="en-GB" sz="800" b="1" kern="1200" baseline="0" dirty="0" smtClean="0">
                          <a:solidFill>
                            <a:schemeClr val="accent1"/>
                          </a:solidFill>
                          <a:effectLst/>
                          <a:latin typeface="Calibri"/>
                          <a:ea typeface="Calibri"/>
                          <a:cs typeface="Times New Roman"/>
                        </a:rPr>
                        <a:t> 9th</a:t>
                      </a:r>
                      <a:endParaRPr lang="en-GB" sz="800" b="1" kern="1200" dirty="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normalizeH="0" baseline="0" dirty="0" smtClean="0">
                          <a:ln>
                            <a:noFill/>
                          </a:ln>
                          <a:solidFill>
                            <a:schemeClr val="bg1"/>
                          </a:solidFill>
                          <a:effectLst/>
                          <a:latin typeface="Calibri" pitchFamily="34" charset="0"/>
                          <a:ea typeface="+mn-ea"/>
                          <a:cs typeface="+mn-cs"/>
                        </a:rPr>
                        <a:t>G</a:t>
                      </a: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1" kern="1200" dirty="0" smtClean="0">
                          <a:solidFill>
                            <a:schemeClr val="accent1"/>
                          </a:solidFill>
                          <a:effectLst/>
                          <a:latin typeface="Calibri"/>
                          <a:ea typeface="Calibri"/>
                          <a:cs typeface="Times New Roman"/>
                        </a:rPr>
                        <a:t>Identification</a:t>
                      </a:r>
                      <a:r>
                        <a:rPr lang="en-GB" sz="800" b="1" kern="1200" baseline="0" dirty="0" smtClean="0">
                          <a:solidFill>
                            <a:schemeClr val="accent1"/>
                          </a:solidFill>
                          <a:effectLst/>
                          <a:latin typeface="Calibri"/>
                          <a:ea typeface="Calibri"/>
                          <a:cs typeface="Times New Roman"/>
                        </a:rPr>
                        <a:t> of the </a:t>
                      </a:r>
                      <a:r>
                        <a:rPr lang="en-GB" sz="800" b="1" kern="1200" dirty="0" smtClean="0">
                          <a:solidFill>
                            <a:schemeClr val="accent1"/>
                          </a:solidFill>
                          <a:effectLst/>
                          <a:latin typeface="Calibri"/>
                          <a:ea typeface="Calibri"/>
                          <a:cs typeface="Times New Roman"/>
                        </a:rPr>
                        <a:t> Unique Test data requirements</a:t>
                      </a:r>
                      <a:r>
                        <a:rPr lang="en-GB" sz="800" b="1" kern="1200" baseline="0" dirty="0" smtClean="0">
                          <a:solidFill>
                            <a:schemeClr val="accent1"/>
                          </a:solidFill>
                          <a:effectLst/>
                          <a:latin typeface="Calibri"/>
                          <a:ea typeface="Calibri"/>
                          <a:cs typeface="Times New Roman"/>
                        </a:rPr>
                        <a:t> for </a:t>
                      </a:r>
                      <a:r>
                        <a:rPr lang="en-GB" sz="800" b="1" kern="1200" dirty="0" smtClean="0">
                          <a:solidFill>
                            <a:schemeClr val="accent1"/>
                          </a:solidFill>
                          <a:effectLst/>
                          <a:latin typeface="Calibri"/>
                          <a:ea typeface="Calibri"/>
                          <a:cs typeface="Times New Roman"/>
                        </a:rPr>
                        <a:t>functional coverage through data will</a:t>
                      </a:r>
                      <a:r>
                        <a:rPr lang="en-GB" sz="800" b="1" kern="1200" baseline="0" dirty="0" smtClean="0">
                          <a:solidFill>
                            <a:schemeClr val="accent1"/>
                          </a:solidFill>
                          <a:effectLst/>
                          <a:latin typeface="Calibri"/>
                          <a:ea typeface="Calibri"/>
                          <a:cs typeface="Times New Roman"/>
                        </a:rPr>
                        <a:t> be collected during the functional KT sessions.</a:t>
                      </a:r>
                      <a:endParaRPr lang="en-GB" sz="800" b="1" kern="1200" dirty="0" smtClean="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r>
              <a:tr h="347135">
                <a:tc vMerge="1">
                  <a:txBody>
                    <a:bodyPr/>
                    <a:lstStyle/>
                    <a:p>
                      <a:endParaRPr lang="en-GB" sz="800" dirty="0">
                        <a:solidFill>
                          <a:schemeClr val="bg1"/>
                        </a:solidFill>
                      </a:endParaRPr>
                    </a:p>
                  </a:txBody>
                  <a:tcPr marL="89991" marR="89991" marT="46807" marB="46807" vert="vert27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algn="l" defTabSz="914400" rtl="0" eaLnBrk="1" latinLnBrk="0" hangingPunct="1">
                        <a:buFont typeface="Arial" panose="020B0604020202020204" pitchFamily="34" charset="0"/>
                      </a:pPr>
                      <a:r>
                        <a:rPr lang="en-US" sz="800" b="1" kern="1200" dirty="0" smtClean="0">
                          <a:solidFill>
                            <a:schemeClr val="accent1"/>
                          </a:solidFill>
                          <a:effectLst/>
                          <a:latin typeface="Calibri"/>
                          <a:ea typeface="Calibri"/>
                          <a:cs typeface="Times New Roman"/>
                        </a:rPr>
                        <a:t>Test Process</a:t>
                      </a:r>
                      <a:endParaRPr lang="en-US" sz="800" b="1" kern="1200" dirty="0">
                        <a:solidFill>
                          <a:schemeClr val="accent1"/>
                        </a:solidFill>
                        <a:effectLst/>
                        <a:latin typeface="Calibri"/>
                        <a:ea typeface="Calibri"/>
                        <a:cs typeface="Times New Roman"/>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93663" marR="0" lvl="0" indent="-93663" algn="ctr" defTabSz="914400" rtl="0" eaLnBrk="1" fontAlgn="base" latinLnBrk="0" hangingPunct="1">
                        <a:lnSpc>
                          <a:spcPct val="100000"/>
                        </a:lnSpc>
                        <a:spcBef>
                          <a:spcPct val="0"/>
                        </a:spcBef>
                        <a:spcAft>
                          <a:spcPct val="30000"/>
                        </a:spcAft>
                        <a:buClrTx/>
                        <a:buSzTx/>
                        <a:buFontTx/>
                        <a:buNone/>
                        <a:tabLst>
                          <a:tab pos="195263" algn="l"/>
                        </a:tabLst>
                      </a:pPr>
                      <a:r>
                        <a:rPr lang="en-GB" sz="800" b="1" kern="1200" dirty="0" smtClean="0">
                          <a:solidFill>
                            <a:schemeClr val="accent1"/>
                          </a:solidFill>
                          <a:effectLst/>
                          <a:latin typeface="Calibri"/>
                          <a:ea typeface="Calibri"/>
                          <a:cs typeface="Times New Roman"/>
                        </a:rPr>
                        <a:t>Sep</a:t>
                      </a:r>
                      <a:r>
                        <a:rPr lang="en-GB" sz="800" b="1" kern="1200" baseline="0" dirty="0" smtClean="0">
                          <a:solidFill>
                            <a:schemeClr val="accent1"/>
                          </a:solidFill>
                          <a:effectLst/>
                          <a:latin typeface="Calibri"/>
                          <a:ea typeface="Calibri"/>
                          <a:cs typeface="Times New Roman"/>
                        </a:rPr>
                        <a:t> 13th</a:t>
                      </a:r>
                      <a:endParaRPr lang="en-GB" sz="800" b="1" kern="1200" dirty="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normalizeH="0" baseline="0" dirty="0" smtClean="0">
                          <a:ln>
                            <a:noFill/>
                          </a:ln>
                          <a:solidFill>
                            <a:schemeClr val="bg1"/>
                          </a:solidFill>
                          <a:effectLst/>
                          <a:latin typeface="Calibri" pitchFamily="34" charset="0"/>
                          <a:ea typeface="+mn-ea"/>
                          <a:cs typeface="+mn-cs"/>
                        </a:rPr>
                        <a:t>G</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800" b="1" kern="1200" dirty="0" smtClean="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smtClean="0">
                          <a:solidFill>
                            <a:schemeClr val="accent1"/>
                          </a:solidFill>
                          <a:effectLst/>
                          <a:latin typeface="Calibri"/>
                          <a:ea typeface="Calibri"/>
                          <a:cs typeface="Times New Roman"/>
                        </a:rPr>
                        <a:t>Understand the current processes and procedures followed for various QA activities</a:t>
                      </a:r>
                      <a:endParaRPr lang="en-GB" sz="800" b="1" kern="1200" dirty="0" smtClean="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r>
              <a:tr h="337625">
                <a:tc rowSpan="3">
                  <a:txBody>
                    <a:bodyPr/>
                    <a:lstStyle/>
                    <a:p>
                      <a:pPr algn="ctr"/>
                      <a:r>
                        <a:rPr lang="en-GB" sz="800" dirty="0" smtClean="0">
                          <a:solidFill>
                            <a:schemeClr val="bg1"/>
                          </a:solidFill>
                        </a:rPr>
                        <a:t>Define Test Strategy</a:t>
                      </a:r>
                      <a:endParaRPr lang="en-GB" sz="800" dirty="0">
                        <a:solidFill>
                          <a:schemeClr val="bg1"/>
                        </a:solidFill>
                      </a:endParaRPr>
                    </a:p>
                  </a:txBody>
                  <a:tcPr marL="89991" marR="89991" marT="46807" marB="46807" vert="vert27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Symbol"/>
                        <a:buNone/>
                        <a:tabLst/>
                        <a:defRPr/>
                      </a:pPr>
                      <a:r>
                        <a:rPr lang="en-GB" sz="800" b="1" kern="1200" dirty="0" smtClean="0">
                          <a:solidFill>
                            <a:schemeClr val="accent1"/>
                          </a:solidFill>
                          <a:effectLst/>
                          <a:latin typeface="Calibri"/>
                          <a:ea typeface="Calibri"/>
                          <a:cs typeface="Times New Roman"/>
                        </a:rPr>
                        <a:t>Identify major milestones in the implementation plan- Test Plan</a:t>
                      </a:r>
                    </a:p>
                  </a:txBody>
                  <a:tcPr marL="89991" marR="89991" marT="46807" marB="46807"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93663" marR="0" lvl="0" indent="-93663" algn="ctr" defTabSz="914400" rtl="0" eaLnBrk="1" fontAlgn="base" latinLnBrk="0" hangingPunct="1">
                        <a:lnSpc>
                          <a:spcPct val="100000"/>
                        </a:lnSpc>
                        <a:spcBef>
                          <a:spcPct val="0"/>
                        </a:spcBef>
                        <a:spcAft>
                          <a:spcPct val="30000"/>
                        </a:spcAft>
                        <a:buClrTx/>
                        <a:buSzTx/>
                        <a:buFontTx/>
                        <a:buNone/>
                        <a:tabLst>
                          <a:tab pos="195263" algn="l"/>
                        </a:tabLst>
                      </a:pPr>
                      <a:r>
                        <a:rPr lang="en-GB" sz="800" b="1" kern="1200" dirty="0" smtClean="0">
                          <a:solidFill>
                            <a:schemeClr val="accent1"/>
                          </a:solidFill>
                          <a:effectLst/>
                          <a:latin typeface="Calibri"/>
                          <a:ea typeface="Calibri"/>
                          <a:cs typeface="Times New Roman"/>
                        </a:rPr>
                        <a:t>Sep 19th</a:t>
                      </a:r>
                      <a:endParaRPr lang="en-GB" sz="800" b="1" kern="1200" dirty="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normalizeH="0" baseline="0" dirty="0" smtClean="0">
                          <a:ln>
                            <a:noFill/>
                          </a:ln>
                          <a:solidFill>
                            <a:schemeClr val="bg1"/>
                          </a:solidFill>
                          <a:effectLst/>
                          <a:latin typeface="Calibri" pitchFamily="34" charset="0"/>
                          <a:ea typeface="+mn-ea"/>
                          <a:cs typeface="+mn-cs"/>
                        </a:rPr>
                        <a:t>G</a:t>
                      </a: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GB" sz="800" b="0" i="1" u="none" strike="noStrike" kern="1200" cap="none" normalizeH="0" baseline="0" dirty="0" smtClean="0">
                        <a:ln>
                          <a:noFill/>
                        </a:ln>
                        <a:solidFill>
                          <a:schemeClr val="accent1"/>
                        </a:solidFill>
                        <a:effectLst/>
                        <a:latin typeface="Calibri" pitchFamily="34" charset="0"/>
                        <a:ea typeface="+mn-ea"/>
                        <a:cs typeface="+mn-cs"/>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r>
              <a:tr h="486532">
                <a:tc vMerge="1">
                  <a:txBody>
                    <a:bodyPr/>
                    <a:lstStyle/>
                    <a:p>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Symbol"/>
                        <a:buNone/>
                        <a:tabLst/>
                        <a:defRPr/>
                      </a:pPr>
                      <a:r>
                        <a:rPr lang="en-GB" sz="800" b="1" kern="1200" dirty="0" smtClean="0">
                          <a:solidFill>
                            <a:schemeClr val="accent1"/>
                          </a:solidFill>
                          <a:effectLst/>
                          <a:latin typeface="Calibri"/>
                          <a:ea typeface="Calibri"/>
                          <a:cs typeface="Times New Roman"/>
                        </a:rPr>
                        <a:t>Determine anticipated QA budget /Effort for the Test design Phase and high level resource plan for testing for 2014</a:t>
                      </a:r>
                    </a:p>
                  </a:txBody>
                  <a:tcPr marL="89991" marR="89991" marT="46807" marB="46807"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93663" marR="0" lvl="0" indent="-93663" algn="ctr" defTabSz="914400" rtl="0" eaLnBrk="1" fontAlgn="base" latinLnBrk="0" hangingPunct="1">
                        <a:lnSpc>
                          <a:spcPct val="100000"/>
                        </a:lnSpc>
                        <a:spcBef>
                          <a:spcPct val="0"/>
                        </a:spcBef>
                        <a:spcAft>
                          <a:spcPct val="30000"/>
                        </a:spcAft>
                        <a:buClrTx/>
                        <a:buSzTx/>
                        <a:buFontTx/>
                        <a:buNone/>
                        <a:tabLst>
                          <a:tab pos="195263" algn="l"/>
                        </a:tabLst>
                      </a:pPr>
                      <a:r>
                        <a:rPr lang="en-GB" sz="800" b="1" kern="1200" dirty="0" smtClean="0">
                          <a:solidFill>
                            <a:schemeClr val="accent1"/>
                          </a:solidFill>
                          <a:effectLst/>
                          <a:latin typeface="Calibri"/>
                          <a:ea typeface="Calibri"/>
                          <a:cs typeface="Times New Roman"/>
                        </a:rPr>
                        <a:t>Sep  22th</a:t>
                      </a:r>
                      <a:endParaRPr lang="en-GB" sz="800" b="1" kern="1200" dirty="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normalizeH="0" baseline="0" dirty="0" smtClean="0">
                          <a:ln>
                            <a:noFill/>
                          </a:ln>
                          <a:solidFill>
                            <a:schemeClr val="bg1"/>
                          </a:solidFill>
                          <a:effectLst/>
                          <a:latin typeface="Calibri" pitchFamily="34" charset="0"/>
                          <a:ea typeface="+mn-ea"/>
                          <a:cs typeface="+mn-cs"/>
                        </a:rPr>
                        <a:t>G</a:t>
                      </a: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GB" sz="800" b="0" i="1" u="none" strike="noStrike" kern="1200" cap="none" normalizeH="0" baseline="0" dirty="0" smtClean="0">
                        <a:ln>
                          <a:noFill/>
                        </a:ln>
                        <a:solidFill>
                          <a:schemeClr val="bg1">
                            <a:lumMod val="50000"/>
                          </a:schemeClr>
                        </a:solidFill>
                        <a:effectLst/>
                        <a:latin typeface="Calibri" pitchFamily="34" charset="0"/>
                        <a:ea typeface="+mn-ea"/>
                        <a:cs typeface="+mn-cs"/>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r>
              <a:tr h="347155">
                <a:tc vMerge="1">
                  <a:txBody>
                    <a:bodyPr/>
                    <a:lstStyle/>
                    <a:p>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Symbol"/>
                        <a:buNone/>
                        <a:tabLst/>
                        <a:defRPr/>
                      </a:pPr>
                      <a:r>
                        <a:rPr lang="en-US" sz="800" b="1" kern="1200" dirty="0" smtClean="0">
                          <a:solidFill>
                            <a:schemeClr val="accent1"/>
                          </a:solidFill>
                          <a:effectLst/>
                          <a:latin typeface="Calibri"/>
                          <a:ea typeface="Calibri"/>
                          <a:cs typeface="Times New Roman"/>
                        </a:rPr>
                        <a:t>Construct an overall Program implementation plan blending the current state activities and Program goals for: Master test strategy</a:t>
                      </a:r>
                    </a:p>
                  </a:txBody>
                  <a:tcPr marL="89991" marR="89991" marT="46807" marB="46807"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93663" marR="0" lvl="0" indent="-93663" algn="ctr" defTabSz="914400" rtl="0" eaLnBrk="1" fontAlgn="base" latinLnBrk="0" hangingPunct="1">
                        <a:lnSpc>
                          <a:spcPct val="100000"/>
                        </a:lnSpc>
                        <a:spcBef>
                          <a:spcPct val="0"/>
                        </a:spcBef>
                        <a:spcAft>
                          <a:spcPct val="30000"/>
                        </a:spcAft>
                        <a:buClrTx/>
                        <a:buSzTx/>
                        <a:buFontTx/>
                        <a:buNone/>
                        <a:tabLst>
                          <a:tab pos="195263" algn="l"/>
                        </a:tabLst>
                      </a:pPr>
                      <a:r>
                        <a:rPr lang="en-GB" sz="800" b="1" kern="1200" dirty="0" smtClean="0">
                          <a:solidFill>
                            <a:schemeClr val="accent1"/>
                          </a:solidFill>
                          <a:effectLst/>
                          <a:latin typeface="Calibri"/>
                          <a:ea typeface="Calibri"/>
                          <a:cs typeface="Times New Roman"/>
                        </a:rPr>
                        <a:t>Sep 27th</a:t>
                      </a:r>
                      <a:endParaRPr lang="en-GB" sz="800" b="1" kern="1200" dirty="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normalizeH="0" baseline="0" dirty="0" smtClean="0">
                          <a:ln>
                            <a:noFill/>
                          </a:ln>
                          <a:solidFill>
                            <a:schemeClr val="bg1"/>
                          </a:solidFill>
                          <a:effectLst/>
                          <a:latin typeface="Calibri" pitchFamily="34" charset="0"/>
                          <a:ea typeface="+mn-ea"/>
                          <a:cs typeface="+mn-cs"/>
                        </a:rPr>
                        <a:t>G</a:t>
                      </a: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GB" sz="800" b="0" i="1" u="none" strike="noStrike" kern="1200" cap="none" normalizeH="0" baseline="0" dirty="0" smtClean="0">
                        <a:ln>
                          <a:noFill/>
                        </a:ln>
                        <a:solidFill>
                          <a:schemeClr val="accent1"/>
                        </a:solidFill>
                        <a:effectLst/>
                        <a:latin typeface="Calibri" pitchFamily="34" charset="0"/>
                        <a:ea typeface="+mn-ea"/>
                        <a:cs typeface="+mn-cs"/>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r>
              <a:tr h="347155">
                <a:tc>
                  <a:txBody>
                    <a:bodyPr/>
                    <a:lstStyle/>
                    <a:p>
                      <a:pPr marL="0" algn="ctr" defTabSz="914400" rtl="0" eaLnBrk="1" latinLnBrk="0" hangingPunct="1"/>
                      <a:r>
                        <a:rPr lang="en-GB" sz="800" kern="1200" dirty="0" smtClean="0">
                          <a:solidFill>
                            <a:schemeClr val="bg1"/>
                          </a:solidFill>
                          <a:latin typeface="+mn-lt"/>
                          <a:ea typeface="+mn-ea"/>
                          <a:cs typeface="+mn-cs"/>
                        </a:rPr>
                        <a:t> Sign of Test Strategy</a:t>
                      </a:r>
                      <a:endParaRPr lang="en-GB" sz="800" kern="1200" dirty="0">
                        <a:solidFill>
                          <a:schemeClr val="bg1"/>
                        </a:solidFill>
                        <a:latin typeface="+mn-lt"/>
                        <a:ea typeface="+mn-ea"/>
                        <a:cs typeface="+mn-cs"/>
                      </a:endParaRPr>
                    </a:p>
                  </a:txBody>
                  <a:tcPr marL="89991" marR="89991" marT="46807" marB="46807" vert="vert270"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Symbol"/>
                        <a:buNone/>
                        <a:tabLst/>
                        <a:defRPr/>
                      </a:pPr>
                      <a:r>
                        <a:rPr lang="en-US" sz="800" b="1" kern="1200" dirty="0" smtClean="0">
                          <a:solidFill>
                            <a:schemeClr val="accent1"/>
                          </a:solidFill>
                          <a:effectLst/>
                          <a:latin typeface="Calibri"/>
                          <a:ea typeface="Calibri"/>
                          <a:cs typeface="Times New Roman"/>
                        </a:rPr>
                        <a:t>Master Test Strategy-Review and Sign off QA strategy</a:t>
                      </a:r>
                      <a:endParaRPr lang="en-GB" sz="800" kern="1200" dirty="0" smtClean="0">
                        <a:solidFill>
                          <a:schemeClr val="bg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800" kern="1200" dirty="0" smtClean="0">
                        <a:solidFill>
                          <a:schemeClr val="bg1"/>
                        </a:solidFill>
                        <a:latin typeface="+mn-lt"/>
                        <a:ea typeface="+mn-ea"/>
                        <a:cs typeface="+mn-cs"/>
                      </a:endParaRPr>
                    </a:p>
                  </a:txBody>
                  <a:tcPr marL="89991" marR="89991" marT="46807" marB="46807"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93663" marR="0" lvl="0" indent="-93663" algn="ctr" defTabSz="914400" rtl="0" eaLnBrk="1" fontAlgn="base" latinLnBrk="0" hangingPunct="1">
                        <a:lnSpc>
                          <a:spcPct val="100000"/>
                        </a:lnSpc>
                        <a:spcBef>
                          <a:spcPct val="0"/>
                        </a:spcBef>
                        <a:spcAft>
                          <a:spcPct val="30000"/>
                        </a:spcAft>
                        <a:buClrTx/>
                        <a:buSzTx/>
                        <a:buFontTx/>
                        <a:buNone/>
                        <a:tabLst>
                          <a:tab pos="195263" algn="l"/>
                        </a:tabLst>
                        <a:defRPr/>
                      </a:pPr>
                      <a:r>
                        <a:rPr lang="en-GB" sz="800" b="1" kern="1200" dirty="0" smtClean="0">
                          <a:solidFill>
                            <a:schemeClr val="accent1"/>
                          </a:solidFill>
                          <a:effectLst/>
                          <a:latin typeface="Calibri"/>
                          <a:ea typeface="Calibri"/>
                          <a:cs typeface="Times New Roman"/>
                        </a:rPr>
                        <a:t>Oct-01</a:t>
                      </a:r>
                      <a:endParaRPr lang="en-GB" sz="800" b="1" kern="1200" dirty="0">
                        <a:solidFill>
                          <a:schemeClr val="accent1"/>
                        </a:solidFill>
                        <a:effectLst/>
                        <a:latin typeface="Calibri"/>
                        <a:ea typeface="Calibri"/>
                        <a:cs typeface="Times New Roman"/>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normalizeH="0" baseline="0" dirty="0" smtClean="0">
                          <a:ln>
                            <a:noFill/>
                          </a:ln>
                          <a:solidFill>
                            <a:schemeClr val="bg1"/>
                          </a:solidFill>
                          <a:effectLst/>
                          <a:latin typeface="Calibri" pitchFamily="34" charset="0"/>
                          <a:ea typeface="+mn-ea"/>
                          <a:cs typeface="+mn-cs"/>
                        </a:rPr>
                        <a:t>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1" i="0" u="none" strike="noStrike" kern="1200" cap="none" normalizeH="0" baseline="0" dirty="0" smtClean="0">
                        <a:ln>
                          <a:noFill/>
                        </a:ln>
                        <a:solidFill>
                          <a:schemeClr val="bg1"/>
                        </a:solidFill>
                        <a:effectLst/>
                        <a:latin typeface="Calibri" pitchFamily="34" charset="0"/>
                        <a:ea typeface="+mn-ea"/>
                        <a:cs typeface="+mn-cs"/>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GB" sz="800" b="0" i="1" u="none" strike="noStrike" kern="1200" cap="none" normalizeH="0" baseline="0" dirty="0" smtClean="0">
                        <a:ln>
                          <a:noFill/>
                        </a:ln>
                        <a:solidFill>
                          <a:schemeClr val="accent1"/>
                        </a:solidFill>
                        <a:effectLst/>
                        <a:latin typeface="Calibri" pitchFamily="34" charset="0"/>
                        <a:ea typeface="+mn-ea"/>
                        <a:cs typeface="+mn-cs"/>
                      </a:endParaRPr>
                    </a:p>
                  </a:txBody>
                  <a:tcPr marL="90000" marR="90000" marT="46797" marB="4679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r>
            </a:tbl>
          </a:graphicData>
        </a:graphic>
      </p:graphicFrame>
    </p:spTree>
    <p:extLst>
      <p:ext uri="{BB962C8B-B14F-4D97-AF65-F5344CB8AC3E}">
        <p14:creationId xmlns:p14="http://schemas.microsoft.com/office/powerpoint/2010/main" val="4985142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Line 21"/>
          <p:cNvSpPr>
            <a:spLocks noChangeShapeType="1"/>
          </p:cNvSpPr>
          <p:nvPr/>
        </p:nvSpPr>
        <p:spPr bwMode="gray">
          <a:xfrm>
            <a:off x="6178898" y="6649456"/>
            <a:ext cx="0" cy="238125"/>
          </a:xfrm>
          <a:prstGeom prst="line">
            <a:avLst/>
          </a:prstGeom>
          <a:noFill/>
          <a:ln w="9525">
            <a:noFill/>
            <a:round/>
            <a:headEnd/>
            <a:tailEnd/>
          </a:ln>
        </p:spPr>
        <p:txBody>
          <a:bodyPr lIns="0" tIns="54000" rIns="0" bIns="0"/>
          <a:lstStyle/>
          <a:p>
            <a:pPr algn="ctr" fontAlgn="base">
              <a:spcBef>
                <a:spcPct val="0"/>
              </a:spcBef>
              <a:spcAft>
                <a:spcPct val="30000"/>
              </a:spcAft>
              <a:buClr>
                <a:srgbClr val="113388"/>
              </a:buClr>
              <a:buFont typeface="Wingdings" pitchFamily="2" charset="2"/>
              <a:buNone/>
            </a:pPr>
            <a:endParaRPr lang="en-GB" dirty="0">
              <a:solidFill>
                <a:srgbClr val="FC402C"/>
              </a:solidFill>
            </a:endParaRPr>
          </a:p>
        </p:txBody>
      </p:sp>
      <p:sp>
        <p:nvSpPr>
          <p:cNvPr id="7" name="Rectangle 2"/>
          <p:cNvSpPr txBox="1">
            <a:spLocks/>
          </p:cNvSpPr>
          <p:nvPr/>
        </p:nvSpPr>
        <p:spPr bwMode="auto">
          <a:xfrm>
            <a:off x="107504" y="116632"/>
            <a:ext cx="7489131" cy="342900"/>
          </a:xfrm>
          <a:prstGeom prst="rect">
            <a:avLst/>
          </a:prstGeom>
          <a:noFill/>
          <a:ln w="9525">
            <a:noFill/>
            <a:miter lim="800000"/>
            <a:headEnd/>
            <a:tailEnd/>
          </a:ln>
        </p:spPr>
        <p:txBody>
          <a:bodyPr lIns="0" tIns="0" rIns="0" bIns="0"/>
          <a:lstStyle>
            <a:defPPr>
              <a:defRPr lang="de-DE"/>
            </a:defPPr>
            <a:lvl1pPr defTabSz="784225">
              <a:buClrTx/>
              <a:buFontTx/>
              <a:buNone/>
              <a:tabLst>
                <a:tab pos="3048000" algn="l"/>
              </a:tabLst>
              <a:defRPr sz="2000" b="1">
                <a:solidFill>
                  <a:srgbClr val="113388"/>
                </a:solidFill>
                <a:latin typeface="Calibri" pitchFamily="34" charset="0"/>
              </a:defRPr>
            </a:lvl1pPr>
            <a:lvl2pPr algn="ctr">
              <a:spcAft>
                <a:spcPct val="30000"/>
              </a:spcAft>
              <a:buClr>
                <a:schemeClr val="accent1"/>
              </a:buClr>
              <a:buFont typeface="Wingdings" pitchFamily="2" charset="2"/>
              <a:defRPr>
                <a:solidFill>
                  <a:srgbClr val="FC402C"/>
                </a:solidFill>
              </a:defRPr>
            </a:lvl2pPr>
            <a:lvl3pPr algn="ctr">
              <a:spcAft>
                <a:spcPct val="30000"/>
              </a:spcAft>
              <a:buClr>
                <a:schemeClr val="accent1"/>
              </a:buClr>
              <a:buFont typeface="Wingdings" pitchFamily="2" charset="2"/>
              <a:defRPr>
                <a:solidFill>
                  <a:srgbClr val="FC402C"/>
                </a:solidFill>
              </a:defRPr>
            </a:lvl3pPr>
            <a:lvl4pPr algn="ctr">
              <a:spcAft>
                <a:spcPct val="30000"/>
              </a:spcAft>
              <a:buClr>
                <a:schemeClr val="accent1"/>
              </a:buClr>
              <a:buFont typeface="Wingdings" pitchFamily="2" charset="2"/>
              <a:defRPr>
                <a:solidFill>
                  <a:srgbClr val="FC402C"/>
                </a:solidFill>
              </a:defRPr>
            </a:lvl4pPr>
            <a:lvl5pPr algn="ctr">
              <a:spcAft>
                <a:spcPct val="30000"/>
              </a:spcAft>
              <a:buClr>
                <a:schemeClr val="accent1"/>
              </a:buClr>
              <a:buFont typeface="Wingdings" pitchFamily="2" charset="2"/>
              <a:defRPr>
                <a:solidFill>
                  <a:srgbClr val="FC402C"/>
                </a:solidFill>
              </a:defRPr>
            </a:lvl5pPr>
            <a:lvl6pPr>
              <a:defRPr>
                <a:solidFill>
                  <a:srgbClr val="FC402C"/>
                </a:solidFill>
              </a:defRPr>
            </a:lvl6pPr>
            <a:lvl7pPr>
              <a:defRPr>
                <a:solidFill>
                  <a:srgbClr val="FC402C"/>
                </a:solidFill>
              </a:defRPr>
            </a:lvl7pPr>
            <a:lvl8pPr>
              <a:defRPr>
                <a:solidFill>
                  <a:srgbClr val="FC402C"/>
                </a:solidFill>
              </a:defRPr>
            </a:lvl8pPr>
            <a:lvl9pPr>
              <a:defRPr>
                <a:solidFill>
                  <a:srgbClr val="FC402C"/>
                </a:solidFill>
              </a:defRPr>
            </a:lvl9pPr>
          </a:lstStyle>
          <a:p>
            <a:pPr fontAlgn="base">
              <a:spcBef>
                <a:spcPct val="0"/>
              </a:spcBef>
              <a:spcAft>
                <a:spcPct val="0"/>
              </a:spcAft>
            </a:pPr>
            <a:r>
              <a:rPr lang="en-GB" dirty="0" smtClean="0"/>
              <a:t>Track  – Testing Updates</a:t>
            </a:r>
            <a:endParaRPr lang="en-GB" dirty="0"/>
          </a:p>
        </p:txBody>
      </p:sp>
      <p:graphicFrame>
        <p:nvGraphicFramePr>
          <p:cNvPr id="2" name="Table 1"/>
          <p:cNvGraphicFramePr>
            <a:graphicFrameLocks noGrp="1"/>
          </p:cNvGraphicFramePr>
          <p:nvPr>
            <p:extLst>
              <p:ext uri="{D42A27DB-BD31-4B8C-83A1-F6EECF244321}">
                <p14:modId xmlns:p14="http://schemas.microsoft.com/office/powerpoint/2010/main" val="2678994022"/>
              </p:ext>
            </p:extLst>
          </p:nvPr>
        </p:nvGraphicFramePr>
        <p:xfrm>
          <a:off x="233710" y="474893"/>
          <a:ext cx="8757890" cy="1469429"/>
        </p:xfrm>
        <a:graphic>
          <a:graphicData uri="http://schemas.openxmlformats.org/drawingml/2006/table">
            <a:tbl>
              <a:tblPr/>
              <a:tblGrid>
                <a:gridCol w="8757890"/>
              </a:tblGrid>
              <a:tr h="134707">
                <a:tc>
                  <a:txBody>
                    <a:bodyPr/>
                    <a:lstStyle/>
                    <a:p>
                      <a:pPr marL="0" marR="0" lvl="0" indent="0" algn="l" defTabSz="914400" rtl="0" eaLnBrk="1" fontAlgn="auto" latinLnBrk="0" hangingPunct="1">
                        <a:lnSpc>
                          <a:spcPct val="100000"/>
                        </a:lnSpc>
                        <a:spcBef>
                          <a:spcPts val="0"/>
                        </a:spcBef>
                        <a:spcAft>
                          <a:spcPts val="0"/>
                        </a:spcAft>
                        <a:buClr>
                          <a:srgbClr val="113388"/>
                        </a:buClr>
                        <a:buSzTx/>
                        <a:buFont typeface="Wingdings" panose="05000000000000000000" pitchFamily="2" charset="2"/>
                        <a:buNone/>
                        <a:tabLst/>
                        <a:defRPr/>
                      </a:pPr>
                      <a:endParaRPr lang="en-US" sz="1000" b="0" kern="1200" baseline="0" dirty="0" smtClean="0">
                        <a:solidFill>
                          <a:schemeClr val="accent1"/>
                        </a:solidFill>
                        <a:latin typeface="Calibri" pitchFamily="34" charset="0"/>
                        <a:ea typeface="+mn-ea"/>
                        <a:cs typeface="+mn-cs"/>
                      </a:endParaRPr>
                    </a:p>
                  </a:txBody>
                  <a:tcPr marL="89991" marR="89991" marT="46807" marB="4680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D8E1F1">
                        <a:alpha val="25098"/>
                      </a:srgbClr>
                    </a:solidFill>
                  </a:tcPr>
                </a:tc>
              </a:tr>
              <a:tr h="314461">
                <a:tc>
                  <a:txBody>
                    <a:bodyPr/>
                    <a:lstStyle/>
                    <a:p>
                      <a:pPr marL="0" marR="0" lvl="0" indent="0" algn="l" defTabSz="914400" rtl="0" eaLnBrk="1" fontAlgn="base" latinLnBrk="0" hangingPunct="1">
                        <a:lnSpc>
                          <a:spcPct val="100000"/>
                        </a:lnSpc>
                        <a:spcBef>
                          <a:spcPct val="0"/>
                        </a:spcBef>
                        <a:spcAft>
                          <a:spcPct val="30000"/>
                        </a:spcAft>
                        <a:buClrTx/>
                        <a:buSzTx/>
                        <a:buFontTx/>
                        <a:buNone/>
                        <a:tabLst>
                          <a:tab pos="195263" algn="l"/>
                        </a:tabLst>
                      </a:pPr>
                      <a:r>
                        <a:rPr kumimoji="0" lang="en-GB" sz="1100" b="1" i="0" u="none" strike="noStrike" cap="none" normalizeH="0" baseline="0" dirty="0" smtClean="0">
                          <a:ln>
                            <a:noFill/>
                          </a:ln>
                          <a:solidFill>
                            <a:schemeClr val="bg1"/>
                          </a:solidFill>
                          <a:effectLst/>
                          <a:latin typeface="Calibri" pitchFamily="34" charset="0"/>
                        </a:rPr>
                        <a:t>Risks &amp; Dependencies / Items Not considered</a:t>
                      </a:r>
                    </a:p>
                  </a:txBody>
                  <a:tcPr marL="89991" marR="89991" marT="46807" marB="4680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solidFill>
                  </a:tcPr>
                </a:tc>
              </a:tr>
              <a:tr h="277773">
                <a:tc>
                  <a:txBody>
                    <a:bodyPr/>
                    <a:lstStyle/>
                    <a:p>
                      <a:r>
                        <a:rPr lang="en-US" sz="800" dirty="0" smtClean="0">
                          <a:solidFill>
                            <a:schemeClr val="dk1"/>
                          </a:solidFill>
                        </a:rPr>
                        <a:t>Following  Requirements were not considered for Planning</a:t>
                      </a:r>
                    </a:p>
                    <a:p>
                      <a:pPr lvl="1" indent="-173038">
                        <a:spcBef>
                          <a:spcPts val="500"/>
                        </a:spcBef>
                        <a:buClr>
                          <a:srgbClr val="4BACC6">
                            <a:lumMod val="75000"/>
                          </a:srgbClr>
                        </a:buClr>
                        <a:buSzPct val="125000"/>
                        <a:buFont typeface="Wingdings" pitchFamily="2" charset="2"/>
                        <a:buChar char="§"/>
                        <a:defRPr/>
                      </a:pPr>
                      <a:r>
                        <a:rPr lang="en-US" sz="800" dirty="0" smtClean="0">
                          <a:solidFill>
                            <a:schemeClr val="dk1"/>
                          </a:solidFill>
                        </a:rPr>
                        <a:t>Wave 2 –NA requirements( Would be tracked outside of this)</a:t>
                      </a:r>
                    </a:p>
                    <a:p>
                      <a:pPr lvl="1" indent="-173038">
                        <a:spcBef>
                          <a:spcPts val="500"/>
                        </a:spcBef>
                        <a:buClr>
                          <a:srgbClr val="4BACC6">
                            <a:lumMod val="75000"/>
                          </a:srgbClr>
                        </a:buClr>
                        <a:buSzPct val="125000"/>
                        <a:buFont typeface="Wingdings" pitchFamily="2" charset="2"/>
                        <a:buChar char="§"/>
                        <a:defRPr/>
                      </a:pPr>
                      <a:r>
                        <a:rPr lang="en-US" sz="800" dirty="0" smtClean="0">
                          <a:solidFill>
                            <a:schemeClr val="dk1"/>
                          </a:solidFill>
                        </a:rPr>
                        <a:t>Track 3 – Document Migration</a:t>
                      </a:r>
                    </a:p>
                    <a:p>
                      <a:pPr lvl="1" indent="-173038">
                        <a:spcBef>
                          <a:spcPts val="500"/>
                        </a:spcBef>
                        <a:buClr>
                          <a:srgbClr val="4BACC6">
                            <a:lumMod val="75000"/>
                          </a:srgbClr>
                        </a:buClr>
                        <a:buSzPct val="125000"/>
                        <a:buFont typeface="Wingdings" pitchFamily="2" charset="2"/>
                        <a:buChar char="§"/>
                        <a:defRPr/>
                      </a:pPr>
                      <a:r>
                        <a:rPr lang="en-US" sz="800" dirty="0" smtClean="0">
                          <a:solidFill>
                            <a:schemeClr val="dk1"/>
                          </a:solidFill>
                        </a:rPr>
                        <a:t>Data Migration –Not covered for this planning</a:t>
                      </a:r>
                    </a:p>
                    <a:p>
                      <a:pPr marL="0" marR="0" lvl="0" indent="0" algn="l" defTabSz="914400" rtl="0" eaLnBrk="1" fontAlgn="base" latinLnBrk="0" hangingPunct="1">
                        <a:lnSpc>
                          <a:spcPct val="100000"/>
                        </a:lnSpc>
                        <a:spcBef>
                          <a:spcPct val="0"/>
                        </a:spcBef>
                        <a:spcAft>
                          <a:spcPct val="30000"/>
                        </a:spcAft>
                        <a:buClrTx/>
                        <a:buSzTx/>
                        <a:buFont typeface="Wingdings" pitchFamily="2" charset="2"/>
                        <a:buNone/>
                        <a:tabLst>
                          <a:tab pos="195263" algn="l"/>
                        </a:tabLst>
                        <a:defRPr/>
                      </a:pPr>
                      <a:endParaRPr kumimoji="0" lang="en-US" sz="900" b="1" i="0" u="none" strike="noStrike" cap="none" normalizeH="0" baseline="0" dirty="0" smtClean="0">
                        <a:ln>
                          <a:noFill/>
                        </a:ln>
                        <a:solidFill>
                          <a:schemeClr val="accent1"/>
                        </a:solidFill>
                        <a:effectLst/>
                        <a:latin typeface="Calibri" pitchFamily="34" charset="0"/>
                      </a:endParaRPr>
                    </a:p>
                  </a:txBody>
                  <a:tcPr marL="89991" marR="89991" marT="46807" marB="46807"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bg1">
                        <a:alpha val="25098"/>
                      </a:schemeClr>
                    </a:solidFill>
                  </a:tcPr>
                </a:tc>
              </a:tr>
            </a:tbl>
          </a:graphicData>
        </a:graphic>
      </p:graphicFrame>
    </p:spTree>
    <p:extLst>
      <p:ext uri="{BB962C8B-B14F-4D97-AF65-F5344CB8AC3E}">
        <p14:creationId xmlns:p14="http://schemas.microsoft.com/office/powerpoint/2010/main" val="13373439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GB" dirty="0" smtClean="0"/>
              <a:t>Appendices</a:t>
            </a:r>
            <a:br>
              <a:rPr lang="en-GB" dirty="0" smtClean="0"/>
            </a:br>
            <a:r>
              <a:rPr lang="en-GB" sz="1800" b="1" dirty="0" smtClean="0">
                <a:solidFill>
                  <a:srgbClr val="000000"/>
                </a:solidFill>
              </a:rPr>
              <a:t/>
            </a:r>
            <a:br>
              <a:rPr lang="en-GB" sz="1800" b="1" dirty="0" smtClean="0">
                <a:solidFill>
                  <a:srgbClr val="000000"/>
                </a:solidFill>
              </a:rPr>
            </a:br>
            <a:r>
              <a:rPr lang="en-GB" sz="4300" dirty="0" smtClean="0">
                <a:solidFill>
                  <a:srgbClr val="000000"/>
                </a:solidFill>
              </a:rPr>
              <a:t/>
            </a:r>
            <a:br>
              <a:rPr lang="en-GB" sz="4300" dirty="0" smtClean="0">
                <a:solidFill>
                  <a:srgbClr val="000000"/>
                </a:solidFill>
              </a:rPr>
            </a:br>
            <a:endParaRPr lang="en-GB" sz="4000" dirty="0" smtClean="0"/>
          </a:p>
        </p:txBody>
      </p:sp>
      <p:sp>
        <p:nvSpPr>
          <p:cNvPr id="4" name="Slide Number Placeholder 3"/>
          <p:cNvSpPr txBox="1">
            <a:spLocks noGrp="1"/>
          </p:cNvSpPr>
          <p:nvPr/>
        </p:nvSpPr>
        <p:spPr>
          <a:xfrm>
            <a:off x="0" y="1271588"/>
            <a:ext cx="533400" cy="244475"/>
          </a:xfrm>
          <a:prstGeom prst="rect">
            <a:avLst/>
          </a:prstGeom>
          <a:noFill/>
        </p:spPr>
        <p:txBody>
          <a:bodyPr anchor="ctr">
            <a:normAutofit fontScale="85000" lnSpcReduction="20000"/>
          </a:bodyPr>
          <a:lstStyle/>
          <a:p>
            <a:pPr algn="ctr" fontAlgn="base">
              <a:spcBef>
                <a:spcPct val="0"/>
              </a:spcBef>
              <a:spcAft>
                <a:spcPct val="0"/>
              </a:spcAft>
              <a:defRPr/>
            </a:pPr>
            <a:fld id="{C40F7E22-88F5-4A4E-B709-77B775226FA0}" type="slidenum">
              <a:rPr lang="en-US" sz="1400" b="1">
                <a:solidFill>
                  <a:srgbClr val="FFFFFF"/>
                </a:solidFill>
              </a:rPr>
              <a:pPr algn="ctr" fontAlgn="base">
                <a:spcBef>
                  <a:spcPct val="0"/>
                </a:spcBef>
                <a:spcAft>
                  <a:spcPct val="0"/>
                </a:spcAft>
                <a:defRPr/>
              </a:pPr>
              <a:t>5</a:t>
            </a:fld>
            <a:endParaRPr lang="en-US" sz="1400" b="1" dirty="0">
              <a:solidFill>
                <a:srgbClr val="FFFFFF"/>
              </a:solidFill>
            </a:endParaRPr>
          </a:p>
        </p:txBody>
      </p:sp>
      <p:sp>
        <p:nvSpPr>
          <p:cNvPr id="5" name="Rectangle 1"/>
          <p:cNvSpPr>
            <a:spLocks noChangeArrowheads="1"/>
          </p:cNvSpPr>
          <p:nvPr/>
        </p:nvSpPr>
        <p:spPr bwMode="auto">
          <a:xfrm>
            <a:off x="1158875" y="21383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dirty="0">
              <a:solidFill>
                <a:srgbClr val="333333"/>
              </a:solidFill>
            </a:endParaRPr>
          </a:p>
        </p:txBody>
      </p:sp>
      <p:sp>
        <p:nvSpPr>
          <p:cNvPr id="3" name="Rectangle 1"/>
          <p:cNvSpPr>
            <a:spLocks noChangeArrowheads="1"/>
          </p:cNvSpPr>
          <p:nvPr/>
        </p:nvSpPr>
        <p:spPr bwMode="auto">
          <a:xfrm>
            <a:off x="1122363" y="24288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dirty="0">
              <a:solidFill>
                <a:srgbClr val="333333"/>
              </a:solidFill>
            </a:endParaRPr>
          </a:p>
        </p:txBody>
      </p:sp>
    </p:spTree>
    <p:extLst>
      <p:ext uri="{BB962C8B-B14F-4D97-AF65-F5344CB8AC3E}">
        <p14:creationId xmlns:p14="http://schemas.microsoft.com/office/powerpoint/2010/main" val="4124616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idx="4294967295"/>
          </p:nvPr>
        </p:nvSpPr>
        <p:spPr>
          <a:xfrm>
            <a:off x="0" y="0"/>
            <a:ext cx="7561262" cy="811213"/>
          </a:xfrm>
        </p:spPr>
        <p:txBody>
          <a:bodyPr anchor="t"/>
          <a:lstStyle/>
          <a:p>
            <a:pPr eaLnBrk="1" hangingPunct="1"/>
            <a:r>
              <a:rPr lang="en-GB" sz="2800" dirty="0" smtClean="0"/>
              <a:t>Release 1 Work Breakdown – version 1.4</a:t>
            </a:r>
            <a:endParaRPr lang="en-GB" sz="1400" dirty="0" smtClean="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9144000" cy="6372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66732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7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8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9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0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1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2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3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4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5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6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usiness Analysis kick off v0 2">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Business Analysis kick off v0 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17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8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19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0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1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2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3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4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5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6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7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28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29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0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1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2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3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4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5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6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37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38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39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40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41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45.xml><?xml version="1.0" encoding="utf-8"?>
<a:theme xmlns:a="http://schemas.openxmlformats.org/drawingml/2006/main" name="42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46.xml><?xml version="1.0" encoding="utf-8"?>
<a:theme xmlns:a="http://schemas.openxmlformats.org/drawingml/2006/main" name="43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47.xml><?xml version="1.0" encoding="utf-8"?>
<a:theme xmlns:a="http://schemas.openxmlformats.org/drawingml/2006/main" name="44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48.xml><?xml version="1.0" encoding="utf-8"?>
<a:theme xmlns:a="http://schemas.openxmlformats.org/drawingml/2006/main" name="45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49.xml><?xml version="1.0" encoding="utf-8"?>
<a:theme xmlns:a="http://schemas.openxmlformats.org/drawingml/2006/main" name="46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50.xml><?xml version="1.0" encoding="utf-8"?>
<a:theme xmlns:a="http://schemas.openxmlformats.org/drawingml/2006/main" name="47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51.xml><?xml version="1.0" encoding="utf-8"?>
<a:theme xmlns:a="http://schemas.openxmlformats.org/drawingml/2006/main" name="48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52.xml><?xml version="1.0" encoding="utf-8"?>
<a:theme xmlns:a="http://schemas.openxmlformats.org/drawingml/2006/main" name="49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53.xml><?xml version="1.0" encoding="utf-8"?>
<a:theme xmlns:a="http://schemas.openxmlformats.org/drawingml/2006/main" name="50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54.xml><?xml version="1.0" encoding="utf-8"?>
<a:theme xmlns:a="http://schemas.openxmlformats.org/drawingml/2006/main" name="51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55.xml><?xml version="1.0" encoding="utf-8"?>
<a:theme xmlns:a="http://schemas.openxmlformats.org/drawingml/2006/main" name="52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56.xml><?xml version="1.0" encoding="utf-8"?>
<a:theme xmlns:a="http://schemas.openxmlformats.org/drawingml/2006/main" name="53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57.xml><?xml version="1.0" encoding="utf-8"?>
<a:theme xmlns:a="http://schemas.openxmlformats.org/drawingml/2006/main" name="54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58.xml><?xml version="1.0" encoding="utf-8"?>
<a:theme xmlns:a="http://schemas.openxmlformats.org/drawingml/2006/main" name="55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59.xml><?xml version="1.0" encoding="utf-8"?>
<a:theme xmlns:a="http://schemas.openxmlformats.org/drawingml/2006/main" name="56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60.xml><?xml version="1.0" encoding="utf-8"?>
<a:theme xmlns:a="http://schemas.openxmlformats.org/drawingml/2006/main" name="57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61.xml><?xml version="1.0" encoding="utf-8"?>
<a:theme xmlns:a="http://schemas.openxmlformats.org/drawingml/2006/main" name="58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62.xml><?xml version="1.0" encoding="utf-8"?>
<a:theme xmlns:a="http://schemas.openxmlformats.org/drawingml/2006/main" name="59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63.xml><?xml version="1.0" encoding="utf-8"?>
<a:theme xmlns:a="http://schemas.openxmlformats.org/drawingml/2006/main" name="60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64.xml><?xml version="1.0" encoding="utf-8"?>
<a:theme xmlns:a="http://schemas.openxmlformats.org/drawingml/2006/main" name="61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65.xml><?xml version="1.0" encoding="utf-8"?>
<a:theme xmlns:a="http://schemas.openxmlformats.org/drawingml/2006/main" name="62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66.xml><?xml version="1.0" encoding="utf-8"?>
<a:theme xmlns:a="http://schemas.openxmlformats.org/drawingml/2006/main" name="63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67.xml><?xml version="1.0" encoding="utf-8"?>
<a:theme xmlns:a="http://schemas.openxmlformats.org/drawingml/2006/main" name="64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68.xml><?xml version="1.0" encoding="utf-8"?>
<a:theme xmlns:a="http://schemas.openxmlformats.org/drawingml/2006/main" name="65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69.xml><?xml version="1.0" encoding="utf-8"?>
<a:theme xmlns:a="http://schemas.openxmlformats.org/drawingml/2006/main" name="66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70.xml><?xml version="1.0" encoding="utf-8"?>
<a:theme xmlns:a="http://schemas.openxmlformats.org/drawingml/2006/main" name="67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71.xml><?xml version="1.0" encoding="utf-8"?>
<a:theme xmlns:a="http://schemas.openxmlformats.org/drawingml/2006/main" name="68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72.xml><?xml version="1.0" encoding="utf-8"?>
<a:theme xmlns:a="http://schemas.openxmlformats.org/drawingml/2006/main" name="69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73.xml><?xml version="1.0" encoding="utf-8"?>
<a:theme xmlns:a="http://schemas.openxmlformats.org/drawingml/2006/main" name="70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74.xml><?xml version="1.0" encoding="utf-8"?>
<a:theme xmlns:a="http://schemas.openxmlformats.org/drawingml/2006/main" name="71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75.xml><?xml version="1.0" encoding="utf-8"?>
<a:theme xmlns:a="http://schemas.openxmlformats.org/drawingml/2006/main" name="72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76.xml><?xml version="1.0" encoding="utf-8"?>
<a:theme xmlns:a="http://schemas.openxmlformats.org/drawingml/2006/main" name="73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77.xml><?xml version="1.0" encoding="utf-8"?>
<a:theme xmlns:a="http://schemas.openxmlformats.org/drawingml/2006/main" name="74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78.xml><?xml version="1.0" encoding="utf-8"?>
<a:theme xmlns:a="http://schemas.openxmlformats.org/drawingml/2006/main" name="75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79.xml><?xml version="1.0" encoding="utf-8"?>
<a:theme xmlns:a="http://schemas.openxmlformats.org/drawingml/2006/main" name="76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80.xml><?xml version="1.0" encoding="utf-8"?>
<a:theme xmlns:a="http://schemas.openxmlformats.org/drawingml/2006/main" name="77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81.xml><?xml version="1.0" encoding="utf-8"?>
<a:theme xmlns:a="http://schemas.openxmlformats.org/drawingml/2006/main" name="78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82.xml><?xml version="1.0" encoding="utf-8"?>
<a:theme xmlns:a="http://schemas.openxmlformats.org/drawingml/2006/main" name="79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83.xml><?xml version="1.0" encoding="utf-8"?>
<a:theme xmlns:a="http://schemas.openxmlformats.org/drawingml/2006/main" name="80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84.xml><?xml version="1.0" encoding="utf-8"?>
<a:theme xmlns:a="http://schemas.openxmlformats.org/drawingml/2006/main" name="81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85.xml><?xml version="1.0" encoding="utf-8"?>
<a:theme xmlns:a="http://schemas.openxmlformats.org/drawingml/2006/main" name="82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86.xml><?xml version="1.0" encoding="utf-8"?>
<a:theme xmlns:a="http://schemas.openxmlformats.org/drawingml/2006/main" name="83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87.xml><?xml version="1.0" encoding="utf-8"?>
<a:theme xmlns:a="http://schemas.openxmlformats.org/drawingml/2006/main" name="84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88.xml><?xml version="1.0" encoding="utf-8"?>
<a:theme xmlns:a="http://schemas.openxmlformats.org/drawingml/2006/main" name="85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89.xml><?xml version="1.0" encoding="utf-8"?>
<a:theme xmlns:a="http://schemas.openxmlformats.org/drawingml/2006/main" name="86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90.xml><?xml version="1.0" encoding="utf-8"?>
<a:theme xmlns:a="http://schemas.openxmlformats.org/drawingml/2006/main" name="87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91.xml><?xml version="1.0" encoding="utf-8"?>
<a:theme xmlns:a="http://schemas.openxmlformats.org/drawingml/2006/main" name="88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92.xml><?xml version="1.0" encoding="utf-8"?>
<a:theme xmlns:a="http://schemas.openxmlformats.org/drawingml/2006/main" name="89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93.xml><?xml version="1.0" encoding="utf-8"?>
<a:theme xmlns:a="http://schemas.openxmlformats.org/drawingml/2006/main" name="90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94.xml><?xml version="1.0" encoding="utf-8"?>
<a:theme xmlns:a="http://schemas.openxmlformats.org/drawingml/2006/main" name="91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95.xml><?xml version="1.0" encoding="utf-8"?>
<a:theme xmlns:a="http://schemas.openxmlformats.org/drawingml/2006/main" name="92_Commercial Internal">
  <a:themeElements>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fontScheme name="Commercial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30000"/>
          </a:spcAft>
          <a:buClr>
            <a:schemeClr val="accent1"/>
          </a:buClr>
          <a:buSzTx/>
          <a:buFont typeface="Wingdings" pitchFamily="2" charset="2"/>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Commercial Internal 1">
        <a:dk1>
          <a:srgbClr val="000000"/>
        </a:dk1>
        <a:lt1>
          <a:srgbClr val="FFFFFF"/>
        </a:lt1>
        <a:dk2>
          <a:srgbClr val="D8D8D5"/>
        </a:dk2>
        <a:lt2>
          <a:srgbClr val="707061"/>
        </a:lt2>
        <a:accent1>
          <a:srgbClr val="113388"/>
        </a:accent1>
        <a:accent2>
          <a:srgbClr val="426BB3"/>
        </a:accent2>
        <a:accent3>
          <a:srgbClr val="FFFFFF"/>
        </a:accent3>
        <a:accent4>
          <a:srgbClr val="000000"/>
        </a:accent4>
        <a:accent5>
          <a:srgbClr val="AAADC3"/>
        </a:accent5>
        <a:accent6>
          <a:srgbClr val="3B60A2"/>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9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CE 2012">
    <a:dk1>
      <a:srgbClr val="333333"/>
    </a:dk1>
    <a:lt1>
      <a:sysClr val="window" lastClr="FFFFFF"/>
    </a:lt1>
    <a:dk2>
      <a:srgbClr val="99CC00"/>
    </a:dk2>
    <a:lt2>
      <a:srgbClr val="CCCCCC"/>
    </a:lt2>
    <a:accent1>
      <a:srgbClr val="99CC00"/>
    </a:accent1>
    <a:accent2>
      <a:srgbClr val="FFCC00"/>
    </a:accent2>
    <a:accent3>
      <a:srgbClr val="006699"/>
    </a:accent3>
    <a:accent4>
      <a:srgbClr val="660099"/>
    </a:accent4>
    <a:accent5>
      <a:srgbClr val="993333"/>
    </a:accent5>
    <a:accent6>
      <a:srgbClr val="996633"/>
    </a:accent6>
    <a:hlink>
      <a:srgbClr val="99CC00"/>
    </a:hlink>
    <a:folHlink>
      <a:srgbClr val="99CC00"/>
    </a:folHlink>
  </a:clrScheme>
</a:themeOverride>
</file>

<file path=ppt/theme/themeOverride10.xml><?xml version="1.0" encoding="utf-8"?>
<a:themeOverride xmlns:a="http://schemas.openxmlformats.org/drawingml/2006/main">
  <a:clrScheme name="ACE 2012">
    <a:dk1>
      <a:srgbClr val="333333"/>
    </a:dk1>
    <a:lt1>
      <a:sysClr val="window" lastClr="FFFFFF"/>
    </a:lt1>
    <a:dk2>
      <a:srgbClr val="99CC00"/>
    </a:dk2>
    <a:lt2>
      <a:srgbClr val="CCCCCC"/>
    </a:lt2>
    <a:accent1>
      <a:srgbClr val="99CC00"/>
    </a:accent1>
    <a:accent2>
      <a:srgbClr val="FFCC00"/>
    </a:accent2>
    <a:accent3>
      <a:srgbClr val="006699"/>
    </a:accent3>
    <a:accent4>
      <a:srgbClr val="660099"/>
    </a:accent4>
    <a:accent5>
      <a:srgbClr val="993333"/>
    </a:accent5>
    <a:accent6>
      <a:srgbClr val="996633"/>
    </a:accent6>
    <a:hlink>
      <a:srgbClr val="99CC00"/>
    </a:hlink>
    <a:folHlink>
      <a:srgbClr val="99CC00"/>
    </a:folHlink>
  </a:clrScheme>
</a:themeOverride>
</file>

<file path=ppt/theme/themeOverride11.xml><?xml version="1.0" encoding="utf-8"?>
<a:themeOverride xmlns:a="http://schemas.openxmlformats.org/drawingml/2006/main">
  <a:clrScheme name="ACE 2012">
    <a:dk1>
      <a:srgbClr val="333333"/>
    </a:dk1>
    <a:lt1>
      <a:sysClr val="window" lastClr="FFFFFF"/>
    </a:lt1>
    <a:dk2>
      <a:srgbClr val="99CC00"/>
    </a:dk2>
    <a:lt2>
      <a:srgbClr val="CCCCCC"/>
    </a:lt2>
    <a:accent1>
      <a:srgbClr val="99CC00"/>
    </a:accent1>
    <a:accent2>
      <a:srgbClr val="FFCC00"/>
    </a:accent2>
    <a:accent3>
      <a:srgbClr val="006699"/>
    </a:accent3>
    <a:accent4>
      <a:srgbClr val="660099"/>
    </a:accent4>
    <a:accent5>
      <a:srgbClr val="993333"/>
    </a:accent5>
    <a:accent6>
      <a:srgbClr val="996633"/>
    </a:accent6>
    <a:hlink>
      <a:srgbClr val="99CC00"/>
    </a:hlink>
    <a:folHlink>
      <a:srgbClr val="99CC00"/>
    </a:folHlink>
  </a:clrScheme>
</a:themeOverride>
</file>

<file path=ppt/theme/themeOverride12.xml><?xml version="1.0" encoding="utf-8"?>
<a:themeOverride xmlns:a="http://schemas.openxmlformats.org/drawingml/2006/main">
  <a:clrScheme name="ACE 2012">
    <a:dk1>
      <a:srgbClr val="333333"/>
    </a:dk1>
    <a:lt1>
      <a:sysClr val="window" lastClr="FFFFFF"/>
    </a:lt1>
    <a:dk2>
      <a:srgbClr val="99CC00"/>
    </a:dk2>
    <a:lt2>
      <a:srgbClr val="CCCCCC"/>
    </a:lt2>
    <a:accent1>
      <a:srgbClr val="99CC00"/>
    </a:accent1>
    <a:accent2>
      <a:srgbClr val="FFCC00"/>
    </a:accent2>
    <a:accent3>
      <a:srgbClr val="006699"/>
    </a:accent3>
    <a:accent4>
      <a:srgbClr val="660099"/>
    </a:accent4>
    <a:accent5>
      <a:srgbClr val="993333"/>
    </a:accent5>
    <a:accent6>
      <a:srgbClr val="996633"/>
    </a:accent6>
    <a:hlink>
      <a:srgbClr val="99CC00"/>
    </a:hlink>
    <a:folHlink>
      <a:srgbClr val="99CC00"/>
    </a:folHlink>
  </a:clrScheme>
</a:themeOverride>
</file>

<file path=ppt/theme/themeOverride13.xml><?xml version="1.0" encoding="utf-8"?>
<a:themeOverride xmlns:a="http://schemas.openxmlformats.org/drawingml/2006/main">
  <a:clrScheme name="ACE 2012">
    <a:dk1>
      <a:srgbClr val="333333"/>
    </a:dk1>
    <a:lt1>
      <a:sysClr val="window" lastClr="FFFFFF"/>
    </a:lt1>
    <a:dk2>
      <a:srgbClr val="99CC00"/>
    </a:dk2>
    <a:lt2>
      <a:srgbClr val="CCCCCC"/>
    </a:lt2>
    <a:accent1>
      <a:srgbClr val="99CC00"/>
    </a:accent1>
    <a:accent2>
      <a:srgbClr val="FFCC00"/>
    </a:accent2>
    <a:accent3>
      <a:srgbClr val="006699"/>
    </a:accent3>
    <a:accent4>
      <a:srgbClr val="660099"/>
    </a:accent4>
    <a:accent5>
      <a:srgbClr val="993333"/>
    </a:accent5>
    <a:accent6>
      <a:srgbClr val="996633"/>
    </a:accent6>
    <a:hlink>
      <a:srgbClr val="99CC00"/>
    </a:hlink>
    <a:folHlink>
      <a:srgbClr val="99CC00"/>
    </a:folHlink>
  </a:clrScheme>
</a:themeOverride>
</file>

<file path=ppt/theme/themeOverride14.xml><?xml version="1.0" encoding="utf-8"?>
<a:themeOverride xmlns:a="http://schemas.openxmlformats.org/drawingml/2006/main">
  <a:clrScheme name="ACE 2012">
    <a:dk1>
      <a:srgbClr val="333333"/>
    </a:dk1>
    <a:lt1>
      <a:sysClr val="window" lastClr="FFFFFF"/>
    </a:lt1>
    <a:dk2>
      <a:srgbClr val="99CC00"/>
    </a:dk2>
    <a:lt2>
      <a:srgbClr val="CCCCCC"/>
    </a:lt2>
    <a:accent1>
      <a:srgbClr val="99CC00"/>
    </a:accent1>
    <a:accent2>
      <a:srgbClr val="FFCC00"/>
    </a:accent2>
    <a:accent3>
      <a:srgbClr val="006699"/>
    </a:accent3>
    <a:accent4>
      <a:srgbClr val="660099"/>
    </a:accent4>
    <a:accent5>
      <a:srgbClr val="993333"/>
    </a:accent5>
    <a:accent6>
      <a:srgbClr val="996633"/>
    </a:accent6>
    <a:hlink>
      <a:srgbClr val="99CC00"/>
    </a:hlink>
    <a:folHlink>
      <a:srgbClr val="99CC00"/>
    </a:folHlink>
  </a:clrScheme>
</a:themeOverride>
</file>

<file path=ppt/theme/themeOverride15.xml><?xml version="1.0" encoding="utf-8"?>
<a:themeOverride xmlns:a="http://schemas.openxmlformats.org/drawingml/2006/main">
  <a:clrScheme name="ACE 2012">
    <a:dk1>
      <a:srgbClr val="333333"/>
    </a:dk1>
    <a:lt1>
      <a:sysClr val="window" lastClr="FFFFFF"/>
    </a:lt1>
    <a:dk2>
      <a:srgbClr val="99CC00"/>
    </a:dk2>
    <a:lt2>
      <a:srgbClr val="CCCCCC"/>
    </a:lt2>
    <a:accent1>
      <a:srgbClr val="99CC00"/>
    </a:accent1>
    <a:accent2>
      <a:srgbClr val="FFCC00"/>
    </a:accent2>
    <a:accent3>
      <a:srgbClr val="006699"/>
    </a:accent3>
    <a:accent4>
      <a:srgbClr val="660099"/>
    </a:accent4>
    <a:accent5>
      <a:srgbClr val="993333"/>
    </a:accent5>
    <a:accent6>
      <a:srgbClr val="996633"/>
    </a:accent6>
    <a:hlink>
      <a:srgbClr val="99CC00"/>
    </a:hlink>
    <a:folHlink>
      <a:srgbClr val="99CC00"/>
    </a:folHlink>
  </a:clrScheme>
</a:themeOverride>
</file>

<file path=ppt/theme/themeOverride16.xml><?xml version="1.0" encoding="utf-8"?>
<a:themeOverride xmlns:a="http://schemas.openxmlformats.org/drawingml/2006/main">
  <a:clrScheme name="ACE 2012">
    <a:dk1>
      <a:srgbClr val="333333"/>
    </a:dk1>
    <a:lt1>
      <a:sysClr val="window" lastClr="FFFFFF"/>
    </a:lt1>
    <a:dk2>
      <a:srgbClr val="99CC00"/>
    </a:dk2>
    <a:lt2>
      <a:srgbClr val="CCCCCC"/>
    </a:lt2>
    <a:accent1>
      <a:srgbClr val="99CC00"/>
    </a:accent1>
    <a:accent2>
      <a:srgbClr val="FFCC00"/>
    </a:accent2>
    <a:accent3>
      <a:srgbClr val="006699"/>
    </a:accent3>
    <a:accent4>
      <a:srgbClr val="660099"/>
    </a:accent4>
    <a:accent5>
      <a:srgbClr val="993333"/>
    </a:accent5>
    <a:accent6>
      <a:srgbClr val="996633"/>
    </a:accent6>
    <a:hlink>
      <a:srgbClr val="99CC00"/>
    </a:hlink>
    <a:folHlink>
      <a:srgbClr val="99CC00"/>
    </a:folHlink>
  </a:clrScheme>
</a:themeOverride>
</file>

<file path=ppt/theme/themeOverride17.xml><?xml version="1.0" encoding="utf-8"?>
<a:themeOverride xmlns:a="http://schemas.openxmlformats.org/drawingml/2006/main">
  <a:clrScheme name="ACE 2012">
    <a:dk1>
      <a:srgbClr val="333333"/>
    </a:dk1>
    <a:lt1>
      <a:sysClr val="window" lastClr="FFFFFF"/>
    </a:lt1>
    <a:dk2>
      <a:srgbClr val="99CC00"/>
    </a:dk2>
    <a:lt2>
      <a:srgbClr val="CCCCCC"/>
    </a:lt2>
    <a:accent1>
      <a:srgbClr val="99CC00"/>
    </a:accent1>
    <a:accent2>
      <a:srgbClr val="FFCC00"/>
    </a:accent2>
    <a:accent3>
      <a:srgbClr val="006699"/>
    </a:accent3>
    <a:accent4>
      <a:srgbClr val="660099"/>
    </a:accent4>
    <a:accent5>
      <a:srgbClr val="993333"/>
    </a:accent5>
    <a:accent6>
      <a:srgbClr val="996633"/>
    </a:accent6>
    <a:hlink>
      <a:srgbClr val="99CC00"/>
    </a:hlink>
    <a:folHlink>
      <a:srgbClr val="99CC00"/>
    </a:folHlink>
  </a:clrScheme>
</a:themeOverride>
</file>

<file path=ppt/theme/themeOverride18.xml><?xml version="1.0" encoding="utf-8"?>
<a:themeOverride xmlns:a="http://schemas.openxmlformats.org/drawingml/2006/main">
  <a:clrScheme name="ACE 2012">
    <a:dk1>
      <a:srgbClr val="333333"/>
    </a:dk1>
    <a:lt1>
      <a:sysClr val="window" lastClr="FFFFFF"/>
    </a:lt1>
    <a:dk2>
      <a:srgbClr val="99CC00"/>
    </a:dk2>
    <a:lt2>
      <a:srgbClr val="CCCCCC"/>
    </a:lt2>
    <a:accent1>
      <a:srgbClr val="99CC00"/>
    </a:accent1>
    <a:accent2>
      <a:srgbClr val="FFCC00"/>
    </a:accent2>
    <a:accent3>
      <a:srgbClr val="006699"/>
    </a:accent3>
    <a:accent4>
      <a:srgbClr val="660099"/>
    </a:accent4>
    <a:accent5>
      <a:srgbClr val="993333"/>
    </a:accent5>
    <a:accent6>
      <a:srgbClr val="996633"/>
    </a:accent6>
    <a:hlink>
      <a:srgbClr val="99CC00"/>
    </a:hlink>
    <a:folHlink>
      <a:srgbClr val="99CC00"/>
    </a:folHlink>
  </a:clrScheme>
</a:themeOverride>
</file>

<file path=ppt/theme/themeOverride19.xml><?xml version="1.0" encoding="utf-8"?>
<a:themeOverride xmlns:a="http://schemas.openxmlformats.org/drawingml/2006/main">
  <a:clrScheme name="ACE 2012">
    <a:dk1>
      <a:srgbClr val="333333"/>
    </a:dk1>
    <a:lt1>
      <a:sysClr val="window" lastClr="FFFFFF"/>
    </a:lt1>
    <a:dk2>
      <a:srgbClr val="99CC00"/>
    </a:dk2>
    <a:lt2>
      <a:srgbClr val="CCCCCC"/>
    </a:lt2>
    <a:accent1>
      <a:srgbClr val="99CC00"/>
    </a:accent1>
    <a:accent2>
      <a:srgbClr val="FFCC00"/>
    </a:accent2>
    <a:accent3>
      <a:srgbClr val="006699"/>
    </a:accent3>
    <a:accent4>
      <a:srgbClr val="660099"/>
    </a:accent4>
    <a:accent5>
      <a:srgbClr val="993333"/>
    </a:accent5>
    <a:accent6>
      <a:srgbClr val="996633"/>
    </a:accent6>
    <a:hlink>
      <a:srgbClr val="99CC00"/>
    </a:hlink>
    <a:folHlink>
      <a:srgbClr val="99CC00"/>
    </a:folHlink>
  </a:clrScheme>
</a:themeOverride>
</file>

<file path=ppt/theme/themeOverride2.xml><?xml version="1.0" encoding="utf-8"?>
<a:themeOverride xmlns:a="http://schemas.openxmlformats.org/drawingml/2006/main">
  <a:clrScheme name="ACE 2012">
    <a:dk1>
      <a:srgbClr val="333333"/>
    </a:dk1>
    <a:lt1>
      <a:sysClr val="window" lastClr="FFFFFF"/>
    </a:lt1>
    <a:dk2>
      <a:srgbClr val="99CC00"/>
    </a:dk2>
    <a:lt2>
      <a:srgbClr val="CCCCCC"/>
    </a:lt2>
    <a:accent1>
      <a:srgbClr val="99CC00"/>
    </a:accent1>
    <a:accent2>
      <a:srgbClr val="FFCC00"/>
    </a:accent2>
    <a:accent3>
      <a:srgbClr val="006699"/>
    </a:accent3>
    <a:accent4>
      <a:srgbClr val="660099"/>
    </a:accent4>
    <a:accent5>
      <a:srgbClr val="993333"/>
    </a:accent5>
    <a:accent6>
      <a:srgbClr val="996633"/>
    </a:accent6>
    <a:hlink>
      <a:srgbClr val="99CC00"/>
    </a:hlink>
    <a:folHlink>
      <a:srgbClr val="99CC00"/>
    </a:folHlink>
  </a:clrScheme>
</a:themeOverride>
</file>

<file path=ppt/theme/themeOverride20.xml><?xml version="1.0" encoding="utf-8"?>
<a:themeOverride xmlns:a="http://schemas.openxmlformats.org/drawingml/2006/main">
  <a:clrScheme name="ACE 2012">
    <a:dk1>
      <a:srgbClr val="333333"/>
    </a:dk1>
    <a:lt1>
      <a:sysClr val="window" lastClr="FFFFFF"/>
    </a:lt1>
    <a:dk2>
      <a:srgbClr val="99CC00"/>
    </a:dk2>
    <a:lt2>
      <a:srgbClr val="CCCCCC"/>
    </a:lt2>
    <a:accent1>
      <a:srgbClr val="99CC00"/>
    </a:accent1>
    <a:accent2>
      <a:srgbClr val="FFCC00"/>
    </a:accent2>
    <a:accent3>
      <a:srgbClr val="006699"/>
    </a:accent3>
    <a:accent4>
      <a:srgbClr val="660099"/>
    </a:accent4>
    <a:accent5>
      <a:srgbClr val="993333"/>
    </a:accent5>
    <a:accent6>
      <a:srgbClr val="996633"/>
    </a:accent6>
    <a:hlink>
      <a:srgbClr val="99CC00"/>
    </a:hlink>
    <a:folHlink>
      <a:srgbClr val="99CC00"/>
    </a:folHlink>
  </a:clrScheme>
</a:themeOverride>
</file>

<file path=ppt/theme/themeOverride21.xml><?xml version="1.0" encoding="utf-8"?>
<a:themeOverride xmlns:a="http://schemas.openxmlformats.org/drawingml/2006/main">
  <a:clrScheme name="ACE 2012">
    <a:dk1>
      <a:srgbClr val="333333"/>
    </a:dk1>
    <a:lt1>
      <a:sysClr val="window" lastClr="FFFFFF"/>
    </a:lt1>
    <a:dk2>
      <a:srgbClr val="99CC00"/>
    </a:dk2>
    <a:lt2>
      <a:srgbClr val="CCCCCC"/>
    </a:lt2>
    <a:accent1>
      <a:srgbClr val="99CC00"/>
    </a:accent1>
    <a:accent2>
      <a:srgbClr val="FFCC00"/>
    </a:accent2>
    <a:accent3>
      <a:srgbClr val="006699"/>
    </a:accent3>
    <a:accent4>
      <a:srgbClr val="660099"/>
    </a:accent4>
    <a:accent5>
      <a:srgbClr val="993333"/>
    </a:accent5>
    <a:accent6>
      <a:srgbClr val="996633"/>
    </a:accent6>
    <a:hlink>
      <a:srgbClr val="99CC00"/>
    </a:hlink>
    <a:folHlink>
      <a:srgbClr val="99CC00"/>
    </a:folHlink>
  </a:clrScheme>
</a:themeOverride>
</file>

<file path=ppt/theme/themeOverride22.xml><?xml version="1.0" encoding="utf-8"?>
<a:themeOverride xmlns:a="http://schemas.openxmlformats.org/drawingml/2006/main">
  <a:clrScheme name="ACE 2012">
    <a:dk1>
      <a:srgbClr val="333333"/>
    </a:dk1>
    <a:lt1>
      <a:sysClr val="window" lastClr="FFFFFF"/>
    </a:lt1>
    <a:dk2>
      <a:srgbClr val="99CC00"/>
    </a:dk2>
    <a:lt2>
      <a:srgbClr val="CCCCCC"/>
    </a:lt2>
    <a:accent1>
      <a:srgbClr val="99CC00"/>
    </a:accent1>
    <a:accent2>
      <a:srgbClr val="FFCC00"/>
    </a:accent2>
    <a:accent3>
      <a:srgbClr val="006699"/>
    </a:accent3>
    <a:accent4>
      <a:srgbClr val="660099"/>
    </a:accent4>
    <a:accent5>
      <a:srgbClr val="993333"/>
    </a:accent5>
    <a:accent6>
      <a:srgbClr val="996633"/>
    </a:accent6>
    <a:hlink>
      <a:srgbClr val="99CC00"/>
    </a:hlink>
    <a:folHlink>
      <a:srgbClr val="99CC00"/>
    </a:folHlink>
  </a:clrScheme>
</a:themeOverride>
</file>

<file path=ppt/theme/themeOverride23.xml><?xml version="1.0" encoding="utf-8"?>
<a:themeOverride xmlns:a="http://schemas.openxmlformats.org/drawingml/2006/main">
  <a:clrScheme name="ACE 2012">
    <a:dk1>
      <a:srgbClr val="333333"/>
    </a:dk1>
    <a:lt1>
      <a:sysClr val="window" lastClr="FFFFFF"/>
    </a:lt1>
    <a:dk2>
      <a:srgbClr val="99CC00"/>
    </a:dk2>
    <a:lt2>
      <a:srgbClr val="CCCCCC"/>
    </a:lt2>
    <a:accent1>
      <a:srgbClr val="99CC00"/>
    </a:accent1>
    <a:accent2>
      <a:srgbClr val="FFCC00"/>
    </a:accent2>
    <a:accent3>
      <a:srgbClr val="006699"/>
    </a:accent3>
    <a:accent4>
      <a:srgbClr val="660099"/>
    </a:accent4>
    <a:accent5>
      <a:srgbClr val="993333"/>
    </a:accent5>
    <a:accent6>
      <a:srgbClr val="996633"/>
    </a:accent6>
    <a:hlink>
      <a:srgbClr val="99CC00"/>
    </a:hlink>
    <a:folHlink>
      <a:srgbClr val="99CC00"/>
    </a:folHlink>
  </a:clrScheme>
</a:themeOverride>
</file>

<file path=ppt/theme/themeOverride24.xml><?xml version="1.0" encoding="utf-8"?>
<a:themeOverride xmlns:a="http://schemas.openxmlformats.org/drawingml/2006/main">
  <a:clrScheme name="ACE 2012">
    <a:dk1>
      <a:srgbClr val="333333"/>
    </a:dk1>
    <a:lt1>
      <a:sysClr val="window" lastClr="FFFFFF"/>
    </a:lt1>
    <a:dk2>
      <a:srgbClr val="99CC00"/>
    </a:dk2>
    <a:lt2>
      <a:srgbClr val="CCCCCC"/>
    </a:lt2>
    <a:accent1>
      <a:srgbClr val="99CC00"/>
    </a:accent1>
    <a:accent2>
      <a:srgbClr val="FFCC00"/>
    </a:accent2>
    <a:accent3>
      <a:srgbClr val="006699"/>
    </a:accent3>
    <a:accent4>
      <a:srgbClr val="660099"/>
    </a:accent4>
    <a:accent5>
      <a:srgbClr val="993333"/>
    </a:accent5>
    <a:accent6>
      <a:srgbClr val="996633"/>
    </a:accent6>
    <a:hlink>
      <a:srgbClr val="99CC00"/>
    </a:hlink>
    <a:folHlink>
      <a:srgbClr val="99CC00"/>
    </a:folHlink>
  </a:clrScheme>
</a:themeOverride>
</file>

<file path=ppt/theme/themeOverride25.xml><?xml version="1.0" encoding="utf-8"?>
<a:themeOverride xmlns:a="http://schemas.openxmlformats.org/drawingml/2006/main">
  <a:clrScheme name="ACE 2012">
    <a:dk1>
      <a:srgbClr val="333333"/>
    </a:dk1>
    <a:lt1>
      <a:sysClr val="window" lastClr="FFFFFF"/>
    </a:lt1>
    <a:dk2>
      <a:srgbClr val="99CC00"/>
    </a:dk2>
    <a:lt2>
      <a:srgbClr val="CCCCCC"/>
    </a:lt2>
    <a:accent1>
      <a:srgbClr val="99CC00"/>
    </a:accent1>
    <a:accent2>
      <a:srgbClr val="FFCC00"/>
    </a:accent2>
    <a:accent3>
      <a:srgbClr val="006699"/>
    </a:accent3>
    <a:accent4>
      <a:srgbClr val="660099"/>
    </a:accent4>
    <a:accent5>
      <a:srgbClr val="993333"/>
    </a:accent5>
    <a:accent6>
      <a:srgbClr val="996633"/>
    </a:accent6>
    <a:hlink>
      <a:srgbClr val="99CC00"/>
    </a:hlink>
    <a:folHlink>
      <a:srgbClr val="99CC00"/>
    </a:folHlink>
  </a:clrScheme>
</a:themeOverride>
</file>

<file path=ppt/theme/themeOverride26.xml><?xml version="1.0" encoding="utf-8"?>
<a:themeOverride xmlns:a="http://schemas.openxmlformats.org/drawingml/2006/main">
  <a:clrScheme name="ACE 2012">
    <a:dk1>
      <a:srgbClr val="333333"/>
    </a:dk1>
    <a:lt1>
      <a:sysClr val="window" lastClr="FFFFFF"/>
    </a:lt1>
    <a:dk2>
      <a:srgbClr val="99CC00"/>
    </a:dk2>
    <a:lt2>
      <a:srgbClr val="CCCCCC"/>
    </a:lt2>
    <a:accent1>
      <a:srgbClr val="99CC00"/>
    </a:accent1>
    <a:accent2>
      <a:srgbClr val="FFCC00"/>
    </a:accent2>
    <a:accent3>
      <a:srgbClr val="006699"/>
    </a:accent3>
    <a:accent4>
      <a:srgbClr val="660099"/>
    </a:accent4>
    <a:accent5>
      <a:srgbClr val="993333"/>
    </a:accent5>
    <a:accent6>
      <a:srgbClr val="996633"/>
    </a:accent6>
    <a:hlink>
      <a:srgbClr val="99CC00"/>
    </a:hlink>
    <a:folHlink>
      <a:srgbClr val="99CC00"/>
    </a:folHlink>
  </a:clrScheme>
</a:themeOverride>
</file>

<file path=ppt/theme/themeOverride27.xml><?xml version="1.0" encoding="utf-8"?>
<a:themeOverride xmlns:a="http://schemas.openxmlformats.org/drawingml/2006/main">
  <a:clrScheme name="ACE 2012">
    <a:dk1>
      <a:srgbClr val="333333"/>
    </a:dk1>
    <a:lt1>
      <a:sysClr val="window" lastClr="FFFFFF"/>
    </a:lt1>
    <a:dk2>
      <a:srgbClr val="99CC00"/>
    </a:dk2>
    <a:lt2>
      <a:srgbClr val="CCCCCC"/>
    </a:lt2>
    <a:accent1>
      <a:srgbClr val="99CC00"/>
    </a:accent1>
    <a:accent2>
      <a:srgbClr val="FFCC00"/>
    </a:accent2>
    <a:accent3>
      <a:srgbClr val="006699"/>
    </a:accent3>
    <a:accent4>
      <a:srgbClr val="660099"/>
    </a:accent4>
    <a:accent5>
      <a:srgbClr val="993333"/>
    </a:accent5>
    <a:accent6>
      <a:srgbClr val="996633"/>
    </a:accent6>
    <a:hlink>
      <a:srgbClr val="99CC00"/>
    </a:hlink>
    <a:folHlink>
      <a:srgbClr val="99CC00"/>
    </a:folHlink>
  </a:clrScheme>
</a:themeOverride>
</file>

<file path=ppt/theme/themeOverride28.xml><?xml version="1.0" encoding="utf-8"?>
<a:themeOverride xmlns:a="http://schemas.openxmlformats.org/drawingml/2006/main">
  <a:clrScheme name="ACE 2012">
    <a:dk1>
      <a:srgbClr val="333333"/>
    </a:dk1>
    <a:lt1>
      <a:sysClr val="window" lastClr="FFFFFF"/>
    </a:lt1>
    <a:dk2>
      <a:srgbClr val="99CC00"/>
    </a:dk2>
    <a:lt2>
      <a:srgbClr val="CCCCCC"/>
    </a:lt2>
    <a:accent1>
      <a:srgbClr val="99CC00"/>
    </a:accent1>
    <a:accent2>
      <a:srgbClr val="FFCC00"/>
    </a:accent2>
    <a:accent3>
      <a:srgbClr val="006699"/>
    </a:accent3>
    <a:accent4>
      <a:srgbClr val="660099"/>
    </a:accent4>
    <a:accent5>
      <a:srgbClr val="993333"/>
    </a:accent5>
    <a:accent6>
      <a:srgbClr val="996633"/>
    </a:accent6>
    <a:hlink>
      <a:srgbClr val="99CC00"/>
    </a:hlink>
    <a:folHlink>
      <a:srgbClr val="99CC00"/>
    </a:folHlink>
  </a:clrScheme>
</a:themeOverride>
</file>

<file path=ppt/theme/themeOverride3.xml><?xml version="1.0" encoding="utf-8"?>
<a:themeOverride xmlns:a="http://schemas.openxmlformats.org/drawingml/2006/main">
  <a:clrScheme name="ACE 2012">
    <a:dk1>
      <a:srgbClr val="333333"/>
    </a:dk1>
    <a:lt1>
      <a:sysClr val="window" lastClr="FFFFFF"/>
    </a:lt1>
    <a:dk2>
      <a:srgbClr val="99CC00"/>
    </a:dk2>
    <a:lt2>
      <a:srgbClr val="CCCCCC"/>
    </a:lt2>
    <a:accent1>
      <a:srgbClr val="99CC00"/>
    </a:accent1>
    <a:accent2>
      <a:srgbClr val="FFCC00"/>
    </a:accent2>
    <a:accent3>
      <a:srgbClr val="006699"/>
    </a:accent3>
    <a:accent4>
      <a:srgbClr val="660099"/>
    </a:accent4>
    <a:accent5>
      <a:srgbClr val="993333"/>
    </a:accent5>
    <a:accent6>
      <a:srgbClr val="996633"/>
    </a:accent6>
    <a:hlink>
      <a:srgbClr val="99CC00"/>
    </a:hlink>
    <a:folHlink>
      <a:srgbClr val="99CC00"/>
    </a:folHlink>
  </a:clrScheme>
</a:themeOverride>
</file>

<file path=ppt/theme/themeOverride4.xml><?xml version="1.0" encoding="utf-8"?>
<a:themeOverride xmlns:a="http://schemas.openxmlformats.org/drawingml/2006/main">
  <a:clrScheme name="ACE 2012">
    <a:dk1>
      <a:srgbClr val="333333"/>
    </a:dk1>
    <a:lt1>
      <a:sysClr val="window" lastClr="FFFFFF"/>
    </a:lt1>
    <a:dk2>
      <a:srgbClr val="99CC00"/>
    </a:dk2>
    <a:lt2>
      <a:srgbClr val="CCCCCC"/>
    </a:lt2>
    <a:accent1>
      <a:srgbClr val="99CC00"/>
    </a:accent1>
    <a:accent2>
      <a:srgbClr val="FFCC00"/>
    </a:accent2>
    <a:accent3>
      <a:srgbClr val="006699"/>
    </a:accent3>
    <a:accent4>
      <a:srgbClr val="660099"/>
    </a:accent4>
    <a:accent5>
      <a:srgbClr val="993333"/>
    </a:accent5>
    <a:accent6>
      <a:srgbClr val="996633"/>
    </a:accent6>
    <a:hlink>
      <a:srgbClr val="99CC00"/>
    </a:hlink>
    <a:folHlink>
      <a:srgbClr val="99CC00"/>
    </a:folHlink>
  </a:clrScheme>
</a:themeOverride>
</file>

<file path=ppt/theme/themeOverride5.xml><?xml version="1.0" encoding="utf-8"?>
<a:themeOverride xmlns:a="http://schemas.openxmlformats.org/drawingml/2006/main">
  <a:clrScheme name="ACE 2012">
    <a:dk1>
      <a:srgbClr val="333333"/>
    </a:dk1>
    <a:lt1>
      <a:sysClr val="window" lastClr="FFFFFF"/>
    </a:lt1>
    <a:dk2>
      <a:srgbClr val="99CC00"/>
    </a:dk2>
    <a:lt2>
      <a:srgbClr val="CCCCCC"/>
    </a:lt2>
    <a:accent1>
      <a:srgbClr val="99CC00"/>
    </a:accent1>
    <a:accent2>
      <a:srgbClr val="FFCC00"/>
    </a:accent2>
    <a:accent3>
      <a:srgbClr val="006699"/>
    </a:accent3>
    <a:accent4>
      <a:srgbClr val="660099"/>
    </a:accent4>
    <a:accent5>
      <a:srgbClr val="993333"/>
    </a:accent5>
    <a:accent6>
      <a:srgbClr val="996633"/>
    </a:accent6>
    <a:hlink>
      <a:srgbClr val="99CC00"/>
    </a:hlink>
    <a:folHlink>
      <a:srgbClr val="99CC00"/>
    </a:folHlink>
  </a:clrScheme>
</a:themeOverride>
</file>

<file path=ppt/theme/themeOverride6.xml><?xml version="1.0" encoding="utf-8"?>
<a:themeOverride xmlns:a="http://schemas.openxmlformats.org/drawingml/2006/main">
  <a:clrScheme name="ACE 2012">
    <a:dk1>
      <a:srgbClr val="333333"/>
    </a:dk1>
    <a:lt1>
      <a:sysClr val="window" lastClr="FFFFFF"/>
    </a:lt1>
    <a:dk2>
      <a:srgbClr val="99CC00"/>
    </a:dk2>
    <a:lt2>
      <a:srgbClr val="CCCCCC"/>
    </a:lt2>
    <a:accent1>
      <a:srgbClr val="99CC00"/>
    </a:accent1>
    <a:accent2>
      <a:srgbClr val="FFCC00"/>
    </a:accent2>
    <a:accent3>
      <a:srgbClr val="006699"/>
    </a:accent3>
    <a:accent4>
      <a:srgbClr val="660099"/>
    </a:accent4>
    <a:accent5>
      <a:srgbClr val="993333"/>
    </a:accent5>
    <a:accent6>
      <a:srgbClr val="996633"/>
    </a:accent6>
    <a:hlink>
      <a:srgbClr val="99CC00"/>
    </a:hlink>
    <a:folHlink>
      <a:srgbClr val="99CC00"/>
    </a:folHlink>
  </a:clrScheme>
</a:themeOverride>
</file>

<file path=ppt/theme/themeOverride7.xml><?xml version="1.0" encoding="utf-8"?>
<a:themeOverride xmlns:a="http://schemas.openxmlformats.org/drawingml/2006/main">
  <a:clrScheme name="ACE 2012">
    <a:dk1>
      <a:srgbClr val="333333"/>
    </a:dk1>
    <a:lt1>
      <a:sysClr val="window" lastClr="FFFFFF"/>
    </a:lt1>
    <a:dk2>
      <a:srgbClr val="99CC00"/>
    </a:dk2>
    <a:lt2>
      <a:srgbClr val="CCCCCC"/>
    </a:lt2>
    <a:accent1>
      <a:srgbClr val="99CC00"/>
    </a:accent1>
    <a:accent2>
      <a:srgbClr val="FFCC00"/>
    </a:accent2>
    <a:accent3>
      <a:srgbClr val="006699"/>
    </a:accent3>
    <a:accent4>
      <a:srgbClr val="660099"/>
    </a:accent4>
    <a:accent5>
      <a:srgbClr val="993333"/>
    </a:accent5>
    <a:accent6>
      <a:srgbClr val="996633"/>
    </a:accent6>
    <a:hlink>
      <a:srgbClr val="99CC00"/>
    </a:hlink>
    <a:folHlink>
      <a:srgbClr val="99CC00"/>
    </a:folHlink>
  </a:clrScheme>
</a:themeOverride>
</file>

<file path=ppt/theme/themeOverride8.xml><?xml version="1.0" encoding="utf-8"?>
<a:themeOverride xmlns:a="http://schemas.openxmlformats.org/drawingml/2006/main">
  <a:clrScheme name="ACE 2012">
    <a:dk1>
      <a:srgbClr val="333333"/>
    </a:dk1>
    <a:lt1>
      <a:sysClr val="window" lastClr="FFFFFF"/>
    </a:lt1>
    <a:dk2>
      <a:srgbClr val="99CC00"/>
    </a:dk2>
    <a:lt2>
      <a:srgbClr val="CCCCCC"/>
    </a:lt2>
    <a:accent1>
      <a:srgbClr val="99CC00"/>
    </a:accent1>
    <a:accent2>
      <a:srgbClr val="FFCC00"/>
    </a:accent2>
    <a:accent3>
      <a:srgbClr val="006699"/>
    </a:accent3>
    <a:accent4>
      <a:srgbClr val="660099"/>
    </a:accent4>
    <a:accent5>
      <a:srgbClr val="993333"/>
    </a:accent5>
    <a:accent6>
      <a:srgbClr val="996633"/>
    </a:accent6>
    <a:hlink>
      <a:srgbClr val="99CC00"/>
    </a:hlink>
    <a:folHlink>
      <a:srgbClr val="99CC00"/>
    </a:folHlink>
  </a:clrScheme>
</a:themeOverride>
</file>

<file path=ppt/theme/themeOverride9.xml><?xml version="1.0" encoding="utf-8"?>
<a:themeOverride xmlns:a="http://schemas.openxmlformats.org/drawingml/2006/main">
  <a:clrScheme name="ACE 2012">
    <a:dk1>
      <a:srgbClr val="333333"/>
    </a:dk1>
    <a:lt1>
      <a:sysClr val="window" lastClr="FFFFFF"/>
    </a:lt1>
    <a:dk2>
      <a:srgbClr val="99CC00"/>
    </a:dk2>
    <a:lt2>
      <a:srgbClr val="CCCCCC"/>
    </a:lt2>
    <a:accent1>
      <a:srgbClr val="99CC00"/>
    </a:accent1>
    <a:accent2>
      <a:srgbClr val="FFCC00"/>
    </a:accent2>
    <a:accent3>
      <a:srgbClr val="006699"/>
    </a:accent3>
    <a:accent4>
      <a:srgbClr val="660099"/>
    </a:accent4>
    <a:accent5>
      <a:srgbClr val="993333"/>
    </a:accent5>
    <a:accent6>
      <a:srgbClr val="996633"/>
    </a:accent6>
    <a:hlink>
      <a:srgbClr val="99CC00"/>
    </a:hlink>
    <a:folHlink>
      <a:srgbClr val="99CC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8C72E293ED90E458C01CC3C67272A34" ma:contentTypeVersion="1" ma:contentTypeDescription="Create a new document." ma:contentTypeScope="" ma:versionID="5eda8929b7a7d4008d45ac4dfa3ee597">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CB38D8-17CA-4EC2-96CB-BD0545A832B8}">
  <ds:schemaRefs>
    <ds:schemaRef ds:uri="http://schemas.microsoft.com/office/2006/metadata/properties"/>
    <ds:schemaRef ds:uri="http://schemas.openxmlformats.org/package/2006/metadata/core-properties"/>
    <ds:schemaRef ds:uri="http://purl.org/dc/terms/"/>
    <ds:schemaRef ds:uri="http://schemas.microsoft.com/office/2006/documentManagement/types"/>
    <ds:schemaRef ds:uri="http://purl.org/dc/elements/1.1/"/>
    <ds:schemaRef ds:uri="http://www.w3.org/XML/1998/namespace"/>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44C5C35B-54B8-45D8-A3EC-71C141D3BBE4}">
  <ds:schemaRefs>
    <ds:schemaRef ds:uri="http://schemas.microsoft.com/sharepoint/v3/contenttype/forms"/>
  </ds:schemaRefs>
</ds:datastoreItem>
</file>

<file path=customXml/itemProps3.xml><?xml version="1.0" encoding="utf-8"?>
<ds:datastoreItem xmlns:ds="http://schemas.openxmlformats.org/officeDocument/2006/customXml" ds:itemID="{26D51A8A-E8B1-415D-AE2E-2C80365E71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12272</TotalTime>
  <Words>719</Words>
  <Application>Microsoft Office PowerPoint</Application>
  <PresentationFormat>On-screen Show (4:3)</PresentationFormat>
  <Paragraphs>132</Paragraphs>
  <Slides>6</Slides>
  <Notes>5</Notes>
  <HiddenSlides>0</HiddenSlides>
  <MMClips>0</MMClips>
  <ScaleCrop>false</ScaleCrop>
  <HeadingPairs>
    <vt:vector size="4" baseType="variant">
      <vt:variant>
        <vt:lpstr>Theme</vt:lpstr>
      </vt:variant>
      <vt:variant>
        <vt:i4>95</vt:i4>
      </vt:variant>
      <vt:variant>
        <vt:lpstr>Slide Titles</vt:lpstr>
      </vt:variant>
      <vt:variant>
        <vt:i4>6</vt:i4>
      </vt:variant>
    </vt:vector>
  </HeadingPairs>
  <TitlesOfParts>
    <vt:vector size="101" baseType="lpstr">
      <vt:lpstr>Office Theme</vt:lpstr>
      <vt:lpstr>Business Analysis kick off v0 2</vt:lpstr>
      <vt:lpstr>2_Commercial Internal</vt:lpstr>
      <vt:lpstr>Commercial Internal</vt:lpstr>
      <vt:lpstr>1_Commercial Internal</vt:lpstr>
      <vt:lpstr>3_Commercial Internal</vt:lpstr>
      <vt:lpstr>4_Commercial Internal</vt:lpstr>
      <vt:lpstr>5_Commercial Internal</vt:lpstr>
      <vt:lpstr>6_Commercial Internal</vt:lpstr>
      <vt:lpstr>7_Commercial Internal</vt:lpstr>
      <vt:lpstr>8_Commercial Internal</vt:lpstr>
      <vt:lpstr>9_Commercial Internal</vt:lpstr>
      <vt:lpstr>10_Commercial Internal</vt:lpstr>
      <vt:lpstr>11_Commercial Internal</vt:lpstr>
      <vt:lpstr>12_Commercial Internal</vt:lpstr>
      <vt:lpstr>13_Commercial Internal</vt:lpstr>
      <vt:lpstr>14_Commercial Internal</vt:lpstr>
      <vt:lpstr>15_Commercial Internal</vt:lpstr>
      <vt:lpstr>16_Commercial Internal</vt:lpstr>
      <vt:lpstr>17_Commercial Internal</vt:lpstr>
      <vt:lpstr>18_Commercial Internal</vt:lpstr>
      <vt:lpstr>19_Commercial Internal</vt:lpstr>
      <vt:lpstr>20_Commercial Internal</vt:lpstr>
      <vt:lpstr>21_Commercial Internal</vt:lpstr>
      <vt:lpstr>22_Commercial Internal</vt:lpstr>
      <vt:lpstr>23_Commercial Internal</vt:lpstr>
      <vt:lpstr>24_Commercial Internal</vt:lpstr>
      <vt:lpstr>25_Commercial Internal</vt:lpstr>
      <vt:lpstr>26_Commercial Internal</vt:lpstr>
      <vt:lpstr>27_Commercial Internal</vt:lpstr>
      <vt:lpstr>28_Commercial Internal</vt:lpstr>
      <vt:lpstr>29_Commercial Internal</vt:lpstr>
      <vt:lpstr>30_Commercial Internal</vt:lpstr>
      <vt:lpstr>31_Commercial Internal</vt:lpstr>
      <vt:lpstr>32_Commercial Internal</vt:lpstr>
      <vt:lpstr>33_Commercial Internal</vt:lpstr>
      <vt:lpstr>34_Commercial Internal</vt:lpstr>
      <vt:lpstr>35_Commercial Internal</vt:lpstr>
      <vt:lpstr>36_Commercial Internal</vt:lpstr>
      <vt:lpstr>37_Commercial Internal</vt:lpstr>
      <vt:lpstr>38_Commercial Internal</vt:lpstr>
      <vt:lpstr>39_Commercial Internal</vt:lpstr>
      <vt:lpstr>40_Commercial Internal</vt:lpstr>
      <vt:lpstr>41_Commercial Internal</vt:lpstr>
      <vt:lpstr>42_Commercial Internal</vt:lpstr>
      <vt:lpstr>43_Commercial Internal</vt:lpstr>
      <vt:lpstr>44_Commercial Internal</vt:lpstr>
      <vt:lpstr>45_Commercial Internal</vt:lpstr>
      <vt:lpstr>46_Commercial Internal</vt:lpstr>
      <vt:lpstr>47_Commercial Internal</vt:lpstr>
      <vt:lpstr>48_Commercial Internal</vt:lpstr>
      <vt:lpstr>49_Commercial Internal</vt:lpstr>
      <vt:lpstr>50_Commercial Internal</vt:lpstr>
      <vt:lpstr>51_Commercial Internal</vt:lpstr>
      <vt:lpstr>52_Commercial Internal</vt:lpstr>
      <vt:lpstr>53_Commercial Internal</vt:lpstr>
      <vt:lpstr>54_Commercial Internal</vt:lpstr>
      <vt:lpstr>55_Commercial Internal</vt:lpstr>
      <vt:lpstr>56_Commercial Internal</vt:lpstr>
      <vt:lpstr>57_Commercial Internal</vt:lpstr>
      <vt:lpstr>58_Commercial Internal</vt:lpstr>
      <vt:lpstr>59_Commercial Internal</vt:lpstr>
      <vt:lpstr>60_Commercial Internal</vt:lpstr>
      <vt:lpstr>61_Commercial Internal</vt:lpstr>
      <vt:lpstr>62_Commercial Internal</vt:lpstr>
      <vt:lpstr>63_Commercial Internal</vt:lpstr>
      <vt:lpstr>64_Commercial Internal</vt:lpstr>
      <vt:lpstr>65_Commercial Internal</vt:lpstr>
      <vt:lpstr>66_Commercial Internal</vt:lpstr>
      <vt:lpstr>67_Commercial Internal</vt:lpstr>
      <vt:lpstr>68_Commercial Internal</vt:lpstr>
      <vt:lpstr>69_Commercial Internal</vt:lpstr>
      <vt:lpstr>70_Commercial Internal</vt:lpstr>
      <vt:lpstr>71_Commercial Internal</vt:lpstr>
      <vt:lpstr>72_Commercial Internal</vt:lpstr>
      <vt:lpstr>73_Commercial Internal</vt:lpstr>
      <vt:lpstr>74_Commercial Internal</vt:lpstr>
      <vt:lpstr>75_Commercial Internal</vt:lpstr>
      <vt:lpstr>76_Commercial Internal</vt:lpstr>
      <vt:lpstr>77_Commercial Internal</vt:lpstr>
      <vt:lpstr>78_Commercial Internal</vt:lpstr>
      <vt:lpstr>79_Commercial Internal</vt:lpstr>
      <vt:lpstr>80_Commercial Internal</vt:lpstr>
      <vt:lpstr>81_Commercial Internal</vt:lpstr>
      <vt:lpstr>82_Commercial Internal</vt:lpstr>
      <vt:lpstr>83_Commercial Internal</vt:lpstr>
      <vt:lpstr>84_Commercial Internal</vt:lpstr>
      <vt:lpstr>85_Commercial Internal</vt:lpstr>
      <vt:lpstr>86_Commercial Internal</vt:lpstr>
      <vt:lpstr>87_Commercial Internal</vt:lpstr>
      <vt:lpstr>88_Commercial Internal</vt:lpstr>
      <vt:lpstr>89_Commercial Internal</vt:lpstr>
      <vt:lpstr>90_Commercial Internal</vt:lpstr>
      <vt:lpstr>91_Commercial Internal</vt:lpstr>
      <vt:lpstr>92_Commercial Internal</vt:lpstr>
      <vt:lpstr>Apollo Refresh  Testing - Status</vt:lpstr>
      <vt:lpstr>PowerPoint Presentation</vt:lpstr>
      <vt:lpstr>PowerPoint Presentation</vt:lpstr>
      <vt:lpstr>PowerPoint Presentation</vt:lpstr>
      <vt:lpstr>Appendices   </vt:lpstr>
      <vt:lpstr>Release 1 Work Breakdown – version 1.4</vt:lpstr>
    </vt:vector>
  </TitlesOfParts>
  <Company>ACE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Apollo Refresh  Program Board</dc:title>
  <dc:creator>Sweeney, Matthew J</dc:creator>
  <cp:lastModifiedBy>Suresh, Sushma (Cognizant)</cp:lastModifiedBy>
  <cp:revision>334</cp:revision>
  <cp:lastPrinted>2014-01-10T12:09:17Z</cp:lastPrinted>
  <dcterms:created xsi:type="dcterms:W3CDTF">2013-10-04T12:45:42Z</dcterms:created>
  <dcterms:modified xsi:type="dcterms:W3CDTF">2014-08-27T15:03:30Z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0x010100E8C72E293ED90E458C01CC3C67272A34</vt:lpwstr>
  </property>
</Properties>
</file>