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2.xml" ContentType="application/vnd.openxmlformats-officedocument.them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719" r:id="rId5"/>
  </p:sldMasterIdLst>
  <p:notesMasterIdLst>
    <p:notesMasterId r:id="rId11"/>
  </p:notesMasterIdLst>
  <p:handoutMasterIdLst>
    <p:handoutMasterId r:id="rId12"/>
  </p:handoutMasterIdLst>
  <p:sldIdLst>
    <p:sldId id="757" r:id="rId6"/>
    <p:sldId id="782" r:id="rId7"/>
    <p:sldId id="781" r:id="rId8"/>
    <p:sldId id="783" r:id="rId9"/>
    <p:sldId id="758" r:id="rId10"/>
  </p:sldIdLst>
  <p:sldSz cx="10333038" cy="6858000"/>
  <p:notesSz cx="6858000" cy="9144000"/>
  <p:custDataLst>
    <p:tags r:id="rId1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1117" userDrawn="1">
          <p15:clr>
            <a:srgbClr val="A4A3A4"/>
          </p15:clr>
        </p15:guide>
        <p15:guide id="6" pos="302">
          <p15:clr>
            <a:srgbClr val="A4A3A4"/>
          </p15:clr>
        </p15:guide>
        <p15:guide id="7" pos="7378">
          <p15:clr>
            <a:srgbClr val="A4A3A4"/>
          </p15:clr>
        </p15:guide>
        <p15:guide id="8" pos="256">
          <p15:clr>
            <a:srgbClr val="A4A3A4"/>
          </p15:clr>
        </p15:guide>
        <p15:guide id="9" pos="625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E266"/>
    <a:srgbClr val="CCCCFF"/>
    <a:srgbClr val="018795"/>
    <a:srgbClr val="D0D8E8"/>
    <a:srgbClr val="C3EFF5"/>
    <a:srgbClr val="BF4D00"/>
    <a:srgbClr val="D8F4F8"/>
    <a:srgbClr val="FFD85B"/>
    <a:srgbClr val="50EDFE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21" autoAdjust="0"/>
    <p:restoredTop sz="99879" autoAdjust="0"/>
  </p:normalViewPr>
  <p:slideViewPr>
    <p:cSldViewPr showGuides="1">
      <p:cViewPr varScale="1">
        <p:scale>
          <a:sx n="115" d="100"/>
          <a:sy n="115" d="100"/>
        </p:scale>
        <p:origin x="1236" y="108"/>
      </p:cViewPr>
      <p:guideLst>
        <p:guide orient="horz" pos="1117"/>
        <p:guide pos="302"/>
        <p:guide pos="7378"/>
        <p:guide pos="256"/>
        <p:guide pos="6253"/>
      </p:guideLst>
    </p:cSldViewPr>
  </p:slideViewPr>
  <p:outlineViewPr>
    <p:cViewPr>
      <p:scale>
        <a:sx n="33" d="100"/>
        <a:sy n="33" d="100"/>
      </p:scale>
      <p:origin x="0" y="1338"/>
    </p:cViewPr>
  </p:outlineViewPr>
  <p:notesTextViewPr>
    <p:cViewPr>
      <p:scale>
        <a:sx n="300" d="100"/>
        <a:sy n="300" d="100"/>
      </p:scale>
      <p:origin x="0" y="0"/>
    </p:cViewPr>
  </p:notesTextViewPr>
  <p:notesViewPr>
    <p:cSldViewPr showGuides="1">
      <p:cViewPr varScale="1">
        <p:scale>
          <a:sx n="50" d="100"/>
          <a:sy n="50" d="100"/>
        </p:scale>
        <p:origin x="2886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E6615-46F6-4262-912C-C2B8166A6E77}" type="datetimeFigureOut">
              <a:rPr lang="en-US" smtClean="0"/>
              <a:pPr/>
              <a:t>12/14/2018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8D6CE-7457-4A9E-A379-5BB22440748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7108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eorgia" panose="02040502050405020303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eorgia" panose="02040502050405020303" pitchFamily="18" charset="0"/>
              </a:defRPr>
            </a:lvl1pPr>
          </a:lstStyle>
          <a:p>
            <a:fld id="{AB90ABD8-46AE-4C31-B2F0-37AD29295257}" type="datetimeFigureOut">
              <a:rPr lang="en-GB" smtClean="0"/>
              <a:pPr/>
              <a:t>14/12/2018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3313" y="1143000"/>
            <a:ext cx="46513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eorgia" panose="02040502050405020303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eorgia" panose="02040502050405020303" pitchFamily="18" charset="0"/>
              </a:defRPr>
            </a:lvl1pPr>
          </a:lstStyle>
          <a:p>
            <a:fld id="{AA0CC176-B767-462C-A4A3-3F52D5B2F23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8044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Georgia" panose="02040502050405020303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Georgia" panose="02040502050405020303" pitchFamily="18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Georgia" panose="02040502050405020303" pitchFamily="18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Georgia" panose="02040502050405020303" pitchFamily="18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Georgia" panose="02040502050405020303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4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5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6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7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8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9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0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1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2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3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4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5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7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8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9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7" Type="http://schemas.openxmlformats.org/officeDocument/2006/relationships/image" Target="../media/image9.emf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.bin"/></Relationships>
</file>

<file path=ppt/slideLayouts/_rels/slideLayout84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13" Type="http://schemas.openxmlformats.org/officeDocument/2006/relationships/oleObject" Target="../embeddings/oleObject3.bin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12" Type="http://schemas.openxmlformats.org/officeDocument/2006/relationships/image" Target="../media/image11.jpeg"/><Relationship Id="rId2" Type="http://schemas.openxmlformats.org/officeDocument/2006/relationships/tags" Target="../tags/tag44.xml"/><Relationship Id="rId1" Type="http://schemas.openxmlformats.org/officeDocument/2006/relationships/vmlDrawing" Target="../drawings/vmlDrawing2.vml"/><Relationship Id="rId6" Type="http://schemas.openxmlformats.org/officeDocument/2006/relationships/tags" Target="../tags/tag48.xml"/><Relationship Id="rId11" Type="http://schemas.openxmlformats.org/officeDocument/2006/relationships/image" Target="../media/image10.emf"/><Relationship Id="rId5" Type="http://schemas.openxmlformats.org/officeDocument/2006/relationships/tags" Target="../tags/tag47.xml"/><Relationship Id="rId10" Type="http://schemas.openxmlformats.org/officeDocument/2006/relationships/oleObject" Target="../embeddings/oleObject2.bin"/><Relationship Id="rId4" Type="http://schemas.openxmlformats.org/officeDocument/2006/relationships/tags" Target="../tags/tag46.xml"/><Relationship Id="rId9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Yellow" preserve="1" userDrawn="1">
  <p:cSld name="Title Yellow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29842" y="1084888"/>
            <a:ext cx="7296870" cy="2615592"/>
          </a:xfrm>
        </p:spPr>
        <p:txBody>
          <a:bodyPr anchor="b">
            <a:normAutofit/>
          </a:bodyPr>
          <a:lstStyle>
            <a:lvl1pPr algn="l">
              <a:lnSpc>
                <a:spcPts val="4500"/>
              </a:lnSpc>
              <a:defRPr sz="4000" spc="2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9843" y="3838563"/>
            <a:ext cx="7296871" cy="1468760"/>
          </a:xfrm>
        </p:spPr>
        <p:txBody>
          <a:bodyPr>
            <a:normAutofit/>
          </a:bodyPr>
          <a:lstStyle>
            <a:lvl1pPr marL="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06325" y="517233"/>
            <a:ext cx="952038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7851780" y="198164"/>
            <a:ext cx="2074932" cy="180000"/>
          </a:xfrm>
          <a:prstGeom prst="rect">
            <a:avLst/>
          </a:prstGeom>
          <a:ln>
            <a:noFill/>
          </a:ln>
        </p:spPr>
        <p:txBody>
          <a:bodyPr lIns="0" tIns="0" rIns="0" bIns="0" anchor="ctr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95DFA42-FEF2-4B97-A44E-61C088B33886}" type="datetime3">
              <a:rPr lang="en-GB" smtClean="0"/>
              <a:t>14 December, 2018</a:t>
            </a:fld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9842" y="198164"/>
            <a:ext cx="5221938" cy="180000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Name</a:t>
            </a:r>
          </a:p>
        </p:txBody>
      </p:sp>
      <p:pic>
        <p:nvPicPr>
          <p:cNvPr id="10" name="Picture 9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2686" y="3457891"/>
            <a:ext cx="1296715" cy="15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974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3369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856" y="1772817"/>
            <a:ext cx="4576641" cy="4320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604" y="1772816"/>
            <a:ext cx="4577108" cy="4320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7851779" y="260648"/>
            <a:ext cx="2074933" cy="180000"/>
          </a:xfrm>
          <a:prstGeom prst="rect">
            <a:avLst/>
          </a:prstGeom>
        </p:spPr>
        <p:txBody>
          <a:bodyPr/>
          <a:lstStyle/>
          <a:p>
            <a:fld id="{45B251F2-6433-4748-92F3-482A4CECA1DA}" type="datetime3">
              <a:rPr lang="en-GB" smtClean="0"/>
              <a:t>14 December, 2018</a:t>
            </a:fld>
            <a:endParaRPr lang="en-GB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565A0-E14D-423A-A6FE-6383F19ABBB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9088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ntent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856" y="1773240"/>
            <a:ext cx="2990072" cy="4319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846" y="1773239"/>
            <a:ext cx="2990072" cy="4319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7851779" y="260648"/>
            <a:ext cx="2074933" cy="180000"/>
          </a:xfrm>
          <a:prstGeom prst="rect">
            <a:avLst/>
          </a:prstGeom>
        </p:spPr>
        <p:txBody>
          <a:bodyPr/>
          <a:lstStyle/>
          <a:p>
            <a:fld id="{EAB6A793-F731-478B-9C2C-6F25994626BE}" type="datetime3">
              <a:rPr lang="en-GB" smtClean="0"/>
              <a:t>14 December, 2018</a:t>
            </a:fld>
            <a:endParaRPr lang="en-GB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E1BE-1FF8-4841-A7B0-15806A99F7B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13"/>
          </p:nvPr>
        </p:nvSpPr>
        <p:spPr>
          <a:xfrm>
            <a:off x="3670851" y="1773239"/>
            <a:ext cx="2990072" cy="4319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436497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7851779" y="260648"/>
            <a:ext cx="2074933" cy="180000"/>
          </a:xfrm>
          <a:prstGeom prst="rect">
            <a:avLst/>
          </a:prstGeom>
        </p:spPr>
        <p:txBody>
          <a:bodyPr/>
          <a:lstStyle/>
          <a:p>
            <a:fld id="{E9F2D573-498D-4E3A-84C1-37E7CADB1A19}" type="datetime3">
              <a:rPr lang="en-GB" smtClean="0"/>
              <a:t>14 December, 2018</a:t>
            </a:fld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2C9E9-6B5D-4178-BF07-6F85F89F92B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7853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51779" y="260648"/>
            <a:ext cx="2074933" cy="180000"/>
          </a:xfrm>
          <a:prstGeom prst="rect">
            <a:avLst/>
          </a:prstGeom>
        </p:spPr>
        <p:txBody>
          <a:bodyPr/>
          <a:lstStyle/>
          <a:p>
            <a:fld id="{1102B3AA-E646-416F-95FF-1130EC0EEA5C}" type="datetime3">
              <a:rPr lang="en-GB" smtClean="0"/>
              <a:t>14 December, 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E4AF-79FC-4ECD-A700-CC0C3E4FA42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48893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Turquoise" preserve="1" userDrawn="1">
  <p:cSld name="Quote Turquois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51779" y="260648"/>
            <a:ext cx="2074933" cy="1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A27A2FD-9187-41D5-9AC6-183AABE1846B}" type="datetime3">
              <a:rPr lang="en-GB" smtClean="0"/>
              <a:t>14 December, 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A75F8B1-3DDC-40B1-AA5D-4754E2161518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06325" y="517233"/>
            <a:ext cx="952038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2635733" y="1435620"/>
            <a:ext cx="6375592" cy="3371056"/>
          </a:xfrm>
        </p:spPr>
        <p:txBody>
          <a:bodyPr anchor="b">
            <a:normAutofit/>
          </a:bodyPr>
          <a:lstStyle>
            <a:lvl1pPr marL="0" indent="0">
              <a:lnSpc>
                <a:spcPts val="2300"/>
              </a:lnSpc>
              <a:spcAft>
                <a:spcPts val="0"/>
              </a:spcAft>
              <a:buNone/>
              <a:defRPr sz="2200" spc="2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Edit Master text styles</a:t>
            </a:r>
          </a:p>
        </p:txBody>
      </p:sp>
      <p:pic>
        <p:nvPicPr>
          <p:cNvPr id="10" name="Picture 9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2746" y="6456501"/>
            <a:ext cx="1057027" cy="126198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1077599" y="1052736"/>
            <a:ext cx="774978" cy="914400"/>
          </a:xfrm>
          <a:prstGeom prst="rect">
            <a:avLst/>
          </a:prstGeom>
          <a:solidFill>
            <a:srgbClr val="33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807201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Orange" preserve="1" userDrawn="1">
  <p:cSld name="Quote 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51779" y="260648"/>
            <a:ext cx="2074933" cy="1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D4D8657-06FA-4F82-A443-0ED31E1D9698}" type="datetime3">
              <a:rPr lang="en-GB" smtClean="0"/>
              <a:t>14 December, 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1716DD-DA39-4947-BCCB-5EF1BABF2371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02745" y="517233"/>
            <a:ext cx="952396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2635733" y="1435620"/>
            <a:ext cx="6375592" cy="3371056"/>
          </a:xfrm>
        </p:spPr>
        <p:txBody>
          <a:bodyPr anchor="b">
            <a:normAutofit/>
          </a:bodyPr>
          <a:lstStyle>
            <a:lvl1pPr marL="0" indent="0">
              <a:lnSpc>
                <a:spcPts val="2300"/>
              </a:lnSpc>
              <a:spcAft>
                <a:spcPts val="0"/>
              </a:spcAft>
              <a:buNone/>
              <a:defRPr sz="2200" spc="2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Edit Master text styles</a:t>
            </a:r>
          </a:p>
        </p:txBody>
      </p:sp>
      <p:pic>
        <p:nvPicPr>
          <p:cNvPr id="10" name="Picture 9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2746" y="6456501"/>
            <a:ext cx="1057027" cy="12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1964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Purple" preserve="1" userDrawn="1">
  <p:cSld name="Quote Purp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51779" y="260648"/>
            <a:ext cx="2074933" cy="1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CFD392C-8C28-423F-9CF9-168C5FDCF3D4}" type="datetime3">
              <a:rPr lang="en-GB" smtClean="0"/>
              <a:t>14 December, 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C3F6D6-0B37-411B-93C0-8F19F6E598EC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06326" y="517233"/>
            <a:ext cx="952038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2635733" y="1435620"/>
            <a:ext cx="6375592" cy="3371056"/>
          </a:xfrm>
        </p:spPr>
        <p:txBody>
          <a:bodyPr anchor="b">
            <a:normAutofit/>
          </a:bodyPr>
          <a:lstStyle>
            <a:lvl1pPr marL="0" indent="0">
              <a:lnSpc>
                <a:spcPts val="2300"/>
              </a:lnSpc>
              <a:spcAft>
                <a:spcPts val="0"/>
              </a:spcAft>
              <a:buNone/>
              <a:defRPr sz="2200" spc="2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Edit Master text styles</a:t>
            </a:r>
          </a:p>
        </p:txBody>
      </p:sp>
      <p:pic>
        <p:nvPicPr>
          <p:cNvPr id="10" name="Picture 9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2746" y="6456501"/>
            <a:ext cx="1057027" cy="12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9656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Yellow" preserve="1" userDrawn="1">
  <p:cSld name="Quote Yellow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51779" y="260648"/>
            <a:ext cx="2074933" cy="1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AD692DD-A5CB-4CBC-B62D-B02332574F71}" type="datetime3">
              <a:rPr lang="en-GB" smtClean="0"/>
              <a:t>14 December, 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5BFA8B-7DEE-4C66-8569-8DFE7ACF7973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02745" y="517233"/>
            <a:ext cx="952396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2635733" y="1435620"/>
            <a:ext cx="6375592" cy="3371056"/>
          </a:xfrm>
        </p:spPr>
        <p:txBody>
          <a:bodyPr anchor="b">
            <a:normAutofit/>
          </a:bodyPr>
          <a:lstStyle>
            <a:lvl1pPr marL="0" indent="0">
              <a:lnSpc>
                <a:spcPts val="2300"/>
              </a:lnSpc>
              <a:spcAft>
                <a:spcPts val="0"/>
              </a:spcAft>
              <a:buNone/>
              <a:defRPr sz="2200" spc="2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Edit Master text styles</a:t>
            </a:r>
          </a:p>
        </p:txBody>
      </p:sp>
      <p:pic>
        <p:nvPicPr>
          <p:cNvPr id="10" name="Picture 9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2746" y="6456501"/>
            <a:ext cx="1057027" cy="12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8768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Magenta" preserve="1" userDrawn="1">
  <p:cSld name="Quote Magent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51779" y="260648"/>
            <a:ext cx="2074933" cy="1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BB828-61F0-4AD9-B83F-B51E2FD5D965}" type="datetime3">
              <a:rPr lang="en-GB" smtClean="0"/>
              <a:t>14 December, 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27430D3-03EA-482E-B164-C83053F5989B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02745" y="517233"/>
            <a:ext cx="952396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2635733" y="1435620"/>
            <a:ext cx="6375592" cy="3371056"/>
          </a:xfrm>
        </p:spPr>
        <p:txBody>
          <a:bodyPr anchor="b">
            <a:normAutofit/>
          </a:bodyPr>
          <a:lstStyle>
            <a:lvl1pPr marL="0" indent="0">
              <a:lnSpc>
                <a:spcPts val="2300"/>
              </a:lnSpc>
              <a:spcAft>
                <a:spcPts val="0"/>
              </a:spcAft>
              <a:buNone/>
              <a:defRPr sz="2200" spc="2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Edit Master text styles</a:t>
            </a:r>
          </a:p>
        </p:txBody>
      </p:sp>
      <p:pic>
        <p:nvPicPr>
          <p:cNvPr id="10" name="Picture 9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2746" y="6456501"/>
            <a:ext cx="1057027" cy="12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996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Light Gray" preserve="1" userDrawn="1">
  <p:cSld name="Title Light Gray">
    <p:bg>
      <p:bgPr>
        <a:solidFill>
          <a:srgbClr val="AFAF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29842" y="1084888"/>
            <a:ext cx="7296870" cy="2615592"/>
          </a:xfrm>
        </p:spPr>
        <p:txBody>
          <a:bodyPr anchor="b">
            <a:normAutofit/>
          </a:bodyPr>
          <a:lstStyle>
            <a:lvl1pPr algn="l">
              <a:lnSpc>
                <a:spcPts val="4500"/>
              </a:lnSpc>
              <a:defRPr sz="4000" spc="2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9842" y="3838563"/>
            <a:ext cx="7296870" cy="1468760"/>
          </a:xfrm>
        </p:spPr>
        <p:txBody>
          <a:bodyPr>
            <a:normAutofit/>
          </a:bodyPr>
          <a:lstStyle>
            <a:lvl1pPr marL="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02686" y="517233"/>
            <a:ext cx="952402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7851780" y="198164"/>
            <a:ext cx="2074932" cy="180000"/>
          </a:xfrm>
          <a:prstGeom prst="rect">
            <a:avLst/>
          </a:prstGeom>
          <a:ln>
            <a:noFill/>
          </a:ln>
        </p:spPr>
        <p:txBody>
          <a:bodyPr lIns="0" tIns="0" rIns="0" bIns="0" anchor="ctr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F1CBB15-4623-4BC3-98F4-7FBDC5C3EB7E}" type="datetime3">
              <a:rPr lang="en-GB" smtClean="0"/>
              <a:t>14 December, 2018</a:t>
            </a:fld>
            <a:endParaRPr lang="en-GB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9842" y="198164"/>
            <a:ext cx="5221938" cy="180000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Name</a:t>
            </a:r>
          </a:p>
        </p:txBody>
      </p:sp>
      <p:pic>
        <p:nvPicPr>
          <p:cNvPr id="10" name="Picture 9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2686" y="3457891"/>
            <a:ext cx="1296715" cy="15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8761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Dark Blue" preserve="1" userDrawn="1">
  <p:cSld name="Quote Dark Blu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51779" y="260648"/>
            <a:ext cx="2074933" cy="1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17364F9-B8D7-4760-9E36-ADB2A13415EE}" type="datetime3">
              <a:rPr lang="en-GB" smtClean="0"/>
              <a:t>14 December, 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52C044E-2C79-451C-BCB7-D87C0C3B94FB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06326" y="517233"/>
            <a:ext cx="952038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2635733" y="1435620"/>
            <a:ext cx="6375592" cy="3371056"/>
          </a:xfrm>
        </p:spPr>
        <p:txBody>
          <a:bodyPr anchor="b">
            <a:normAutofit/>
          </a:bodyPr>
          <a:lstStyle>
            <a:lvl1pPr marL="0" indent="0">
              <a:lnSpc>
                <a:spcPts val="2300"/>
              </a:lnSpc>
              <a:spcAft>
                <a:spcPts val="0"/>
              </a:spcAft>
              <a:buNone/>
              <a:defRPr sz="2200" spc="2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Edit Master text styles</a:t>
            </a:r>
          </a:p>
        </p:txBody>
      </p:sp>
      <p:pic>
        <p:nvPicPr>
          <p:cNvPr id="10" name="Picture 9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2746" y="6456501"/>
            <a:ext cx="1057027" cy="12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3784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Red" preserve="1" userDrawn="1">
  <p:cSld name="Quote Red">
    <p:bg>
      <p:bgPr>
        <a:solidFill>
          <a:srgbClr val="F135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51779" y="260648"/>
            <a:ext cx="2074933" cy="1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D746B7F-10AF-47B2-AE12-0E664AA0F191}" type="datetime3">
              <a:rPr lang="en-GB" smtClean="0"/>
              <a:t>14 December, 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F1B231-A2BF-4B9C-914B-A41072691B20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02746" y="517233"/>
            <a:ext cx="952396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2635733" y="1435620"/>
            <a:ext cx="6375592" cy="3371056"/>
          </a:xfrm>
        </p:spPr>
        <p:txBody>
          <a:bodyPr anchor="b">
            <a:normAutofit/>
          </a:bodyPr>
          <a:lstStyle>
            <a:lvl1pPr marL="0" indent="0">
              <a:lnSpc>
                <a:spcPts val="2300"/>
              </a:lnSpc>
              <a:spcAft>
                <a:spcPts val="0"/>
              </a:spcAft>
              <a:buNone/>
              <a:defRPr sz="2200" spc="2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Edit Master text styles</a:t>
            </a:r>
          </a:p>
        </p:txBody>
      </p:sp>
      <p:pic>
        <p:nvPicPr>
          <p:cNvPr id="10" name="Picture 9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2746" y="6456501"/>
            <a:ext cx="1057027" cy="12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7289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Light Grey" preserve="1" userDrawn="1">
  <p:cSld name="Quote Light Grey">
    <p:bg>
      <p:bgPr>
        <a:solidFill>
          <a:srgbClr val="AFAF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51779" y="260648"/>
            <a:ext cx="2074933" cy="1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94F059C-5358-4382-9F64-9EFC1EE2C2AD}" type="datetime3">
              <a:rPr lang="en-GB" smtClean="0"/>
              <a:t>14 December, 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513BAC7-58AF-4FF5-A09D-6ADCFCE3E879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02745" y="517233"/>
            <a:ext cx="952396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14310" y="1435620"/>
            <a:ext cx="5076823" cy="3371056"/>
          </a:xfrm>
        </p:spPr>
        <p:txBody>
          <a:bodyPr anchor="b">
            <a:normAutofit/>
          </a:bodyPr>
          <a:lstStyle>
            <a:lvl1pPr marL="0" indent="0">
              <a:lnSpc>
                <a:spcPts val="2300"/>
              </a:lnSpc>
              <a:spcAft>
                <a:spcPts val="0"/>
              </a:spcAft>
              <a:buNone/>
              <a:defRPr sz="2200" spc="2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Edit Master text styles</a:t>
            </a:r>
          </a:p>
        </p:txBody>
      </p:sp>
      <p:pic>
        <p:nvPicPr>
          <p:cNvPr id="10" name="Picture 9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2746" y="6456501"/>
            <a:ext cx="1057027" cy="12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0105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Green" preserve="1" userDrawn="1">
  <p:cSld name="Quote Green">
    <p:bg>
      <p:bgPr>
        <a:solidFill>
          <a:srgbClr val="7ACB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51779" y="260648"/>
            <a:ext cx="2074933" cy="1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12817FE-8B22-4431-B6F5-9F30154539AA}" type="datetime3">
              <a:rPr lang="en-GB" smtClean="0"/>
              <a:t>14 December, 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2CA9D15-68A9-4A93-BFFD-14FAEF8E0358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02745" y="517233"/>
            <a:ext cx="952396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14310" y="1435620"/>
            <a:ext cx="5076823" cy="3371056"/>
          </a:xfrm>
        </p:spPr>
        <p:txBody>
          <a:bodyPr anchor="b">
            <a:normAutofit/>
          </a:bodyPr>
          <a:lstStyle>
            <a:lvl1pPr marL="0" indent="0">
              <a:lnSpc>
                <a:spcPts val="2300"/>
              </a:lnSpc>
              <a:spcAft>
                <a:spcPts val="0"/>
              </a:spcAft>
              <a:buNone/>
              <a:defRPr sz="2200" spc="2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Edit Master text styles</a:t>
            </a:r>
          </a:p>
        </p:txBody>
      </p:sp>
      <p:pic>
        <p:nvPicPr>
          <p:cNvPr id="10" name="Picture 9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2746" y="6456501"/>
            <a:ext cx="1057027" cy="12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8344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 Slide Turquoise" type="blank" preserve="1">
  <p:cSld name="Closing Slide Turquois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/>
          </p:cNvSpPr>
          <p:nvPr userDrawn="1"/>
        </p:nvSpPr>
        <p:spPr>
          <a:xfrm>
            <a:off x="396256" y="3269995"/>
            <a:ext cx="268526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800" spc="-50" baseline="0" dirty="0">
                <a:solidFill>
                  <a:schemeClr val="bg1"/>
                </a:solidFill>
              </a:rPr>
              <a:t>Chubb</a:t>
            </a:r>
            <a:r>
              <a:rPr lang="en-GB" sz="2800" spc="-50" baseline="0">
                <a:solidFill>
                  <a:schemeClr val="bg1"/>
                </a:solidFill>
              </a:rPr>
              <a:t>. Insured</a:t>
            </a:r>
            <a:r>
              <a:rPr lang="en-GB" sz="2800" spc="-50" baseline="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42570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 Slide Orange" type="blank" preserve="1">
  <p:cSld name="Closing Slide 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/>
          </p:cNvSpPr>
          <p:nvPr userDrawn="1"/>
        </p:nvSpPr>
        <p:spPr>
          <a:xfrm>
            <a:off x="396256" y="3269995"/>
            <a:ext cx="268526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800" spc="-50" baseline="0" dirty="0">
                <a:solidFill>
                  <a:schemeClr val="bg1"/>
                </a:solidFill>
              </a:rPr>
              <a:t>Chubb</a:t>
            </a:r>
            <a:r>
              <a:rPr lang="en-GB" sz="2800" spc="-50" baseline="0">
                <a:solidFill>
                  <a:schemeClr val="bg1"/>
                </a:solidFill>
              </a:rPr>
              <a:t>. Insured</a:t>
            </a:r>
            <a:r>
              <a:rPr lang="en-GB" sz="2800" spc="-50" baseline="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85468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 Slide Purple" type="blank" preserve="1">
  <p:cSld name="Closing Slide Purp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/>
          </p:cNvSpPr>
          <p:nvPr userDrawn="1"/>
        </p:nvSpPr>
        <p:spPr>
          <a:xfrm>
            <a:off x="396256" y="3269995"/>
            <a:ext cx="268526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800" spc="-50" baseline="0" dirty="0">
                <a:solidFill>
                  <a:schemeClr val="bg1"/>
                </a:solidFill>
              </a:rPr>
              <a:t>Chubb</a:t>
            </a:r>
            <a:r>
              <a:rPr lang="en-GB" sz="2800" spc="-50" baseline="0">
                <a:solidFill>
                  <a:schemeClr val="bg1"/>
                </a:solidFill>
              </a:rPr>
              <a:t>. Insured</a:t>
            </a:r>
            <a:r>
              <a:rPr lang="en-GB" sz="2800" spc="-50" baseline="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16297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 Slide Yellow" type="blank" preserve="1">
  <p:cSld name="Closing Slide Yellow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/>
          </p:cNvSpPr>
          <p:nvPr userDrawn="1"/>
        </p:nvSpPr>
        <p:spPr>
          <a:xfrm>
            <a:off x="396256" y="3269995"/>
            <a:ext cx="268526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800" spc="-50" baseline="0" dirty="0">
                <a:solidFill>
                  <a:schemeClr val="bg1"/>
                </a:solidFill>
              </a:rPr>
              <a:t>Chubb</a:t>
            </a:r>
            <a:r>
              <a:rPr lang="en-GB" sz="2800" spc="-50" baseline="0">
                <a:solidFill>
                  <a:schemeClr val="bg1"/>
                </a:solidFill>
              </a:rPr>
              <a:t>. Insured</a:t>
            </a:r>
            <a:r>
              <a:rPr lang="en-GB" sz="2800" spc="-50" baseline="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22376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 Slide Magenta" type="blank" preserve="1">
  <p:cSld name="Closing Slide Magent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/>
          </p:cNvSpPr>
          <p:nvPr userDrawn="1"/>
        </p:nvSpPr>
        <p:spPr>
          <a:xfrm>
            <a:off x="396256" y="3269995"/>
            <a:ext cx="268526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800" spc="-50" baseline="0" dirty="0">
                <a:solidFill>
                  <a:schemeClr val="bg1"/>
                </a:solidFill>
              </a:rPr>
              <a:t>Chubb</a:t>
            </a:r>
            <a:r>
              <a:rPr lang="en-GB" sz="2800" spc="-50" baseline="0">
                <a:solidFill>
                  <a:schemeClr val="bg1"/>
                </a:solidFill>
              </a:rPr>
              <a:t>. Insured</a:t>
            </a:r>
            <a:r>
              <a:rPr lang="en-GB" sz="2800" spc="-50" baseline="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1004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 Slide Dark Blue" type="blank" preserve="1">
  <p:cSld name="Closing Slide Dark Blu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/>
          </p:cNvSpPr>
          <p:nvPr userDrawn="1"/>
        </p:nvSpPr>
        <p:spPr>
          <a:xfrm>
            <a:off x="396256" y="3269995"/>
            <a:ext cx="268526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800" spc="-50" baseline="0" dirty="0">
                <a:solidFill>
                  <a:schemeClr val="bg1"/>
                </a:solidFill>
              </a:rPr>
              <a:t>Chubb</a:t>
            </a:r>
            <a:r>
              <a:rPr lang="en-GB" sz="2800" spc="-50" baseline="0">
                <a:solidFill>
                  <a:schemeClr val="bg1"/>
                </a:solidFill>
              </a:rPr>
              <a:t>. Insured</a:t>
            </a:r>
            <a:r>
              <a:rPr lang="en-GB" sz="2800" spc="-50" baseline="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0687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Turquoise" preserve="1" userDrawn="1">
  <p:cSld name="Title Turquois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29842" y="1084888"/>
            <a:ext cx="7296870" cy="2615592"/>
          </a:xfrm>
        </p:spPr>
        <p:txBody>
          <a:bodyPr anchor="b">
            <a:normAutofit/>
          </a:bodyPr>
          <a:lstStyle>
            <a:lvl1pPr algn="l">
              <a:lnSpc>
                <a:spcPts val="4500"/>
              </a:lnSpc>
              <a:defRPr sz="4000" spc="2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9842" y="3838563"/>
            <a:ext cx="7296870" cy="1468760"/>
          </a:xfrm>
        </p:spPr>
        <p:txBody>
          <a:bodyPr>
            <a:normAutofit/>
          </a:bodyPr>
          <a:lstStyle>
            <a:lvl1pPr marL="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02686" y="517233"/>
            <a:ext cx="952402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7851780" y="198164"/>
            <a:ext cx="2074932" cy="180000"/>
          </a:xfrm>
          <a:prstGeom prst="rect">
            <a:avLst/>
          </a:prstGeom>
          <a:ln>
            <a:noFill/>
          </a:ln>
        </p:spPr>
        <p:txBody>
          <a:bodyPr lIns="0" tIns="0" rIns="0" bIns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E50640B-77AE-4DAF-A2C2-AA97F1AC5427}" type="datetime3">
              <a:rPr lang="en-GB" smtClean="0"/>
              <a:t>14 December, 2018</a:t>
            </a:fld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9842" y="198164"/>
            <a:ext cx="5221938" cy="180000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Name</a:t>
            </a:r>
          </a:p>
        </p:txBody>
      </p:sp>
      <p:pic>
        <p:nvPicPr>
          <p:cNvPr id="4" name="Picture 3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2686" y="3457891"/>
            <a:ext cx="1296715" cy="15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70812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 Slide Red" type="blank" preserve="1">
  <p:cSld name="Closing Slide Red">
    <p:bg>
      <p:bgPr>
        <a:solidFill>
          <a:srgbClr val="F135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/>
          </p:cNvSpPr>
          <p:nvPr userDrawn="1"/>
        </p:nvSpPr>
        <p:spPr>
          <a:xfrm>
            <a:off x="396256" y="3269995"/>
            <a:ext cx="268526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800" spc="-50" baseline="0" dirty="0">
                <a:solidFill>
                  <a:schemeClr val="bg1"/>
                </a:solidFill>
              </a:rPr>
              <a:t>Chubb</a:t>
            </a:r>
            <a:r>
              <a:rPr lang="en-GB" sz="2800" spc="-50" baseline="0">
                <a:solidFill>
                  <a:schemeClr val="bg1"/>
                </a:solidFill>
              </a:rPr>
              <a:t>. Insured</a:t>
            </a:r>
            <a:r>
              <a:rPr lang="en-GB" sz="2800" spc="-50" baseline="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345733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 Slide Light Grey" type="blank" preserve="1">
  <p:cSld name="Closing Slide Light Grey">
    <p:bg>
      <p:bgPr>
        <a:solidFill>
          <a:srgbClr val="AFAF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/>
          </p:cNvSpPr>
          <p:nvPr userDrawn="1"/>
        </p:nvSpPr>
        <p:spPr>
          <a:xfrm>
            <a:off x="396256" y="3269995"/>
            <a:ext cx="268526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800" spc="-50" baseline="0" dirty="0">
                <a:solidFill>
                  <a:schemeClr val="bg1"/>
                </a:solidFill>
              </a:rPr>
              <a:t>Chubb</a:t>
            </a:r>
            <a:r>
              <a:rPr lang="en-GB" sz="2800" spc="-50" baseline="0">
                <a:solidFill>
                  <a:schemeClr val="bg1"/>
                </a:solidFill>
              </a:rPr>
              <a:t>. Insured</a:t>
            </a:r>
            <a:r>
              <a:rPr lang="en-GB" sz="2800" spc="-50" baseline="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957321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 Slide Green" type="blank" preserve="1">
  <p:cSld name="Closing Slide Green">
    <p:bg>
      <p:bgPr>
        <a:solidFill>
          <a:srgbClr val="7ACB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/>
          </p:cNvSpPr>
          <p:nvPr userDrawn="1"/>
        </p:nvSpPr>
        <p:spPr>
          <a:xfrm>
            <a:off x="396256" y="3269995"/>
            <a:ext cx="268526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800" spc="-50" baseline="0" dirty="0">
                <a:solidFill>
                  <a:schemeClr val="bg1"/>
                </a:solidFill>
              </a:rPr>
              <a:t>Chubb</a:t>
            </a:r>
            <a:r>
              <a:rPr lang="en-GB" sz="2800" spc="-50" baseline="0">
                <a:solidFill>
                  <a:schemeClr val="bg1"/>
                </a:solidFill>
              </a:rPr>
              <a:t>. Insured</a:t>
            </a:r>
            <a:r>
              <a:rPr lang="en-GB" sz="2800" spc="-50" baseline="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101029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618F7-E61D-4CA1-B635-EA8EEED4040F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86704" y="875442"/>
            <a:ext cx="981548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77263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618F7-E61D-4CA1-B635-EA8EEED4040F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86704" y="875442"/>
            <a:ext cx="981548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7726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te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9642376" y="0"/>
            <a:ext cx="69066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033303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0664" y="1989139"/>
            <a:ext cx="8544489" cy="2879725"/>
          </a:xfrm>
        </p:spPr>
        <p:txBody>
          <a:bodyPr>
            <a:noAutofit/>
          </a:bodyPr>
          <a:lstStyle>
            <a:lvl1pPr algn="l"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912331" y="6561140"/>
            <a:ext cx="1627095" cy="18097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9204383-0C54-4B78-8ADB-F6E6837BB0B5}" type="datetime3">
              <a:rPr lang="en-GB" smtClean="0">
                <a:solidFill>
                  <a:prstClr val="white"/>
                </a:solidFill>
              </a:rPr>
              <a:t>14 December, 2018</a:t>
            </a:fld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1028" y="6561140"/>
            <a:ext cx="3864126" cy="18097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15881" y="6561140"/>
            <a:ext cx="814445" cy="18097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C76BA09-212A-4B25-A57B-9D2BE0B86414}" type="slidenum">
              <a:rPr lang="en-GB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pic>
        <p:nvPicPr>
          <p:cNvPr id="9" name="Picture 9" descr="ace_2c_pos_xlarge_png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3441" y="6215063"/>
            <a:ext cx="611731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8722918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618F7-E61D-4CA1-B635-EA8EEED4040F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86704" y="875442"/>
            <a:ext cx="981548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70195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618F7-E61D-4CA1-B635-EA8EEED4040F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86704" y="875442"/>
            <a:ext cx="981548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48731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618F7-E61D-4CA1-B635-EA8EEED4040F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86704" y="875442"/>
            <a:ext cx="981548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39075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618F7-E61D-4CA1-B635-EA8EEED4040F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86704" y="875442"/>
            <a:ext cx="981548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82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range" preserve="1" userDrawn="1">
  <p:cSld name="Title 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29842" y="1084888"/>
            <a:ext cx="7296870" cy="2615592"/>
          </a:xfrm>
        </p:spPr>
        <p:txBody>
          <a:bodyPr anchor="b">
            <a:normAutofit/>
          </a:bodyPr>
          <a:lstStyle>
            <a:lvl1pPr algn="l">
              <a:lnSpc>
                <a:spcPts val="4500"/>
              </a:lnSpc>
              <a:defRPr sz="4000" spc="2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9842" y="3838563"/>
            <a:ext cx="7296870" cy="1468760"/>
          </a:xfrm>
        </p:spPr>
        <p:txBody>
          <a:bodyPr>
            <a:normAutofit/>
          </a:bodyPr>
          <a:lstStyle>
            <a:lvl1pPr marL="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06325" y="517233"/>
            <a:ext cx="952038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7851780" y="198164"/>
            <a:ext cx="2074932" cy="180000"/>
          </a:xfrm>
          <a:prstGeom prst="rect">
            <a:avLst/>
          </a:prstGeom>
          <a:ln>
            <a:noFill/>
          </a:ln>
        </p:spPr>
        <p:txBody>
          <a:bodyPr lIns="0" tIns="0" rIns="0" bIns="0" anchor="ctr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85A55F63-72A7-4C3C-BB7A-0DF3442B8F2C}" type="datetime3">
              <a:rPr lang="en-GB" smtClean="0"/>
              <a:t>14 December, 2018</a:t>
            </a:fld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9842" y="198164"/>
            <a:ext cx="5221938" cy="180000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Name</a:t>
            </a:r>
          </a:p>
        </p:txBody>
      </p:sp>
      <p:pic>
        <p:nvPicPr>
          <p:cNvPr id="10" name="Picture 9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2686" y="3457891"/>
            <a:ext cx="1296715" cy="15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17748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618F7-E61D-4CA1-B635-EA8EEED4040F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86704" y="875442"/>
            <a:ext cx="981548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07893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618F7-E61D-4CA1-B635-EA8EEED4040F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86704" y="875442"/>
            <a:ext cx="981548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47080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618F7-E61D-4CA1-B635-EA8EEED4040F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86704" y="875442"/>
            <a:ext cx="981548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01945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618F7-E61D-4CA1-B635-EA8EEED4040F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86704" y="875442"/>
            <a:ext cx="981548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34942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618F7-E61D-4CA1-B635-EA8EEED4040F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86704" y="875442"/>
            <a:ext cx="981548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77263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618F7-E61D-4CA1-B635-EA8EEED4040F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86704" y="875442"/>
            <a:ext cx="981548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7726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618F7-E61D-4CA1-B635-EA8EEED4040F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86704" y="875442"/>
            <a:ext cx="981548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77263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618F7-E61D-4CA1-B635-EA8EEED4040F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86704" y="875442"/>
            <a:ext cx="981548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77263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618F7-E61D-4CA1-B635-EA8EEED4040F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86704" y="875442"/>
            <a:ext cx="981548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77263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618F7-E61D-4CA1-B635-EA8EEED4040F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86704" y="875442"/>
            <a:ext cx="981548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772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Purple" preserve="1" userDrawn="1">
  <p:cSld name="Title Purp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29842" y="1084888"/>
            <a:ext cx="7296870" cy="2615592"/>
          </a:xfrm>
        </p:spPr>
        <p:txBody>
          <a:bodyPr anchor="b">
            <a:normAutofit/>
          </a:bodyPr>
          <a:lstStyle>
            <a:lvl1pPr algn="l">
              <a:lnSpc>
                <a:spcPts val="4500"/>
              </a:lnSpc>
              <a:defRPr sz="4000" spc="2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9843" y="3838563"/>
            <a:ext cx="7296869" cy="1468760"/>
          </a:xfrm>
        </p:spPr>
        <p:txBody>
          <a:bodyPr>
            <a:normAutofit/>
          </a:bodyPr>
          <a:lstStyle>
            <a:lvl1pPr marL="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02686" y="517233"/>
            <a:ext cx="952402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7851779" y="198164"/>
            <a:ext cx="2074933" cy="180000"/>
          </a:xfrm>
          <a:prstGeom prst="rect">
            <a:avLst/>
          </a:prstGeom>
          <a:ln>
            <a:noFill/>
          </a:ln>
        </p:spPr>
        <p:txBody>
          <a:bodyPr lIns="0" tIns="0" rIns="0" bIns="0" anchor="ctr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93966573-0FF1-454F-84B8-67E0AE6B6D51}" type="datetime3">
              <a:rPr lang="en-GB" smtClean="0"/>
              <a:t>14 December, 2018</a:t>
            </a:fld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9842" y="198164"/>
            <a:ext cx="5221938" cy="180000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Name</a:t>
            </a:r>
          </a:p>
        </p:txBody>
      </p:sp>
      <p:pic>
        <p:nvPicPr>
          <p:cNvPr id="10" name="Picture 9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2686" y="3457891"/>
            <a:ext cx="1296715" cy="15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03542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Turquoise" preserve="1">
  <p:cSld name="Title Turquois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16652" y="517525"/>
            <a:ext cx="929973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10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536386" y="3455988"/>
            <a:ext cx="1729349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6457" y="1084888"/>
            <a:ext cx="6309929" cy="2615592"/>
          </a:xfrm>
        </p:spPr>
        <p:txBody>
          <a:bodyPr>
            <a:normAutofit/>
          </a:bodyPr>
          <a:lstStyle>
            <a:lvl1pPr algn="l">
              <a:lnSpc>
                <a:spcPts val="4500"/>
              </a:lnSpc>
              <a:defRPr sz="4000" spc="2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6458" y="3838563"/>
            <a:ext cx="6316972" cy="1468760"/>
          </a:xfrm>
        </p:spPr>
        <p:txBody>
          <a:bodyPr>
            <a:normAutofit/>
          </a:bodyPr>
          <a:lstStyle>
            <a:lvl1pPr marL="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507594" y="198164"/>
            <a:ext cx="4344186" cy="180000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3"/>
          </p:nvPr>
        </p:nvSpPr>
        <p:spPr>
          <a:xfrm>
            <a:off x="7852033" y="198439"/>
            <a:ext cx="1964353" cy="179387"/>
          </a:xfr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GB">
                <a:solidFill>
                  <a:prstClr val="white"/>
                </a:solidFill>
              </a:rPr>
              <a:t>Month XX, 2016</a:t>
            </a:r>
          </a:p>
        </p:txBody>
      </p:sp>
    </p:spTree>
    <p:extLst>
      <p:ext uri="{BB962C8B-B14F-4D97-AF65-F5344CB8AC3E}">
        <p14:creationId xmlns:p14="http://schemas.microsoft.com/office/powerpoint/2010/main" val="389203911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range" preserve="1">
  <p:cSld name="Title 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16652" y="517525"/>
            <a:ext cx="929973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10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536386" y="3455988"/>
            <a:ext cx="1729349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6457" y="1084888"/>
            <a:ext cx="6309929" cy="2615592"/>
          </a:xfrm>
        </p:spPr>
        <p:txBody>
          <a:bodyPr>
            <a:normAutofit/>
          </a:bodyPr>
          <a:lstStyle>
            <a:lvl1pPr algn="l">
              <a:lnSpc>
                <a:spcPts val="4500"/>
              </a:lnSpc>
              <a:defRPr sz="4000" spc="2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6458" y="3838563"/>
            <a:ext cx="6316972" cy="1468760"/>
          </a:xfrm>
        </p:spPr>
        <p:txBody>
          <a:bodyPr>
            <a:normAutofit/>
          </a:bodyPr>
          <a:lstStyle>
            <a:lvl1pPr marL="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507594" y="198164"/>
            <a:ext cx="4344186" cy="180000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3"/>
          </p:nvPr>
        </p:nvSpPr>
        <p:spPr>
          <a:xfrm>
            <a:off x="7852033" y="198439"/>
            <a:ext cx="1964353" cy="179387"/>
          </a:xfrm>
        </p:spPr>
        <p:txBody>
          <a:bodyPr anchor="ctr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GB">
                <a:solidFill>
                  <a:prstClr val="white"/>
                </a:solidFill>
              </a:rPr>
              <a:t>Month XX, 2016</a:t>
            </a:r>
          </a:p>
        </p:txBody>
      </p:sp>
    </p:spTree>
    <p:extLst>
      <p:ext uri="{BB962C8B-B14F-4D97-AF65-F5344CB8AC3E}">
        <p14:creationId xmlns:p14="http://schemas.microsoft.com/office/powerpoint/2010/main" val="348421076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Purple" preserve="1">
  <p:cSld name="Title Purple">
    <p:bg>
      <p:bgPr>
        <a:solidFill>
          <a:srgbClr val="6E27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16652" y="517525"/>
            <a:ext cx="929973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10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536386" y="3455988"/>
            <a:ext cx="1729349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6457" y="1084888"/>
            <a:ext cx="6309929" cy="2615592"/>
          </a:xfrm>
        </p:spPr>
        <p:txBody>
          <a:bodyPr>
            <a:normAutofit/>
          </a:bodyPr>
          <a:lstStyle>
            <a:lvl1pPr algn="l">
              <a:lnSpc>
                <a:spcPts val="4500"/>
              </a:lnSpc>
              <a:defRPr sz="4000" spc="2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6458" y="3838563"/>
            <a:ext cx="6316972" cy="1468760"/>
          </a:xfrm>
        </p:spPr>
        <p:txBody>
          <a:bodyPr>
            <a:normAutofit/>
          </a:bodyPr>
          <a:lstStyle>
            <a:lvl1pPr marL="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507594" y="198164"/>
            <a:ext cx="4344186" cy="180000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3"/>
          </p:nvPr>
        </p:nvSpPr>
        <p:spPr>
          <a:xfrm>
            <a:off x="7852033" y="198439"/>
            <a:ext cx="1964353" cy="179387"/>
          </a:xfrm>
        </p:spPr>
        <p:txBody>
          <a:bodyPr anchor="ctr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GB">
                <a:solidFill>
                  <a:prstClr val="white"/>
                </a:solidFill>
              </a:rPr>
              <a:t>Month XX, 2016</a:t>
            </a:r>
          </a:p>
        </p:txBody>
      </p:sp>
    </p:spTree>
    <p:extLst>
      <p:ext uri="{BB962C8B-B14F-4D97-AF65-F5344CB8AC3E}">
        <p14:creationId xmlns:p14="http://schemas.microsoft.com/office/powerpoint/2010/main" val="313047908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Yellow" preserve="1">
  <p:cSld name="Title Yellow">
    <p:bg>
      <p:bgPr>
        <a:solidFill>
          <a:srgbClr val="FFB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16652" y="517525"/>
            <a:ext cx="929973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10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536386" y="3455988"/>
            <a:ext cx="1729349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6457" y="1084888"/>
            <a:ext cx="6309929" cy="2615592"/>
          </a:xfrm>
        </p:spPr>
        <p:txBody>
          <a:bodyPr>
            <a:normAutofit/>
          </a:bodyPr>
          <a:lstStyle>
            <a:lvl1pPr algn="l">
              <a:lnSpc>
                <a:spcPts val="4500"/>
              </a:lnSpc>
              <a:defRPr sz="4000" spc="2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6458" y="3838563"/>
            <a:ext cx="6316972" cy="1468760"/>
          </a:xfrm>
        </p:spPr>
        <p:txBody>
          <a:bodyPr>
            <a:normAutofit/>
          </a:bodyPr>
          <a:lstStyle>
            <a:lvl1pPr marL="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507594" y="198164"/>
            <a:ext cx="4344186" cy="180000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3"/>
          </p:nvPr>
        </p:nvSpPr>
        <p:spPr>
          <a:xfrm>
            <a:off x="7852033" y="198439"/>
            <a:ext cx="1964353" cy="179387"/>
          </a:xfrm>
        </p:spPr>
        <p:txBody>
          <a:bodyPr anchor="ctr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GB">
                <a:solidFill>
                  <a:prstClr val="white"/>
                </a:solidFill>
              </a:rPr>
              <a:t>Month XX, 2016</a:t>
            </a:r>
          </a:p>
        </p:txBody>
      </p:sp>
    </p:spTree>
    <p:extLst>
      <p:ext uri="{BB962C8B-B14F-4D97-AF65-F5344CB8AC3E}">
        <p14:creationId xmlns:p14="http://schemas.microsoft.com/office/powerpoint/2010/main" val="311234113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Magenta" preserve="1">
  <p:cSld name="Title Magenta">
    <p:bg>
      <p:bgPr>
        <a:solidFill>
          <a:srgbClr val="FF01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16652" y="517525"/>
            <a:ext cx="929973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10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536386" y="3455988"/>
            <a:ext cx="1729349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6457" y="1084888"/>
            <a:ext cx="6309929" cy="2615592"/>
          </a:xfrm>
        </p:spPr>
        <p:txBody>
          <a:bodyPr>
            <a:normAutofit/>
          </a:bodyPr>
          <a:lstStyle>
            <a:lvl1pPr algn="l">
              <a:lnSpc>
                <a:spcPts val="4500"/>
              </a:lnSpc>
              <a:defRPr sz="4000" spc="2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6458" y="3838563"/>
            <a:ext cx="6316972" cy="1468760"/>
          </a:xfrm>
        </p:spPr>
        <p:txBody>
          <a:bodyPr>
            <a:normAutofit/>
          </a:bodyPr>
          <a:lstStyle>
            <a:lvl1pPr marL="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507594" y="198164"/>
            <a:ext cx="4344186" cy="180000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3"/>
          </p:nvPr>
        </p:nvSpPr>
        <p:spPr>
          <a:xfrm>
            <a:off x="7852033" y="198439"/>
            <a:ext cx="1964353" cy="179387"/>
          </a:xfrm>
        </p:spPr>
        <p:txBody>
          <a:bodyPr anchor="ctr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GB">
                <a:solidFill>
                  <a:prstClr val="white"/>
                </a:solidFill>
              </a:rPr>
              <a:t>Month XX, 2016</a:t>
            </a:r>
          </a:p>
        </p:txBody>
      </p:sp>
    </p:spTree>
    <p:extLst>
      <p:ext uri="{BB962C8B-B14F-4D97-AF65-F5344CB8AC3E}">
        <p14:creationId xmlns:p14="http://schemas.microsoft.com/office/powerpoint/2010/main" val="196979669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Dark Blue" preserve="1">
  <p:cSld name="Title Dark Blue">
    <p:bg>
      <p:bgPr>
        <a:solidFill>
          <a:srgbClr val="150F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16652" y="517525"/>
            <a:ext cx="929973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10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536386" y="3455988"/>
            <a:ext cx="1729349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6457" y="1084888"/>
            <a:ext cx="6309929" cy="2615592"/>
          </a:xfrm>
        </p:spPr>
        <p:txBody>
          <a:bodyPr>
            <a:normAutofit/>
          </a:bodyPr>
          <a:lstStyle>
            <a:lvl1pPr algn="l">
              <a:lnSpc>
                <a:spcPts val="4500"/>
              </a:lnSpc>
              <a:defRPr sz="4000" spc="2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6458" y="3838563"/>
            <a:ext cx="6316972" cy="1468760"/>
          </a:xfrm>
        </p:spPr>
        <p:txBody>
          <a:bodyPr>
            <a:normAutofit/>
          </a:bodyPr>
          <a:lstStyle>
            <a:lvl1pPr marL="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507594" y="198164"/>
            <a:ext cx="4344186" cy="180000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3"/>
          </p:nvPr>
        </p:nvSpPr>
        <p:spPr>
          <a:xfrm>
            <a:off x="7852033" y="198439"/>
            <a:ext cx="1964353" cy="179387"/>
          </a:xfrm>
        </p:spPr>
        <p:txBody>
          <a:bodyPr anchor="ctr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GB">
                <a:solidFill>
                  <a:prstClr val="white"/>
                </a:solidFill>
              </a:rPr>
              <a:t>Month XX, 2016</a:t>
            </a:r>
          </a:p>
        </p:txBody>
      </p:sp>
    </p:spTree>
    <p:extLst>
      <p:ext uri="{BB962C8B-B14F-4D97-AF65-F5344CB8AC3E}">
        <p14:creationId xmlns:p14="http://schemas.microsoft.com/office/powerpoint/2010/main" val="307349313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Red" preserve="1">
  <p:cSld name="Title Red">
    <p:bg>
      <p:bgPr>
        <a:solidFill>
          <a:srgbClr val="F135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16652" y="517525"/>
            <a:ext cx="929973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10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536386" y="3455988"/>
            <a:ext cx="1729349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6457" y="1084888"/>
            <a:ext cx="6309929" cy="2615592"/>
          </a:xfrm>
        </p:spPr>
        <p:txBody>
          <a:bodyPr>
            <a:normAutofit/>
          </a:bodyPr>
          <a:lstStyle>
            <a:lvl1pPr algn="l">
              <a:lnSpc>
                <a:spcPts val="4500"/>
              </a:lnSpc>
              <a:defRPr sz="4000" spc="2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6458" y="3838563"/>
            <a:ext cx="6316972" cy="1468760"/>
          </a:xfrm>
        </p:spPr>
        <p:txBody>
          <a:bodyPr>
            <a:normAutofit/>
          </a:bodyPr>
          <a:lstStyle>
            <a:lvl1pPr marL="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507594" y="198164"/>
            <a:ext cx="4344186" cy="180000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3"/>
          </p:nvPr>
        </p:nvSpPr>
        <p:spPr>
          <a:xfrm>
            <a:off x="7852033" y="198439"/>
            <a:ext cx="1964353" cy="179387"/>
          </a:xfrm>
        </p:spPr>
        <p:txBody>
          <a:bodyPr anchor="ctr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GB">
                <a:solidFill>
                  <a:prstClr val="white"/>
                </a:solidFill>
              </a:rPr>
              <a:t>Month XX, 2016</a:t>
            </a:r>
          </a:p>
        </p:txBody>
      </p:sp>
    </p:spTree>
    <p:extLst>
      <p:ext uri="{BB962C8B-B14F-4D97-AF65-F5344CB8AC3E}">
        <p14:creationId xmlns:p14="http://schemas.microsoft.com/office/powerpoint/2010/main" val="208440679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Light Gray" preserve="1">
  <p:cSld name="Title Light Gray">
    <p:bg>
      <p:bgPr>
        <a:solidFill>
          <a:srgbClr val="AFAF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16652" y="517525"/>
            <a:ext cx="929973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10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536386" y="3455988"/>
            <a:ext cx="1729349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6457" y="1084888"/>
            <a:ext cx="6309929" cy="2615592"/>
          </a:xfrm>
        </p:spPr>
        <p:txBody>
          <a:bodyPr>
            <a:normAutofit/>
          </a:bodyPr>
          <a:lstStyle>
            <a:lvl1pPr algn="l">
              <a:lnSpc>
                <a:spcPts val="4500"/>
              </a:lnSpc>
              <a:defRPr sz="4000" spc="2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6458" y="3838563"/>
            <a:ext cx="6316972" cy="1468760"/>
          </a:xfrm>
        </p:spPr>
        <p:txBody>
          <a:bodyPr>
            <a:normAutofit/>
          </a:bodyPr>
          <a:lstStyle>
            <a:lvl1pPr marL="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507594" y="198164"/>
            <a:ext cx="4344186" cy="180000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3"/>
          </p:nvPr>
        </p:nvSpPr>
        <p:spPr>
          <a:xfrm>
            <a:off x="7852033" y="198439"/>
            <a:ext cx="1964353" cy="179387"/>
          </a:xfrm>
        </p:spPr>
        <p:txBody>
          <a:bodyPr anchor="ctr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GB">
                <a:solidFill>
                  <a:prstClr val="white"/>
                </a:solidFill>
              </a:rPr>
              <a:t>Month XX, 2016</a:t>
            </a:r>
          </a:p>
        </p:txBody>
      </p:sp>
    </p:spTree>
    <p:extLst>
      <p:ext uri="{BB962C8B-B14F-4D97-AF65-F5344CB8AC3E}">
        <p14:creationId xmlns:p14="http://schemas.microsoft.com/office/powerpoint/2010/main" val="32825155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Green" preserve="1">
  <p:cSld name="Title Green">
    <p:bg>
      <p:bgPr>
        <a:solidFill>
          <a:srgbClr val="7ACB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16652" y="517525"/>
            <a:ext cx="929973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10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536386" y="3455988"/>
            <a:ext cx="1729349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6457" y="1084888"/>
            <a:ext cx="6309929" cy="2615592"/>
          </a:xfrm>
        </p:spPr>
        <p:txBody>
          <a:bodyPr>
            <a:normAutofit/>
          </a:bodyPr>
          <a:lstStyle>
            <a:lvl1pPr algn="l">
              <a:lnSpc>
                <a:spcPts val="4500"/>
              </a:lnSpc>
              <a:defRPr sz="4000" spc="2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6458" y="3838563"/>
            <a:ext cx="6316972" cy="1468760"/>
          </a:xfrm>
        </p:spPr>
        <p:txBody>
          <a:bodyPr>
            <a:normAutofit/>
          </a:bodyPr>
          <a:lstStyle>
            <a:lvl1pPr marL="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507594" y="198164"/>
            <a:ext cx="4344186" cy="180000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3"/>
          </p:nvPr>
        </p:nvSpPr>
        <p:spPr>
          <a:xfrm>
            <a:off x="7852033" y="198439"/>
            <a:ext cx="1964353" cy="179387"/>
          </a:xfrm>
        </p:spPr>
        <p:txBody>
          <a:bodyPr anchor="ctr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GB">
                <a:solidFill>
                  <a:prstClr val="white"/>
                </a:solidFill>
              </a:rPr>
              <a:t>Month XX, 2016</a:t>
            </a:r>
          </a:p>
        </p:txBody>
      </p:sp>
    </p:spTree>
    <p:extLst>
      <p:ext uri="{BB962C8B-B14F-4D97-AF65-F5344CB8AC3E}">
        <p14:creationId xmlns:p14="http://schemas.microsoft.com/office/powerpoint/2010/main" val="186668524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prstClr val="black"/>
                </a:solidFill>
              </a:rPr>
              <a:t>This is the slide </a:t>
            </a:r>
            <a:r>
              <a:rPr lang="en-GB" dirty="0">
                <a:solidFill>
                  <a:prstClr val="black"/>
                </a:solidFill>
              </a:rPr>
              <a:t>footer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B29F69-6801-4283-8EE9-215186317B4E}" type="slidenum">
              <a:rPr lang="en-GB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prstClr val="black"/>
                </a:solidFill>
              </a:rPr>
              <a:t>Month XX, 2016</a:t>
            </a:r>
          </a:p>
        </p:txBody>
      </p:sp>
    </p:spTree>
    <p:extLst>
      <p:ext uri="{BB962C8B-B14F-4D97-AF65-F5344CB8AC3E}">
        <p14:creationId xmlns:p14="http://schemas.microsoft.com/office/powerpoint/2010/main" val="2345006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Magenta" preserve="1" userDrawn="1">
  <p:cSld name="Title Magent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29842" y="1084888"/>
            <a:ext cx="7296870" cy="2615592"/>
          </a:xfrm>
        </p:spPr>
        <p:txBody>
          <a:bodyPr anchor="b">
            <a:normAutofit/>
          </a:bodyPr>
          <a:lstStyle>
            <a:lvl1pPr algn="l">
              <a:lnSpc>
                <a:spcPts val="4500"/>
              </a:lnSpc>
              <a:defRPr sz="4000" spc="2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9842" y="3838563"/>
            <a:ext cx="7296870" cy="1468760"/>
          </a:xfrm>
        </p:spPr>
        <p:txBody>
          <a:bodyPr>
            <a:normAutofit/>
          </a:bodyPr>
          <a:lstStyle>
            <a:lvl1pPr marL="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06325" y="517233"/>
            <a:ext cx="952038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7851779" y="198164"/>
            <a:ext cx="2074933" cy="180000"/>
          </a:xfrm>
          <a:prstGeom prst="rect">
            <a:avLst/>
          </a:prstGeom>
          <a:ln>
            <a:noFill/>
          </a:ln>
        </p:spPr>
        <p:txBody>
          <a:bodyPr lIns="0" tIns="0" rIns="0" bIns="0" anchor="ctr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B3F7355F-59D9-4B15-B7A2-069ADDF07430}" type="datetime3">
              <a:rPr lang="en-GB" smtClean="0"/>
              <a:t>14 December, 2018</a:t>
            </a:fld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9842" y="198164"/>
            <a:ext cx="5221938" cy="180000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Name</a:t>
            </a:r>
          </a:p>
        </p:txBody>
      </p:sp>
      <p:pic>
        <p:nvPicPr>
          <p:cNvPr id="10" name="Picture 9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2686" y="3457891"/>
            <a:ext cx="1296715" cy="15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0693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9211" y="1772817"/>
            <a:ext cx="4474062" cy="4320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29767" y="1772816"/>
            <a:ext cx="4474062" cy="4320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prstClr val="black"/>
                </a:solidFill>
              </a:rPr>
              <a:t>This is the slide </a:t>
            </a:r>
            <a:r>
              <a:rPr lang="en-GB" dirty="0">
                <a:solidFill>
                  <a:prstClr val="black"/>
                </a:solidFill>
              </a:rPr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C7F5FD-7997-4F75-83B7-A4465D1FA2E9}" type="slidenum">
              <a:rPr lang="en-GB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prstClr val="black"/>
                </a:solidFill>
              </a:rPr>
              <a:t>Month XX, 2016</a:t>
            </a:r>
          </a:p>
        </p:txBody>
      </p:sp>
    </p:spTree>
    <p:extLst>
      <p:ext uri="{BB962C8B-B14F-4D97-AF65-F5344CB8AC3E}">
        <p14:creationId xmlns:p14="http://schemas.microsoft.com/office/powerpoint/2010/main" val="92590857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ntent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9211" y="1773240"/>
            <a:ext cx="2847688" cy="4319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93950" y="1773239"/>
            <a:ext cx="3022436" cy="4319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13"/>
          </p:nvPr>
        </p:nvSpPr>
        <p:spPr>
          <a:xfrm>
            <a:off x="3661580" y="1773239"/>
            <a:ext cx="2847688" cy="4319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prstClr val="black"/>
                </a:solidFill>
              </a:rPr>
              <a:t>This is the slide </a:t>
            </a:r>
            <a:r>
              <a:rPr lang="en-GB" dirty="0">
                <a:solidFill>
                  <a:prstClr val="black"/>
                </a:solidFill>
              </a:rPr>
              <a:t>footer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9E2684-28E8-460F-BD69-92DF972155B6}" type="slidenum">
              <a:rPr lang="en-GB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prstClr val="black"/>
                </a:solidFill>
              </a:rPr>
              <a:t>Month XX, 2016</a:t>
            </a:r>
          </a:p>
        </p:txBody>
      </p:sp>
    </p:spTree>
    <p:extLst>
      <p:ext uri="{BB962C8B-B14F-4D97-AF65-F5344CB8AC3E}">
        <p14:creationId xmlns:p14="http://schemas.microsoft.com/office/powerpoint/2010/main" val="215555515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prstClr val="black"/>
                </a:solidFill>
              </a:rPr>
              <a:t>This is the slide </a:t>
            </a:r>
            <a:r>
              <a:rPr lang="en-GB" dirty="0">
                <a:solidFill>
                  <a:prstClr val="black"/>
                </a:solidFill>
              </a:rPr>
              <a:t>footer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74E186-269B-4D9B-817D-50E0A9896648}" type="slidenum">
              <a:rPr lang="en-GB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prstClr val="black"/>
                </a:solidFill>
              </a:rPr>
              <a:t>Month XX, 2016</a:t>
            </a:r>
          </a:p>
        </p:txBody>
      </p:sp>
    </p:spTree>
    <p:extLst>
      <p:ext uri="{BB962C8B-B14F-4D97-AF65-F5344CB8AC3E}">
        <p14:creationId xmlns:p14="http://schemas.microsoft.com/office/powerpoint/2010/main" val="119952332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prstClr val="black"/>
                </a:solidFill>
              </a:rPr>
              <a:t>This is the slide </a:t>
            </a:r>
            <a:r>
              <a:rPr lang="en-GB" dirty="0">
                <a:solidFill>
                  <a:prstClr val="black"/>
                </a:solidFill>
              </a:rPr>
              <a:t>footer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F007E5-6E81-4905-904F-01D61E43AF19}" type="slidenum">
              <a:rPr lang="en-GB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prstClr val="black"/>
                </a:solidFill>
              </a:rPr>
              <a:t>Month XX, 2016</a:t>
            </a:r>
          </a:p>
        </p:txBody>
      </p:sp>
    </p:spTree>
    <p:extLst>
      <p:ext uri="{BB962C8B-B14F-4D97-AF65-F5344CB8AC3E}">
        <p14:creationId xmlns:p14="http://schemas.microsoft.com/office/powerpoint/2010/main" val="414584469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Turquoise" preserve="1">
  <p:cSld name="Quote Turquois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516652" y="517525"/>
            <a:ext cx="929973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10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536386" y="6454776"/>
            <a:ext cx="1410029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514311" y="1435620"/>
            <a:ext cx="5076822" cy="3371056"/>
          </a:xfrm>
        </p:spPr>
        <p:txBody>
          <a:bodyPr anchor="b">
            <a:normAutofit/>
          </a:bodyPr>
          <a:lstStyle>
            <a:lvl1pPr marL="0" indent="0">
              <a:lnSpc>
                <a:spcPts val="2300"/>
              </a:lnSpc>
              <a:spcAft>
                <a:spcPts val="0"/>
              </a:spcAft>
              <a:buNone/>
              <a:defRPr sz="2200" spc="2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GB">
                <a:solidFill>
                  <a:prstClr val="white"/>
                </a:solidFill>
              </a:rPr>
              <a:t>Month XX, 2016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GB">
                <a:solidFill>
                  <a:prstClr val="white"/>
                </a:solidFill>
              </a:rPr>
              <a:t>This is the slide </a:t>
            </a:r>
            <a:r>
              <a:rPr lang="en-GB" dirty="0">
                <a:solidFill>
                  <a:prstClr val="white"/>
                </a:solidFill>
              </a:rPr>
              <a:t>footer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F02B9E3-2B1E-4D25-A870-02569A5D15BD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45992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Orange" preserve="1">
  <p:cSld name="Quote 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516652" y="517525"/>
            <a:ext cx="929973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10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536386" y="6454776"/>
            <a:ext cx="1410029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514311" y="1435620"/>
            <a:ext cx="5076822" cy="3371056"/>
          </a:xfrm>
        </p:spPr>
        <p:txBody>
          <a:bodyPr anchor="b">
            <a:normAutofit/>
          </a:bodyPr>
          <a:lstStyle>
            <a:lvl1pPr marL="0" indent="0">
              <a:lnSpc>
                <a:spcPts val="2300"/>
              </a:lnSpc>
              <a:spcAft>
                <a:spcPts val="0"/>
              </a:spcAft>
              <a:buNone/>
              <a:defRPr sz="2200" spc="2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GB">
                <a:solidFill>
                  <a:prstClr val="white"/>
                </a:solidFill>
              </a:rPr>
              <a:t>Month XX, 2016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GB">
                <a:solidFill>
                  <a:prstClr val="white"/>
                </a:solidFill>
              </a:rPr>
              <a:t>This is the slide </a:t>
            </a:r>
            <a:r>
              <a:rPr lang="en-GB" dirty="0">
                <a:solidFill>
                  <a:prstClr val="white"/>
                </a:solidFill>
              </a:rPr>
              <a:t>footer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65B095D-B58C-40D8-ABD3-EA829DCA1685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24362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Purple" preserve="1">
  <p:cSld name="Quote Purple">
    <p:bg>
      <p:bgPr>
        <a:solidFill>
          <a:srgbClr val="6E27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516652" y="517525"/>
            <a:ext cx="929973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10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536386" y="6454776"/>
            <a:ext cx="1410029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514311" y="1435620"/>
            <a:ext cx="5076822" cy="3371056"/>
          </a:xfrm>
        </p:spPr>
        <p:txBody>
          <a:bodyPr anchor="b">
            <a:normAutofit/>
          </a:bodyPr>
          <a:lstStyle>
            <a:lvl1pPr marL="0" indent="0">
              <a:lnSpc>
                <a:spcPts val="2300"/>
              </a:lnSpc>
              <a:spcAft>
                <a:spcPts val="0"/>
              </a:spcAft>
              <a:buNone/>
              <a:defRPr sz="2200" spc="2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GB">
                <a:solidFill>
                  <a:prstClr val="white"/>
                </a:solidFill>
              </a:rPr>
              <a:t>Month XX, 2016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GB">
                <a:solidFill>
                  <a:prstClr val="white"/>
                </a:solidFill>
              </a:rPr>
              <a:t>This is the slide </a:t>
            </a:r>
            <a:r>
              <a:rPr lang="en-GB" dirty="0">
                <a:solidFill>
                  <a:prstClr val="white"/>
                </a:solidFill>
              </a:rPr>
              <a:t>footer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9A99A47-B84F-4CEC-9C17-B9328DDB944A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27989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Yellow" preserve="1">
  <p:cSld name="Quote Yellow">
    <p:bg>
      <p:bgPr>
        <a:solidFill>
          <a:srgbClr val="FFB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516652" y="517525"/>
            <a:ext cx="929973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10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536386" y="6454776"/>
            <a:ext cx="1410029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514311" y="1435620"/>
            <a:ext cx="5076822" cy="3371056"/>
          </a:xfrm>
        </p:spPr>
        <p:txBody>
          <a:bodyPr anchor="b">
            <a:normAutofit/>
          </a:bodyPr>
          <a:lstStyle>
            <a:lvl1pPr marL="0" indent="0">
              <a:lnSpc>
                <a:spcPts val="2300"/>
              </a:lnSpc>
              <a:spcAft>
                <a:spcPts val="0"/>
              </a:spcAft>
              <a:buNone/>
              <a:defRPr sz="2200" spc="2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GB">
                <a:solidFill>
                  <a:prstClr val="white"/>
                </a:solidFill>
              </a:rPr>
              <a:t>Month XX, 2016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GB">
                <a:solidFill>
                  <a:prstClr val="white"/>
                </a:solidFill>
              </a:rPr>
              <a:t>This is the slide </a:t>
            </a:r>
            <a:r>
              <a:rPr lang="en-GB" dirty="0">
                <a:solidFill>
                  <a:prstClr val="white"/>
                </a:solidFill>
              </a:rPr>
              <a:t>footer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AAB8C33-B61C-478D-B51D-1C1503DDA87A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61824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Magenta" preserve="1">
  <p:cSld name="Quote Magenta">
    <p:bg>
      <p:bgPr>
        <a:solidFill>
          <a:srgbClr val="FF01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516652" y="517525"/>
            <a:ext cx="929973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10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536386" y="6454776"/>
            <a:ext cx="1410029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514311" y="1435620"/>
            <a:ext cx="5076822" cy="3371056"/>
          </a:xfrm>
        </p:spPr>
        <p:txBody>
          <a:bodyPr anchor="b">
            <a:normAutofit/>
          </a:bodyPr>
          <a:lstStyle>
            <a:lvl1pPr marL="0" indent="0">
              <a:lnSpc>
                <a:spcPts val="2300"/>
              </a:lnSpc>
              <a:spcAft>
                <a:spcPts val="0"/>
              </a:spcAft>
              <a:buNone/>
              <a:defRPr sz="2200" spc="2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GB">
                <a:solidFill>
                  <a:prstClr val="white"/>
                </a:solidFill>
              </a:rPr>
              <a:t>Month XX, 2016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GB">
                <a:solidFill>
                  <a:prstClr val="white"/>
                </a:solidFill>
              </a:rPr>
              <a:t>This is the slide </a:t>
            </a:r>
            <a:r>
              <a:rPr lang="en-GB" dirty="0">
                <a:solidFill>
                  <a:prstClr val="white"/>
                </a:solidFill>
              </a:rPr>
              <a:t>footer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455E9EA-2FC7-41D8-BB06-825FFC5035CB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95269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Dark Blue" preserve="1">
  <p:cSld name="Quote Dark Blue">
    <p:bg>
      <p:bgPr>
        <a:solidFill>
          <a:srgbClr val="150F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516652" y="517525"/>
            <a:ext cx="929973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10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536386" y="6454776"/>
            <a:ext cx="1410029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514311" y="1435620"/>
            <a:ext cx="5076822" cy="3371056"/>
          </a:xfrm>
        </p:spPr>
        <p:txBody>
          <a:bodyPr anchor="b">
            <a:normAutofit/>
          </a:bodyPr>
          <a:lstStyle>
            <a:lvl1pPr marL="0" indent="0">
              <a:lnSpc>
                <a:spcPts val="2300"/>
              </a:lnSpc>
              <a:spcAft>
                <a:spcPts val="0"/>
              </a:spcAft>
              <a:buNone/>
              <a:defRPr sz="2200" spc="2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GB">
                <a:solidFill>
                  <a:prstClr val="white"/>
                </a:solidFill>
              </a:rPr>
              <a:t>Month XX, 2016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GB">
                <a:solidFill>
                  <a:prstClr val="white"/>
                </a:solidFill>
              </a:rPr>
              <a:t>This is the slide </a:t>
            </a:r>
            <a:r>
              <a:rPr lang="en-GB" dirty="0">
                <a:solidFill>
                  <a:prstClr val="white"/>
                </a:solidFill>
              </a:rPr>
              <a:t>footer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610C031-5582-496C-B9FA-AFF2AE337680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159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Dark Blue" preserve="1" userDrawn="1">
  <p:cSld name="Title Dark Blu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29842" y="1084888"/>
            <a:ext cx="7296870" cy="2615592"/>
          </a:xfrm>
        </p:spPr>
        <p:txBody>
          <a:bodyPr anchor="b">
            <a:normAutofit/>
          </a:bodyPr>
          <a:lstStyle>
            <a:lvl1pPr algn="l">
              <a:lnSpc>
                <a:spcPts val="4500"/>
              </a:lnSpc>
              <a:defRPr sz="4000" spc="2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9843" y="3838563"/>
            <a:ext cx="7296871" cy="1468760"/>
          </a:xfrm>
        </p:spPr>
        <p:txBody>
          <a:bodyPr>
            <a:normAutofit/>
          </a:bodyPr>
          <a:lstStyle>
            <a:lvl1pPr marL="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02686" y="517233"/>
            <a:ext cx="952402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7851779" y="198164"/>
            <a:ext cx="2074933" cy="180000"/>
          </a:xfrm>
          <a:prstGeom prst="rect">
            <a:avLst/>
          </a:prstGeom>
          <a:ln>
            <a:noFill/>
          </a:ln>
        </p:spPr>
        <p:txBody>
          <a:bodyPr lIns="0" tIns="0" rIns="0" bIns="0" anchor="ctr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8B6D070-CEAD-4B53-9A04-293A45B82D8D}" type="datetime3">
              <a:rPr lang="en-GB" smtClean="0"/>
              <a:t>14 December, 2018</a:t>
            </a:fld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9842" y="198164"/>
            <a:ext cx="5221938" cy="180000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Name</a:t>
            </a:r>
          </a:p>
        </p:txBody>
      </p:sp>
      <p:pic>
        <p:nvPicPr>
          <p:cNvPr id="10" name="Picture 9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2686" y="3457891"/>
            <a:ext cx="1296715" cy="15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39384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Red" preserve="1">
  <p:cSld name="Quote Red">
    <p:bg>
      <p:bgPr>
        <a:solidFill>
          <a:srgbClr val="F135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516652" y="517525"/>
            <a:ext cx="929973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10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536386" y="6454776"/>
            <a:ext cx="1410029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514311" y="1435620"/>
            <a:ext cx="5076822" cy="3371056"/>
          </a:xfrm>
        </p:spPr>
        <p:txBody>
          <a:bodyPr anchor="b">
            <a:normAutofit/>
          </a:bodyPr>
          <a:lstStyle>
            <a:lvl1pPr marL="0" indent="0">
              <a:lnSpc>
                <a:spcPts val="2300"/>
              </a:lnSpc>
              <a:spcAft>
                <a:spcPts val="0"/>
              </a:spcAft>
              <a:buNone/>
              <a:defRPr sz="2200" spc="2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GB">
                <a:solidFill>
                  <a:prstClr val="white"/>
                </a:solidFill>
              </a:rPr>
              <a:t>Month XX, 2016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GB">
                <a:solidFill>
                  <a:prstClr val="white"/>
                </a:solidFill>
              </a:rPr>
              <a:t>This is the slide </a:t>
            </a:r>
            <a:r>
              <a:rPr lang="en-GB" dirty="0">
                <a:solidFill>
                  <a:prstClr val="white"/>
                </a:solidFill>
              </a:rPr>
              <a:t>footer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67AEB33-9962-4836-A0B7-A96326FAF5FD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02749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Light Grey" preserve="1">
  <p:cSld name="Quote Light Grey">
    <p:bg>
      <p:bgPr>
        <a:solidFill>
          <a:srgbClr val="AFAF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516652" y="517525"/>
            <a:ext cx="929973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10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536386" y="6454776"/>
            <a:ext cx="1410029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514311" y="1435620"/>
            <a:ext cx="5076822" cy="3371056"/>
          </a:xfrm>
        </p:spPr>
        <p:txBody>
          <a:bodyPr anchor="b">
            <a:normAutofit/>
          </a:bodyPr>
          <a:lstStyle>
            <a:lvl1pPr marL="0" indent="0">
              <a:lnSpc>
                <a:spcPts val="2300"/>
              </a:lnSpc>
              <a:spcAft>
                <a:spcPts val="0"/>
              </a:spcAft>
              <a:buNone/>
              <a:defRPr sz="2200" spc="2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GB">
                <a:solidFill>
                  <a:prstClr val="white"/>
                </a:solidFill>
              </a:rPr>
              <a:t>Month XX, 2016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GB">
                <a:solidFill>
                  <a:prstClr val="white"/>
                </a:solidFill>
              </a:rPr>
              <a:t>This is the slide </a:t>
            </a:r>
            <a:r>
              <a:rPr lang="en-GB" dirty="0">
                <a:solidFill>
                  <a:prstClr val="white"/>
                </a:solidFill>
              </a:rPr>
              <a:t>footer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B6F736E-CF1C-47C5-9814-8B9F2F8E6646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9867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Green" preserve="1">
  <p:cSld name="Quote Green">
    <p:bg>
      <p:bgPr>
        <a:solidFill>
          <a:srgbClr val="7ACB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516652" y="517525"/>
            <a:ext cx="929973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10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536386" y="6454776"/>
            <a:ext cx="1410029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514311" y="1435620"/>
            <a:ext cx="5076822" cy="3371056"/>
          </a:xfrm>
        </p:spPr>
        <p:txBody>
          <a:bodyPr anchor="b">
            <a:normAutofit/>
          </a:bodyPr>
          <a:lstStyle>
            <a:lvl1pPr marL="0" indent="0">
              <a:lnSpc>
                <a:spcPts val="2300"/>
              </a:lnSpc>
              <a:spcAft>
                <a:spcPts val="0"/>
              </a:spcAft>
              <a:buNone/>
              <a:defRPr sz="2200" spc="2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GB">
                <a:solidFill>
                  <a:prstClr val="white"/>
                </a:solidFill>
              </a:rPr>
              <a:t>Month XX, 2016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GB">
                <a:solidFill>
                  <a:prstClr val="white"/>
                </a:solidFill>
              </a:rPr>
              <a:t>This is the slide </a:t>
            </a:r>
            <a:r>
              <a:rPr lang="en-GB" dirty="0">
                <a:solidFill>
                  <a:prstClr val="white"/>
                </a:solidFill>
              </a:rPr>
              <a:t>footer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DEAAE8E-9D69-4EF5-9001-971F6B9989DC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76777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 Slide Turquoise" type="blank" preserve="1">
  <p:cSld name="Closing Slide Turquois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9210" y="3270251"/>
            <a:ext cx="3578890" cy="430213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800" spc="-5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Chubb</a:t>
            </a:r>
            <a:r>
              <a:rPr lang="en-GB" sz="2800" spc="-5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. Insured</a:t>
            </a:r>
            <a:r>
              <a:rPr lang="en-GB" sz="2800" spc="-5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720984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 Slide Orange" type="blank" preserve="1">
  <p:cSld name="Closing Slide 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9210" y="3270251"/>
            <a:ext cx="3578890" cy="430213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800" spc="-5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Chubb</a:t>
            </a:r>
            <a:r>
              <a:rPr lang="en-GB" sz="2800" spc="-5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. Insured</a:t>
            </a:r>
            <a:r>
              <a:rPr lang="en-GB" sz="2800" spc="-5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212910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 Slide Purple" type="blank" preserve="1">
  <p:cSld name="Closing Slide Purple">
    <p:bg>
      <p:bgPr>
        <a:solidFill>
          <a:srgbClr val="6E27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9210" y="3270251"/>
            <a:ext cx="3578890" cy="430213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800" spc="-5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Chubb</a:t>
            </a:r>
            <a:r>
              <a:rPr lang="en-GB" sz="2800" spc="-5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. Insured</a:t>
            </a:r>
            <a:r>
              <a:rPr lang="en-GB" sz="2800" spc="-5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748337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 Slide Yellow" type="blank" preserve="1">
  <p:cSld name="Closing Slide Yellow">
    <p:bg>
      <p:bgPr>
        <a:solidFill>
          <a:srgbClr val="FFB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9210" y="3270251"/>
            <a:ext cx="3578890" cy="430213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800" spc="-5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Chubb</a:t>
            </a:r>
            <a:r>
              <a:rPr lang="en-GB" sz="2800" spc="-5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. Insured</a:t>
            </a:r>
            <a:r>
              <a:rPr lang="en-GB" sz="2800" spc="-5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512041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 Slide Magenta" type="blank" preserve="1">
  <p:cSld name="Closing Slide Magenta">
    <p:bg>
      <p:bgPr>
        <a:solidFill>
          <a:srgbClr val="FF01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9210" y="3270251"/>
            <a:ext cx="3578890" cy="430213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800" spc="-5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Chubb</a:t>
            </a:r>
            <a:r>
              <a:rPr lang="en-GB" sz="2800" spc="-5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. Insured</a:t>
            </a:r>
            <a:r>
              <a:rPr lang="en-GB" sz="2800" spc="-5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609857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 Slide Dark Blue" type="blank" preserve="1">
  <p:cSld name="Closing Slide Dark Blue">
    <p:bg>
      <p:bgPr>
        <a:solidFill>
          <a:srgbClr val="150F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9210" y="3270251"/>
            <a:ext cx="3578890" cy="430213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800" spc="-5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Chubb</a:t>
            </a:r>
            <a:r>
              <a:rPr lang="en-GB" sz="2800" spc="-5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. Insured</a:t>
            </a:r>
            <a:r>
              <a:rPr lang="en-GB" sz="2800" spc="-5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064389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 Slide Red" type="blank" preserve="1">
  <p:cSld name="Closing Slide Red">
    <p:bg>
      <p:bgPr>
        <a:solidFill>
          <a:srgbClr val="F135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9210" y="3270251"/>
            <a:ext cx="3578890" cy="430213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800" spc="-5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Chubb</a:t>
            </a:r>
            <a:r>
              <a:rPr lang="en-GB" sz="2800" spc="-5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. Insured</a:t>
            </a:r>
            <a:r>
              <a:rPr lang="en-GB" sz="2800" spc="-5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1684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Red" preserve="1" userDrawn="1">
  <p:cSld name="Title Red">
    <p:bg>
      <p:bgPr>
        <a:solidFill>
          <a:srgbClr val="F135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29842" y="1084888"/>
            <a:ext cx="7296870" cy="2615592"/>
          </a:xfrm>
        </p:spPr>
        <p:txBody>
          <a:bodyPr anchor="b">
            <a:normAutofit/>
          </a:bodyPr>
          <a:lstStyle>
            <a:lvl1pPr algn="l">
              <a:lnSpc>
                <a:spcPts val="4500"/>
              </a:lnSpc>
              <a:defRPr sz="4000" spc="2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9843" y="3838563"/>
            <a:ext cx="7296871" cy="1468760"/>
          </a:xfrm>
        </p:spPr>
        <p:txBody>
          <a:bodyPr>
            <a:normAutofit/>
          </a:bodyPr>
          <a:lstStyle>
            <a:lvl1pPr marL="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02686" y="517233"/>
            <a:ext cx="952402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7851779" y="198164"/>
            <a:ext cx="2074933" cy="180000"/>
          </a:xfrm>
          <a:prstGeom prst="rect">
            <a:avLst/>
          </a:prstGeom>
          <a:ln>
            <a:noFill/>
          </a:ln>
        </p:spPr>
        <p:txBody>
          <a:bodyPr lIns="0" tIns="0" rIns="0" bIns="0" anchor="ctr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F28026C-9853-4899-9882-E4E98828DFEC}" type="datetime3">
              <a:rPr lang="en-GB" smtClean="0"/>
              <a:t>14 December, 2018</a:t>
            </a:fld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9842" y="198164"/>
            <a:ext cx="5221938" cy="180000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Name</a:t>
            </a:r>
          </a:p>
        </p:txBody>
      </p:sp>
      <p:pic>
        <p:nvPicPr>
          <p:cNvPr id="10" name="Picture 9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2686" y="3457891"/>
            <a:ext cx="1296715" cy="15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57891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 Slide Light Grey" type="blank" preserve="1">
  <p:cSld name="Closing Slide Light Grey">
    <p:bg>
      <p:bgPr>
        <a:solidFill>
          <a:srgbClr val="AFAF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9210" y="3270251"/>
            <a:ext cx="3578890" cy="430213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800" spc="-5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Chubb</a:t>
            </a:r>
            <a:r>
              <a:rPr lang="en-GB" sz="2800" spc="-5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. Insured</a:t>
            </a:r>
            <a:r>
              <a:rPr lang="en-GB" sz="2800" spc="-5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014933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 Slide Green" type="blank" preserve="1">
  <p:cSld name="Closing Slide Green">
    <p:bg>
      <p:bgPr>
        <a:solidFill>
          <a:srgbClr val="7ACB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9210" y="3270251"/>
            <a:ext cx="3578890" cy="430213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800" spc="-5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Chubb</a:t>
            </a:r>
            <a:r>
              <a:rPr lang="en-GB" sz="2800" spc="-5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. Insured</a:t>
            </a:r>
            <a:r>
              <a:rPr lang="en-GB" sz="2800" spc="-5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478931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1" descr="shutterstock_111035876.jp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46"/>
          <a:stretch>
            <a:fillRect/>
          </a:stretch>
        </p:blipFill>
        <p:spPr bwMode="auto">
          <a:xfrm>
            <a:off x="0" y="973138"/>
            <a:ext cx="10333038" cy="588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>
            <p:custDataLst>
              <p:tags r:id="rId1"/>
            </p:custDataLst>
          </p:nvPr>
        </p:nvSpPr>
        <p:spPr>
          <a:xfrm>
            <a:off x="0" y="6400800"/>
            <a:ext cx="10333038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anchor="ctr"/>
          <a:lstStyle/>
          <a:p>
            <a:pPr algn="ctr" defTabSz="957756">
              <a:defRPr/>
            </a:pPr>
            <a:endParaRPr lang="en-US" sz="1300" dirty="0">
              <a:solidFill>
                <a:prstClr val="white"/>
              </a:solidFill>
            </a:endParaRPr>
          </a:p>
        </p:txBody>
      </p:sp>
      <p:sp>
        <p:nvSpPr>
          <p:cNvPr id="6" name="Rectangle 7"/>
          <p:cNvSpPr/>
          <p:nvPr userDrawn="1">
            <p:custDataLst>
              <p:tags r:id="rId2"/>
            </p:custDataLst>
          </p:nvPr>
        </p:nvSpPr>
        <p:spPr bwMode="auto">
          <a:xfrm>
            <a:off x="0" y="1"/>
            <a:ext cx="10333038" cy="2682875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0 w 10560222"/>
              <a:gd name="connsiteY0" fmla="*/ 0 h 2958168"/>
              <a:gd name="connsiteX1" fmla="*/ 10559466 w 10560222"/>
              <a:gd name="connsiteY1" fmla="*/ 0 h 2958168"/>
              <a:gd name="connsiteX2" fmla="*/ 10558968 w 10560222"/>
              <a:gd name="connsiteY2" fmla="*/ 1476338 h 2958168"/>
              <a:gd name="connsiteX3" fmla="*/ 9286405 w 10560222"/>
              <a:gd name="connsiteY3" fmla="*/ 2153103 h 2958168"/>
              <a:gd name="connsiteX4" fmla="*/ 2315369 w 10560222"/>
              <a:gd name="connsiteY4" fmla="*/ 2159512 h 2958168"/>
              <a:gd name="connsiteX5" fmla="*/ 1178700 w 10560222"/>
              <a:gd name="connsiteY5" fmla="*/ 2958168 h 2958168"/>
              <a:gd name="connsiteX6" fmla="*/ 0 w 10560222"/>
              <a:gd name="connsiteY6" fmla="*/ 2174065 h 2958168"/>
              <a:gd name="connsiteX7" fmla="*/ 0 w 10560222"/>
              <a:gd name="connsiteY7" fmla="*/ 0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0222" h="2958168">
                <a:moveTo>
                  <a:pt x="0" y="0"/>
                </a:moveTo>
                <a:lnTo>
                  <a:pt x="10559466" y="0"/>
                </a:lnTo>
                <a:cubicBezTo>
                  <a:pt x="10559979" y="67600"/>
                  <a:pt x="10560222" y="1432923"/>
                  <a:pt x="10558968" y="1476338"/>
                </a:cubicBezTo>
                <a:cubicBezTo>
                  <a:pt x="10081572" y="2148347"/>
                  <a:pt x="9702991" y="2158423"/>
                  <a:pt x="9286405" y="2153103"/>
                </a:cubicBezTo>
                <a:lnTo>
                  <a:pt x="2315369" y="2159512"/>
                </a:lnTo>
                <a:cubicBezTo>
                  <a:pt x="1738155" y="2192654"/>
                  <a:pt x="1370309" y="2495346"/>
                  <a:pt x="1178700" y="2958168"/>
                </a:cubicBezTo>
                <a:cubicBezTo>
                  <a:pt x="880346" y="2254391"/>
                  <a:pt x="278640" y="2173187"/>
                  <a:pt x="0" y="2174065"/>
                </a:cubicBezTo>
                <a:cubicBezTo>
                  <a:pt x="2067" y="2138552"/>
                  <a:pt x="1272" y="9558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127000" dist="25400" dir="5400000" algn="t" rotWithShape="0">
              <a:schemeClr val="tx1">
                <a:alpha val="25000"/>
              </a:schemeClr>
            </a:outerShdw>
          </a:effectLst>
        </p:spPr>
        <p:txBody>
          <a:bodyPr lIns="33059" tIns="42976" rIns="33059" bIns="42976" anchor="ctr"/>
          <a:lstStyle/>
          <a:p>
            <a:pPr algn="ctr" defTabSz="957756">
              <a:defRPr/>
            </a:pPr>
            <a:endParaRPr lang="en-US" sz="1000" dirty="0">
              <a:solidFill>
                <a:prstClr val="white"/>
              </a:solidFill>
              <a:latin typeface="Arial"/>
              <a:cs typeface="Arial"/>
            </a:endParaRPr>
          </a:p>
        </p:txBody>
      </p:sp>
      <p:pic>
        <p:nvPicPr>
          <p:cNvPr id="7" name="Image 10" descr="Capgemini_logo.jp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03" y="658813"/>
            <a:ext cx="3254189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4" descr="C:\Users\UserSim\Desktop\Capgemini\moto.emf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803" y="6508750"/>
            <a:ext cx="3264953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2959927"/>
            <a:ext cx="5689880" cy="1098157"/>
          </a:xfrm>
        </p:spPr>
        <p:txBody>
          <a:bodyPr lIns="720000" rIns="33059" anchor="t"/>
          <a:lstStyle>
            <a:lvl1pPr marL="0" indent="0" algn="l">
              <a:defRPr sz="37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75681" y="4949634"/>
            <a:ext cx="5257359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378013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65042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507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65042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reeform 7"/>
          <p:cNvSpPr>
            <a:spLocks/>
          </p:cNvSpPr>
          <p:nvPr userDrawn="1"/>
        </p:nvSpPr>
        <p:spPr bwMode="auto">
          <a:xfrm flipH="1">
            <a:off x="0" y="0"/>
            <a:ext cx="4153034" cy="6858000"/>
          </a:xfrm>
          <a:custGeom>
            <a:avLst/>
            <a:gdLst>
              <a:gd name="connsiteX0" fmla="*/ 2443 w 38019"/>
              <a:gd name="connsiteY0" fmla="*/ 0 h 10000"/>
              <a:gd name="connsiteX1" fmla="*/ 2443 w 38019"/>
              <a:gd name="connsiteY1" fmla="*/ 1594 h 10000"/>
              <a:gd name="connsiteX2" fmla="*/ 1145 w 38019"/>
              <a:gd name="connsiteY2" fmla="*/ 2750 h 10000"/>
              <a:gd name="connsiteX3" fmla="*/ 0 w 38019"/>
              <a:gd name="connsiteY3" fmla="*/ 3031 h 10000"/>
              <a:gd name="connsiteX4" fmla="*/ 420 w 38019"/>
              <a:gd name="connsiteY4" fmla="*/ 3124 h 10000"/>
              <a:gd name="connsiteX5" fmla="*/ 2443 w 38019"/>
              <a:gd name="connsiteY5" fmla="*/ 4538 h 10000"/>
              <a:gd name="connsiteX6" fmla="*/ 2443 w 38019"/>
              <a:gd name="connsiteY6" fmla="*/ 10000 h 10000"/>
              <a:gd name="connsiteX7" fmla="*/ 10000 w 38019"/>
              <a:gd name="connsiteY7" fmla="*/ 10000 h 10000"/>
              <a:gd name="connsiteX8" fmla="*/ 38019 w 38019"/>
              <a:gd name="connsiteY8" fmla="*/ 0 h 10000"/>
              <a:gd name="connsiteX9" fmla="*/ 2443 w 38019"/>
              <a:gd name="connsiteY9" fmla="*/ 0 h 10000"/>
              <a:gd name="connsiteX0" fmla="*/ 2443 w 38019"/>
              <a:gd name="connsiteY0" fmla="*/ 0 h 10000"/>
              <a:gd name="connsiteX1" fmla="*/ 2443 w 38019"/>
              <a:gd name="connsiteY1" fmla="*/ 1594 h 10000"/>
              <a:gd name="connsiteX2" fmla="*/ 1145 w 38019"/>
              <a:gd name="connsiteY2" fmla="*/ 2750 h 10000"/>
              <a:gd name="connsiteX3" fmla="*/ 0 w 38019"/>
              <a:gd name="connsiteY3" fmla="*/ 3031 h 10000"/>
              <a:gd name="connsiteX4" fmla="*/ 420 w 38019"/>
              <a:gd name="connsiteY4" fmla="*/ 3124 h 10000"/>
              <a:gd name="connsiteX5" fmla="*/ 2443 w 38019"/>
              <a:gd name="connsiteY5" fmla="*/ 4538 h 10000"/>
              <a:gd name="connsiteX6" fmla="*/ 2443 w 38019"/>
              <a:gd name="connsiteY6" fmla="*/ 10000 h 10000"/>
              <a:gd name="connsiteX7" fmla="*/ 38019 w 38019"/>
              <a:gd name="connsiteY7" fmla="*/ 9997 h 10000"/>
              <a:gd name="connsiteX8" fmla="*/ 38019 w 38019"/>
              <a:gd name="connsiteY8" fmla="*/ 0 h 10000"/>
              <a:gd name="connsiteX9" fmla="*/ 2443 w 38019"/>
              <a:gd name="connsiteY9" fmla="*/ 0 h 10000"/>
              <a:gd name="connsiteX0" fmla="*/ 2443 w 38019"/>
              <a:gd name="connsiteY0" fmla="*/ 14 h 10014"/>
              <a:gd name="connsiteX1" fmla="*/ 2443 w 38019"/>
              <a:gd name="connsiteY1" fmla="*/ 1608 h 10014"/>
              <a:gd name="connsiteX2" fmla="*/ 1145 w 38019"/>
              <a:gd name="connsiteY2" fmla="*/ 2764 h 10014"/>
              <a:gd name="connsiteX3" fmla="*/ 0 w 38019"/>
              <a:gd name="connsiteY3" fmla="*/ 3045 h 10014"/>
              <a:gd name="connsiteX4" fmla="*/ 420 w 38019"/>
              <a:gd name="connsiteY4" fmla="*/ 3138 h 10014"/>
              <a:gd name="connsiteX5" fmla="*/ 2443 w 38019"/>
              <a:gd name="connsiteY5" fmla="*/ 4552 h 10014"/>
              <a:gd name="connsiteX6" fmla="*/ 2443 w 38019"/>
              <a:gd name="connsiteY6" fmla="*/ 10014 h 10014"/>
              <a:gd name="connsiteX7" fmla="*/ 38019 w 38019"/>
              <a:gd name="connsiteY7" fmla="*/ 10011 h 10014"/>
              <a:gd name="connsiteX8" fmla="*/ 33103 w 38019"/>
              <a:gd name="connsiteY8" fmla="*/ 0 h 10014"/>
              <a:gd name="connsiteX9" fmla="*/ 2443 w 38019"/>
              <a:gd name="connsiteY9" fmla="*/ 14 h 10014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3103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1946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2061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28 h 10039"/>
              <a:gd name="connsiteX1" fmla="*/ 2443 w 33832"/>
              <a:gd name="connsiteY1" fmla="*/ 1622 h 10039"/>
              <a:gd name="connsiteX2" fmla="*/ 1145 w 33832"/>
              <a:gd name="connsiteY2" fmla="*/ 2778 h 10039"/>
              <a:gd name="connsiteX3" fmla="*/ 0 w 33832"/>
              <a:gd name="connsiteY3" fmla="*/ 3059 h 10039"/>
              <a:gd name="connsiteX4" fmla="*/ 420 w 33832"/>
              <a:gd name="connsiteY4" fmla="*/ 3152 h 10039"/>
              <a:gd name="connsiteX5" fmla="*/ 2443 w 33832"/>
              <a:gd name="connsiteY5" fmla="*/ 4566 h 10039"/>
              <a:gd name="connsiteX6" fmla="*/ 2443 w 33832"/>
              <a:gd name="connsiteY6" fmla="*/ 10028 h 10039"/>
              <a:gd name="connsiteX7" fmla="*/ 33832 w 33832"/>
              <a:gd name="connsiteY7" fmla="*/ 10039 h 10039"/>
              <a:gd name="connsiteX8" fmla="*/ 31946 w 33832"/>
              <a:gd name="connsiteY8" fmla="*/ 0 h 10039"/>
              <a:gd name="connsiteX9" fmla="*/ 2443 w 33832"/>
              <a:gd name="connsiteY9" fmla="*/ 28 h 10039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2061 w 33832"/>
              <a:gd name="connsiteY8" fmla="*/ 69 h 10011"/>
              <a:gd name="connsiteX9" fmla="*/ 2443 w 33832"/>
              <a:gd name="connsiteY9" fmla="*/ 0 h 10011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1946 w 33832"/>
              <a:gd name="connsiteY8" fmla="*/ 27 h 10011"/>
              <a:gd name="connsiteX9" fmla="*/ 2443 w 33832"/>
              <a:gd name="connsiteY9" fmla="*/ 0 h 10011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1946 w 33832"/>
              <a:gd name="connsiteY8" fmla="*/ 13 h 10011"/>
              <a:gd name="connsiteX9" fmla="*/ 2443 w 33832"/>
              <a:gd name="connsiteY9" fmla="*/ 0 h 10011"/>
              <a:gd name="connsiteX0" fmla="*/ 2443 w 33832"/>
              <a:gd name="connsiteY0" fmla="*/ 29 h 10040"/>
              <a:gd name="connsiteX1" fmla="*/ 2443 w 33832"/>
              <a:gd name="connsiteY1" fmla="*/ 1623 h 10040"/>
              <a:gd name="connsiteX2" fmla="*/ 1145 w 33832"/>
              <a:gd name="connsiteY2" fmla="*/ 2779 h 10040"/>
              <a:gd name="connsiteX3" fmla="*/ 0 w 33832"/>
              <a:gd name="connsiteY3" fmla="*/ 3060 h 10040"/>
              <a:gd name="connsiteX4" fmla="*/ 420 w 33832"/>
              <a:gd name="connsiteY4" fmla="*/ 3153 h 10040"/>
              <a:gd name="connsiteX5" fmla="*/ 2443 w 33832"/>
              <a:gd name="connsiteY5" fmla="*/ 4567 h 10040"/>
              <a:gd name="connsiteX6" fmla="*/ 2443 w 33832"/>
              <a:gd name="connsiteY6" fmla="*/ 10029 h 10040"/>
              <a:gd name="connsiteX7" fmla="*/ 33832 w 33832"/>
              <a:gd name="connsiteY7" fmla="*/ 10040 h 10040"/>
              <a:gd name="connsiteX8" fmla="*/ 31946 w 33832"/>
              <a:gd name="connsiteY8" fmla="*/ 0 h 10040"/>
              <a:gd name="connsiteX9" fmla="*/ 2443 w 33832"/>
              <a:gd name="connsiteY9" fmla="*/ 29 h 10040"/>
              <a:gd name="connsiteX0" fmla="*/ 2443 w 31997"/>
              <a:gd name="connsiteY0" fmla="*/ 29 h 10029"/>
              <a:gd name="connsiteX1" fmla="*/ 2443 w 31997"/>
              <a:gd name="connsiteY1" fmla="*/ 1623 h 10029"/>
              <a:gd name="connsiteX2" fmla="*/ 1145 w 31997"/>
              <a:gd name="connsiteY2" fmla="*/ 2779 h 10029"/>
              <a:gd name="connsiteX3" fmla="*/ 0 w 31997"/>
              <a:gd name="connsiteY3" fmla="*/ 3060 h 10029"/>
              <a:gd name="connsiteX4" fmla="*/ 420 w 31997"/>
              <a:gd name="connsiteY4" fmla="*/ 3153 h 10029"/>
              <a:gd name="connsiteX5" fmla="*/ 2443 w 31997"/>
              <a:gd name="connsiteY5" fmla="*/ 4567 h 10029"/>
              <a:gd name="connsiteX6" fmla="*/ 2443 w 31997"/>
              <a:gd name="connsiteY6" fmla="*/ 10029 h 10029"/>
              <a:gd name="connsiteX7" fmla="*/ 31997 w 31997"/>
              <a:gd name="connsiteY7" fmla="*/ 10026 h 10029"/>
              <a:gd name="connsiteX8" fmla="*/ 31946 w 31997"/>
              <a:gd name="connsiteY8" fmla="*/ 0 h 10029"/>
              <a:gd name="connsiteX9" fmla="*/ 2443 w 31997"/>
              <a:gd name="connsiteY9" fmla="*/ 29 h 10029"/>
              <a:gd name="connsiteX0" fmla="*/ 2443 w 31997"/>
              <a:gd name="connsiteY0" fmla="*/ 0 h 10042"/>
              <a:gd name="connsiteX1" fmla="*/ 2443 w 31997"/>
              <a:gd name="connsiteY1" fmla="*/ 1636 h 10042"/>
              <a:gd name="connsiteX2" fmla="*/ 1145 w 31997"/>
              <a:gd name="connsiteY2" fmla="*/ 2792 h 10042"/>
              <a:gd name="connsiteX3" fmla="*/ 0 w 31997"/>
              <a:gd name="connsiteY3" fmla="*/ 3073 h 10042"/>
              <a:gd name="connsiteX4" fmla="*/ 420 w 31997"/>
              <a:gd name="connsiteY4" fmla="*/ 3166 h 10042"/>
              <a:gd name="connsiteX5" fmla="*/ 2443 w 31997"/>
              <a:gd name="connsiteY5" fmla="*/ 4580 h 10042"/>
              <a:gd name="connsiteX6" fmla="*/ 2443 w 31997"/>
              <a:gd name="connsiteY6" fmla="*/ 10042 h 10042"/>
              <a:gd name="connsiteX7" fmla="*/ 31997 w 31997"/>
              <a:gd name="connsiteY7" fmla="*/ 10039 h 10042"/>
              <a:gd name="connsiteX8" fmla="*/ 31946 w 31997"/>
              <a:gd name="connsiteY8" fmla="*/ 13 h 10042"/>
              <a:gd name="connsiteX9" fmla="*/ 2443 w 31997"/>
              <a:gd name="connsiteY9" fmla="*/ 0 h 10042"/>
              <a:gd name="connsiteX0" fmla="*/ 2443 w 31997"/>
              <a:gd name="connsiteY0" fmla="*/ 0 h 10042"/>
              <a:gd name="connsiteX1" fmla="*/ 2443 w 31997"/>
              <a:gd name="connsiteY1" fmla="*/ 1636 h 10042"/>
              <a:gd name="connsiteX2" fmla="*/ 1145 w 31997"/>
              <a:gd name="connsiteY2" fmla="*/ 2792 h 10042"/>
              <a:gd name="connsiteX3" fmla="*/ 0 w 31997"/>
              <a:gd name="connsiteY3" fmla="*/ 3073 h 10042"/>
              <a:gd name="connsiteX4" fmla="*/ 420 w 31997"/>
              <a:gd name="connsiteY4" fmla="*/ 3166 h 10042"/>
              <a:gd name="connsiteX5" fmla="*/ 2443 w 31997"/>
              <a:gd name="connsiteY5" fmla="*/ 4580 h 10042"/>
              <a:gd name="connsiteX6" fmla="*/ 2443 w 31997"/>
              <a:gd name="connsiteY6" fmla="*/ 10042 h 10042"/>
              <a:gd name="connsiteX7" fmla="*/ 31997 w 31997"/>
              <a:gd name="connsiteY7" fmla="*/ 10039 h 10042"/>
              <a:gd name="connsiteX8" fmla="*/ 31997 w 31997"/>
              <a:gd name="connsiteY8" fmla="*/ 0 h 10042"/>
              <a:gd name="connsiteX9" fmla="*/ 2443 w 31997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31997 w 40083"/>
              <a:gd name="connsiteY7" fmla="*/ 10039 h 10042"/>
              <a:gd name="connsiteX8" fmla="*/ 40083 w 40083"/>
              <a:gd name="connsiteY8" fmla="*/ 0 h 10042"/>
              <a:gd name="connsiteX9" fmla="*/ 2443 w 40083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40083 w 40083"/>
              <a:gd name="connsiteY7" fmla="*/ 10042 h 10042"/>
              <a:gd name="connsiteX8" fmla="*/ 40083 w 40083"/>
              <a:gd name="connsiteY8" fmla="*/ 0 h 10042"/>
              <a:gd name="connsiteX9" fmla="*/ 2443 w 40083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40083 w 40083"/>
              <a:gd name="connsiteY7" fmla="*/ 10042 h 10042"/>
              <a:gd name="connsiteX8" fmla="*/ 24076 w 40083"/>
              <a:gd name="connsiteY8" fmla="*/ 14 h 10042"/>
              <a:gd name="connsiteX9" fmla="*/ 2443 w 40083"/>
              <a:gd name="connsiteY9" fmla="*/ 0 h 10042"/>
              <a:gd name="connsiteX0" fmla="*/ 2443 w 24076"/>
              <a:gd name="connsiteY0" fmla="*/ 0 h 10042"/>
              <a:gd name="connsiteX1" fmla="*/ 2443 w 24076"/>
              <a:gd name="connsiteY1" fmla="*/ 1636 h 10042"/>
              <a:gd name="connsiteX2" fmla="*/ 1145 w 24076"/>
              <a:gd name="connsiteY2" fmla="*/ 2792 h 10042"/>
              <a:gd name="connsiteX3" fmla="*/ 0 w 24076"/>
              <a:gd name="connsiteY3" fmla="*/ 3073 h 10042"/>
              <a:gd name="connsiteX4" fmla="*/ 420 w 24076"/>
              <a:gd name="connsiteY4" fmla="*/ 3166 h 10042"/>
              <a:gd name="connsiteX5" fmla="*/ 2443 w 24076"/>
              <a:gd name="connsiteY5" fmla="*/ 4580 h 10042"/>
              <a:gd name="connsiteX6" fmla="*/ 2443 w 24076"/>
              <a:gd name="connsiteY6" fmla="*/ 10042 h 10042"/>
              <a:gd name="connsiteX7" fmla="*/ 24076 w 24076"/>
              <a:gd name="connsiteY7" fmla="*/ 10042 h 10042"/>
              <a:gd name="connsiteX8" fmla="*/ 24076 w 24076"/>
              <a:gd name="connsiteY8" fmla="*/ 14 h 10042"/>
              <a:gd name="connsiteX9" fmla="*/ 2443 w 24076"/>
              <a:gd name="connsiteY9" fmla="*/ 0 h 1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076" h="10042">
                <a:moveTo>
                  <a:pt x="2443" y="0"/>
                </a:moveTo>
                <a:lnTo>
                  <a:pt x="2443" y="1636"/>
                </a:lnTo>
                <a:cubicBezTo>
                  <a:pt x="2443" y="2080"/>
                  <a:pt x="2023" y="2477"/>
                  <a:pt x="1145" y="2792"/>
                </a:cubicBezTo>
                <a:cubicBezTo>
                  <a:pt x="821" y="2898"/>
                  <a:pt x="439" y="2967"/>
                  <a:pt x="0" y="3073"/>
                </a:cubicBezTo>
                <a:cubicBezTo>
                  <a:pt x="153" y="3110"/>
                  <a:pt x="286" y="3143"/>
                  <a:pt x="420" y="3166"/>
                </a:cubicBezTo>
                <a:cubicBezTo>
                  <a:pt x="1813" y="3494"/>
                  <a:pt x="2443" y="3975"/>
                  <a:pt x="2443" y="4580"/>
                </a:cubicBezTo>
                <a:lnTo>
                  <a:pt x="2443" y="10042"/>
                </a:lnTo>
                <a:lnTo>
                  <a:pt x="24076" y="10042"/>
                </a:lnTo>
                <a:lnTo>
                  <a:pt x="24076" y="14"/>
                </a:lnTo>
                <a:lnTo>
                  <a:pt x="2443" y="0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 defTabSz="957756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000" b="1" dirty="0">
              <a:solidFill>
                <a:srgbClr val="EEECE1"/>
              </a:solidFill>
              <a:latin typeface="Arial" charset="0"/>
              <a:cs typeface="Arial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7877" y="962025"/>
            <a:ext cx="3258881" cy="2248140"/>
          </a:xfrm>
          <a:prstGeom prst="rect">
            <a:avLst/>
          </a:prstGeom>
        </p:spPr>
        <p:txBody>
          <a:bodyPr lIns="180000" rIns="36000"/>
          <a:lstStyle>
            <a:lvl1pPr algn="l">
              <a:defRPr lang="en-US" sz="4000" b="1" kern="1200" baseline="0" noProof="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0"/>
          </p:nvPr>
        </p:nvSpPr>
        <p:spPr>
          <a:xfrm>
            <a:off x="4318473" y="1512000"/>
            <a:ext cx="5482803" cy="478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1816592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65042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52" name="think-cell Slide" r:id="rId10" imgW="360" imgH="360" progId="">
                  <p:embed/>
                </p:oleObj>
              </mc:Choice>
              <mc:Fallback>
                <p:oleObj name="think-cell Slide" r:id="rId10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65042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81737" y="6661264"/>
            <a:ext cx="110607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726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726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726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726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defTabSz="957263" fontAlgn="base">
              <a:spcBef>
                <a:spcPct val="0"/>
              </a:spcBef>
              <a:spcAft>
                <a:spcPct val="0"/>
              </a:spcAft>
              <a:defRPr/>
            </a:pPr>
            <a:fld id="{E12C739D-6ED4-40BA-BBE5-F60107872EB0}" type="slidenum">
              <a:rPr lang="en-US" altLang="en-US" sz="700" smtClean="0">
                <a:solidFill>
                  <a:srgbClr val="1F497D"/>
                </a:solidFill>
                <a:cs typeface="Arial" pitchFamily="34" charset="0"/>
              </a:rPr>
              <a:pPr algn="ctr" defTabSz="957263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sz="700" dirty="0">
              <a:solidFill>
                <a:srgbClr val="1F497D"/>
              </a:solidFill>
              <a:cs typeface="Arial" pitchFamily="34" charset="0"/>
            </a:endParaRPr>
          </a:p>
        </p:txBody>
      </p:sp>
      <p:sp>
        <p:nvSpPr>
          <p:cNvPr id="6" name="Freeform 4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0" y="676276"/>
            <a:ext cx="10333038" cy="72866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defTabSz="957756">
              <a:defRPr/>
            </a:pPr>
            <a:endParaRPr lang="fr-FR" sz="1900" dirty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032207" y="6623050"/>
            <a:ext cx="2775211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997" tIns="35997" rIns="35997" bIns="35997" anchor="b"/>
          <a:lstStyle>
            <a:lvl1pPr defTabSz="995363">
              <a:defRPr sz="19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95363">
              <a:defRPr sz="19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95363">
              <a:defRPr sz="19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95363">
              <a:defRPr sz="19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95363">
              <a:defRPr sz="19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9536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9536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9536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9536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defRPr/>
            </a:pPr>
            <a:r>
              <a:rPr lang="en-US" altLang="en-US" sz="600" dirty="0">
                <a:solidFill>
                  <a:srgbClr val="1F497D"/>
                </a:solidFill>
                <a:ea typeface="Helvetica Light"/>
                <a:cs typeface="Helvetica Light"/>
              </a:rPr>
              <a:t>Copyright © Capgemini 2015. </a:t>
            </a:r>
            <a:r>
              <a:rPr lang="en-US" altLang="en-US" sz="600">
                <a:solidFill>
                  <a:srgbClr val="1F497D"/>
                </a:solidFill>
                <a:ea typeface="Helvetica Light"/>
                <a:cs typeface="Helvetica Light"/>
              </a:rPr>
              <a:t>All Rights Reserved</a:t>
            </a:r>
            <a:endParaRPr lang="en-US" altLang="en-US" sz="600" dirty="0">
              <a:solidFill>
                <a:srgbClr val="1F497D"/>
              </a:solidFill>
              <a:ea typeface="Helvetica Light"/>
              <a:cs typeface="Helvetica Light"/>
            </a:endParaRPr>
          </a:p>
        </p:txBody>
      </p:sp>
      <p:sp>
        <p:nvSpPr>
          <p:cNvPr id="8" name="Rectangle 12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810772" y="6427788"/>
            <a:ext cx="1996645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5997" tIns="35997" rIns="35997" bIns="35997" anchor="b"/>
          <a:lstStyle>
            <a:lvl1pPr>
              <a:defRPr sz="19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726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726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726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726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defTabSz="9572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700">
                <a:solidFill>
                  <a:srgbClr val="1F497D"/>
                </a:solidFill>
                <a:cs typeface="Arial" pitchFamily="34" charset="0"/>
              </a:rPr>
              <a:t>Presentation </a:t>
            </a:r>
            <a:r>
              <a:rPr lang="en-US" altLang="en-US" sz="700" dirty="0">
                <a:solidFill>
                  <a:srgbClr val="1F497D"/>
                </a:solidFill>
                <a:cs typeface="Arial" pitchFamily="34" charset="0"/>
              </a:rPr>
              <a:t>Title | Date</a:t>
            </a:r>
          </a:p>
        </p:txBody>
      </p:sp>
      <p:cxnSp>
        <p:nvCxnSpPr>
          <p:cNvPr id="9" name="Straight Connector 5"/>
          <p:cNvCxnSpPr/>
          <p:nvPr>
            <p:custDataLst>
              <p:tags r:id="rId7"/>
            </p:custDataLst>
          </p:nvPr>
        </p:nvCxnSpPr>
        <p:spPr>
          <a:xfrm flipH="1">
            <a:off x="0" y="6362700"/>
            <a:ext cx="10333038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Image 13" descr="Capgemini_logo.jp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69" y="6438900"/>
            <a:ext cx="1625301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" name="Object 15" hidden="1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1" y="1"/>
          <a:ext cx="154278" cy="144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53" name="think-cell Slide" r:id="rId13" imgW="360" imgH="360" progId="">
                  <p:embed/>
                </p:oleObj>
              </mc:Choice>
              <mc:Fallback>
                <p:oleObj name="think-cell Slide" r:id="rId13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1"/>
                        <a:ext cx="154278" cy="144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333" y="1494767"/>
            <a:ext cx="9995705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97851341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717256" y="6477001"/>
            <a:ext cx="2674749" cy="365125"/>
          </a:xfrm>
        </p:spPr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2927694" y="6477001"/>
            <a:ext cx="2755477" cy="365125"/>
          </a:xfrm>
        </p:spPr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38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Green" preserve="1" userDrawn="1">
  <p:cSld name="Title Green">
    <p:bg>
      <p:bgPr>
        <a:solidFill>
          <a:srgbClr val="7ACB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29842" y="1084888"/>
            <a:ext cx="7296870" cy="2615592"/>
          </a:xfrm>
        </p:spPr>
        <p:txBody>
          <a:bodyPr anchor="b">
            <a:normAutofit/>
          </a:bodyPr>
          <a:lstStyle>
            <a:lvl1pPr algn="l">
              <a:lnSpc>
                <a:spcPts val="4500"/>
              </a:lnSpc>
              <a:defRPr sz="4000" spc="2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9842" y="3838563"/>
            <a:ext cx="7296870" cy="1468760"/>
          </a:xfrm>
        </p:spPr>
        <p:txBody>
          <a:bodyPr>
            <a:normAutofit/>
          </a:bodyPr>
          <a:lstStyle>
            <a:lvl1pPr marL="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06325" y="517233"/>
            <a:ext cx="952038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7851780" y="198164"/>
            <a:ext cx="2074974" cy="180000"/>
          </a:xfrm>
          <a:prstGeom prst="rect">
            <a:avLst/>
          </a:prstGeom>
          <a:ln>
            <a:noFill/>
          </a:ln>
        </p:spPr>
        <p:txBody>
          <a:bodyPr lIns="0" tIns="0" rIns="0" bIns="0" anchor="ctr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AF4D0EE-7C0F-40F8-994B-F5F87825EDE1}" type="datetime3">
              <a:rPr lang="en-GB" smtClean="0"/>
              <a:t>14 December, 2018</a:t>
            </a:fld>
            <a:endParaRPr lang="en-GB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9842" y="198164"/>
            <a:ext cx="5221938" cy="180000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Name</a:t>
            </a:r>
          </a:p>
        </p:txBody>
      </p:sp>
      <p:pic>
        <p:nvPicPr>
          <p:cNvPr id="10" name="Picture 9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2686" y="3457891"/>
            <a:ext cx="1296715" cy="15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24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2.xml"/><Relationship Id="rId18" Type="http://schemas.openxmlformats.org/officeDocument/2006/relationships/slideLayout" Target="../slideLayouts/slideLayout67.xml"/><Relationship Id="rId26" Type="http://schemas.openxmlformats.org/officeDocument/2006/relationships/slideLayout" Target="../slideLayouts/slideLayout75.xml"/><Relationship Id="rId39" Type="http://schemas.openxmlformats.org/officeDocument/2006/relationships/image" Target="../media/image5.emf"/><Relationship Id="rId21" Type="http://schemas.openxmlformats.org/officeDocument/2006/relationships/slideLayout" Target="../slideLayouts/slideLayout70.xml"/><Relationship Id="rId34" Type="http://schemas.openxmlformats.org/officeDocument/2006/relationships/slideLayout" Target="../slideLayouts/slideLayout83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17" Type="http://schemas.openxmlformats.org/officeDocument/2006/relationships/slideLayout" Target="../slideLayouts/slideLayout66.xml"/><Relationship Id="rId25" Type="http://schemas.openxmlformats.org/officeDocument/2006/relationships/slideLayout" Target="../slideLayouts/slideLayout74.xml"/><Relationship Id="rId33" Type="http://schemas.openxmlformats.org/officeDocument/2006/relationships/slideLayout" Target="../slideLayouts/slideLayout82.xml"/><Relationship Id="rId38" Type="http://schemas.openxmlformats.org/officeDocument/2006/relationships/tags" Target="../tags/tag21.xml"/><Relationship Id="rId2" Type="http://schemas.openxmlformats.org/officeDocument/2006/relationships/slideLayout" Target="../slideLayouts/slideLayout51.xml"/><Relationship Id="rId16" Type="http://schemas.openxmlformats.org/officeDocument/2006/relationships/slideLayout" Target="../slideLayouts/slideLayout65.xml"/><Relationship Id="rId20" Type="http://schemas.openxmlformats.org/officeDocument/2006/relationships/slideLayout" Target="../slideLayouts/slideLayout69.xml"/><Relationship Id="rId29" Type="http://schemas.openxmlformats.org/officeDocument/2006/relationships/slideLayout" Target="../slideLayouts/slideLayout78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24" Type="http://schemas.openxmlformats.org/officeDocument/2006/relationships/slideLayout" Target="../slideLayouts/slideLayout73.xml"/><Relationship Id="rId32" Type="http://schemas.openxmlformats.org/officeDocument/2006/relationships/slideLayout" Target="../slideLayouts/slideLayout81.xml"/><Relationship Id="rId37" Type="http://schemas.openxmlformats.org/officeDocument/2006/relationships/theme" Target="../theme/theme2.xml"/><Relationship Id="rId5" Type="http://schemas.openxmlformats.org/officeDocument/2006/relationships/slideLayout" Target="../slideLayouts/slideLayout54.xml"/><Relationship Id="rId15" Type="http://schemas.openxmlformats.org/officeDocument/2006/relationships/slideLayout" Target="../slideLayouts/slideLayout64.xml"/><Relationship Id="rId23" Type="http://schemas.openxmlformats.org/officeDocument/2006/relationships/slideLayout" Target="../slideLayouts/slideLayout72.xml"/><Relationship Id="rId28" Type="http://schemas.openxmlformats.org/officeDocument/2006/relationships/slideLayout" Target="../slideLayouts/slideLayout77.xml"/><Relationship Id="rId36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59.xml"/><Relationship Id="rId19" Type="http://schemas.openxmlformats.org/officeDocument/2006/relationships/slideLayout" Target="../slideLayouts/slideLayout68.xml"/><Relationship Id="rId31" Type="http://schemas.openxmlformats.org/officeDocument/2006/relationships/slideLayout" Target="../slideLayouts/slideLayout80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63.xml"/><Relationship Id="rId22" Type="http://schemas.openxmlformats.org/officeDocument/2006/relationships/slideLayout" Target="../slideLayouts/slideLayout71.xml"/><Relationship Id="rId27" Type="http://schemas.openxmlformats.org/officeDocument/2006/relationships/slideLayout" Target="../slideLayouts/slideLayout76.xml"/><Relationship Id="rId30" Type="http://schemas.openxmlformats.org/officeDocument/2006/relationships/slideLayout" Target="../slideLayouts/slideLayout79.xml"/><Relationship Id="rId35" Type="http://schemas.openxmlformats.org/officeDocument/2006/relationships/slideLayout" Target="../slideLayouts/slideLayout84.xml"/><Relationship Id="rId8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3856" y="914400"/>
            <a:ext cx="9522856" cy="104089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 dirty="0"/>
              <a:t>Click to edit </a:t>
            </a:r>
            <a:br>
              <a:rPr lang="en-GB" dirty="0"/>
            </a:br>
            <a:r>
              <a:rPr lang="en-GB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326" y="1772816"/>
            <a:ext cx="9520386" cy="432048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29842" y="6400800"/>
            <a:ext cx="6747654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77496" y="6400800"/>
            <a:ext cx="549216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fld id="{29295DE6-5E79-4E0C-95AA-63D191DA736D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03856" y="517233"/>
            <a:ext cx="952285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/>
          </p:cNvPicPr>
          <p:nvPr>
            <p:custDataLst>
              <p:tags r:id="rId51"/>
            </p:custDataLst>
          </p:nvPr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2331" y="207912"/>
            <a:ext cx="1062043" cy="12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12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5" r:id="rId2"/>
    <p:sldLayoutId id="2147483661" r:id="rId3"/>
    <p:sldLayoutId id="2147483669" r:id="rId4"/>
    <p:sldLayoutId id="2147483670" r:id="rId5"/>
    <p:sldLayoutId id="2147483672" r:id="rId6"/>
    <p:sldLayoutId id="2147483673" r:id="rId7"/>
    <p:sldLayoutId id="2147483674" r:id="rId8"/>
    <p:sldLayoutId id="2147483676" r:id="rId9"/>
    <p:sldLayoutId id="2147483662" r:id="rId10"/>
    <p:sldLayoutId id="2147483664" r:id="rId11"/>
    <p:sldLayoutId id="2147483668" r:id="rId12"/>
    <p:sldLayoutId id="2147483666" r:id="rId13"/>
    <p:sldLayoutId id="2147483667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78" r:id="rId24"/>
    <p:sldLayoutId id="2147483679" r:id="rId25"/>
    <p:sldLayoutId id="2147483680" r:id="rId26"/>
    <p:sldLayoutId id="2147483681" r:id="rId27"/>
    <p:sldLayoutId id="2147483682" r:id="rId28"/>
    <p:sldLayoutId id="2147483683" r:id="rId29"/>
    <p:sldLayoutId id="2147483684" r:id="rId30"/>
    <p:sldLayoutId id="2147483685" r:id="rId31"/>
    <p:sldLayoutId id="2147483686" r:id="rId32"/>
    <p:sldLayoutId id="2147483697" r:id="rId33"/>
    <p:sldLayoutId id="2147483698" r:id="rId34"/>
    <p:sldLayoutId id="2147483699" r:id="rId35"/>
    <p:sldLayoutId id="2147483701" r:id="rId36"/>
    <p:sldLayoutId id="2147483702" r:id="rId37"/>
    <p:sldLayoutId id="2147483703" r:id="rId38"/>
    <p:sldLayoutId id="2147483704" r:id="rId39"/>
    <p:sldLayoutId id="2147483705" r:id="rId40"/>
    <p:sldLayoutId id="2147483706" r:id="rId41"/>
    <p:sldLayoutId id="2147483707" r:id="rId42"/>
    <p:sldLayoutId id="2147483708" r:id="rId43"/>
    <p:sldLayoutId id="2147483709" r:id="rId44"/>
    <p:sldLayoutId id="2147483710" r:id="rId45"/>
    <p:sldLayoutId id="2147483711" r:id="rId46"/>
    <p:sldLayoutId id="2147483712" r:id="rId47"/>
    <p:sldLayoutId id="2147483714" r:id="rId48"/>
    <p:sldLayoutId id="2147483715" r:id="rId49"/>
  </p:sldLayoutIdLst>
  <p:hf hdr="0" ftr="0"/>
  <p:txStyles>
    <p:titleStyle>
      <a:lvl1pPr algn="l" defTabSz="914400" rtl="0" eaLnBrk="1" latinLnBrk="0" hangingPunct="1">
        <a:lnSpc>
          <a:spcPts val="2300"/>
        </a:lnSpc>
        <a:spcBef>
          <a:spcPts val="0"/>
        </a:spcBef>
        <a:buNone/>
        <a:defRPr sz="2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ts val="1500"/>
        </a:lnSpc>
        <a:spcBef>
          <a:spcPts val="0"/>
        </a:spcBef>
        <a:spcAft>
          <a:spcPts val="75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ts val="1500"/>
        </a:lnSpc>
        <a:spcBef>
          <a:spcPts val="0"/>
        </a:spcBef>
        <a:spcAft>
          <a:spcPts val="0"/>
        </a:spcAft>
        <a:buFont typeface="Symbol" panose="05050102010706020507" pitchFamily="18" charset="2"/>
        <a:buChar char="-"/>
        <a:defRPr sz="1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ts val="1500"/>
        </a:lnSpc>
        <a:spcBef>
          <a:spcPts val="0"/>
        </a:spcBef>
        <a:spcAft>
          <a:spcPts val="0"/>
        </a:spcAft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ts val="1500"/>
        </a:lnSpc>
        <a:spcBef>
          <a:spcPts val="0"/>
        </a:spcBef>
        <a:spcAft>
          <a:spcPts val="0"/>
        </a:spcAft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914400" rtl="0" eaLnBrk="1" latinLnBrk="0" hangingPunct="1">
        <a:lnSpc>
          <a:spcPts val="1500"/>
        </a:lnSpc>
        <a:spcBef>
          <a:spcPts val="0"/>
        </a:spcBef>
        <a:spcAft>
          <a:spcPts val="0"/>
        </a:spcAft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29211" y="549276"/>
            <a:ext cx="9287176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</a:t>
            </a:r>
            <a:br>
              <a:rPr lang="en-GB" altLang="en-US"/>
            </a:br>
            <a:r>
              <a:rPr lang="en-GB" altLang="en-US"/>
              <a:t>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29211" y="1773239"/>
            <a:ext cx="9287176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4311" y="6453189"/>
            <a:ext cx="5801570" cy="1793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defTabSz="957263" fontAlgn="base">
              <a:spcAft>
                <a:spcPct val="0"/>
              </a:spcAft>
              <a:defRPr/>
            </a:pPr>
            <a:r>
              <a:rPr lang="en-GB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This is the slide </a:t>
            </a:r>
            <a:r>
              <a:rPr lang="en-GB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15880" y="6453189"/>
            <a:ext cx="500506" cy="1793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defTabSz="957263" fontAlgn="base">
              <a:spcAft>
                <a:spcPct val="0"/>
              </a:spcAft>
              <a:defRPr/>
            </a:pPr>
            <a:fld id="{D2E9D3CA-2BDF-4956-BC63-7B4BC57EB045}" type="slidenum">
              <a:rPr lang="en-GB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pPr defTabSz="957263" fontAlgn="base">
                <a:spcAft>
                  <a:spcPct val="0"/>
                </a:spcAft>
                <a:defRPr/>
              </a:pPr>
              <a:t>‹#›</a:t>
            </a:fld>
            <a:endParaRPr lang="en-GB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7852033" y="260351"/>
            <a:ext cx="1964353" cy="180975"/>
          </a:xfrm>
          <a:prstGeom prst="rect">
            <a:avLst/>
          </a:prstGeom>
          <a:ln>
            <a:noFill/>
          </a:ln>
        </p:spPr>
        <p:txBody>
          <a:bodyPr lIns="0" tIns="0" rIns="0" bIns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Month XX, 2016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529211" y="517525"/>
            <a:ext cx="928717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3"/>
          <p:cNvPicPr>
            <a:picLocks/>
          </p:cNvPicPr>
          <p:nvPr>
            <p:custDataLst>
              <p:tags r:id="rId38"/>
            </p:custDataLst>
          </p:nvPr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80" y="6453189"/>
            <a:ext cx="1417205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2552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  <p:sldLayoutId id="2147483737" r:id="rId18"/>
    <p:sldLayoutId id="2147483738" r:id="rId19"/>
    <p:sldLayoutId id="2147483739" r:id="rId20"/>
    <p:sldLayoutId id="2147483740" r:id="rId21"/>
    <p:sldLayoutId id="2147483741" r:id="rId22"/>
    <p:sldLayoutId id="2147483742" r:id="rId23"/>
    <p:sldLayoutId id="2147483743" r:id="rId24"/>
    <p:sldLayoutId id="2147483744" r:id="rId25"/>
    <p:sldLayoutId id="2147483745" r:id="rId26"/>
    <p:sldLayoutId id="2147483746" r:id="rId27"/>
    <p:sldLayoutId id="2147483747" r:id="rId28"/>
    <p:sldLayoutId id="2147483748" r:id="rId29"/>
    <p:sldLayoutId id="2147483749" r:id="rId30"/>
    <p:sldLayoutId id="2147483750" r:id="rId31"/>
    <p:sldLayoutId id="2147483751" r:id="rId32"/>
    <p:sldLayoutId id="2147483752" r:id="rId33"/>
    <p:sldLayoutId id="2147483753" r:id="rId34"/>
    <p:sldLayoutId id="2147483754" r:id="rId35"/>
    <p:sldLayoutId id="2147483756" r:id="rId36"/>
  </p:sldLayoutIdLst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Georgia" pitchFamily="18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Georgia" pitchFamily="18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Georgia" pitchFamily="18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Georgia" pitchFamily="18" charset="0"/>
        </a:defRPr>
      </a:lvl5pPr>
      <a:lvl6pPr marL="457200" algn="l" rtl="0" fontAlgn="base">
        <a:lnSpc>
          <a:spcPts val="23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Georgia" pitchFamily="18" charset="0"/>
        </a:defRPr>
      </a:lvl6pPr>
      <a:lvl7pPr marL="914400" algn="l" rtl="0" fontAlgn="base">
        <a:lnSpc>
          <a:spcPts val="23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Georgia" pitchFamily="18" charset="0"/>
        </a:defRPr>
      </a:lvl7pPr>
      <a:lvl8pPr marL="1371600" algn="l" rtl="0" fontAlgn="base">
        <a:lnSpc>
          <a:spcPts val="23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Georgia" pitchFamily="18" charset="0"/>
        </a:defRPr>
      </a:lvl8pPr>
      <a:lvl9pPr marL="1828800" algn="l" rtl="0" fontAlgn="base">
        <a:lnSpc>
          <a:spcPts val="23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Georgia" pitchFamily="18" charset="0"/>
        </a:defRPr>
      </a:lvl9pPr>
    </p:titleStyle>
    <p:bodyStyle>
      <a:lvl1pPr marL="179388" indent="-179388" algn="l" rtl="0" eaLnBrk="0" fontAlgn="base" hangingPunct="0">
        <a:lnSpc>
          <a:spcPts val="1500"/>
        </a:lnSpc>
        <a:spcBef>
          <a:spcPct val="0"/>
        </a:spcBef>
        <a:spcAft>
          <a:spcPts val="750"/>
        </a:spcAft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indent="-179388" algn="l" rtl="0" eaLnBrk="0" fontAlgn="base" hangingPunct="0">
        <a:lnSpc>
          <a:spcPts val="15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9750" indent="-179388" algn="l" rtl="0" eaLnBrk="0" fontAlgn="base" hangingPunct="0">
        <a:lnSpc>
          <a:spcPts val="15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9138" indent="-179388" algn="l" rtl="0" eaLnBrk="0" fontAlgn="base" hangingPunct="0">
        <a:lnSpc>
          <a:spcPts val="15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79388" algn="l" rtl="0" eaLnBrk="0" fontAlgn="base" hangingPunct="0">
        <a:lnSpc>
          <a:spcPts val="15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91281" y="1295400"/>
            <a:ext cx="10333038" cy="1600200"/>
          </a:xfrm>
        </p:spPr>
        <p:txBody>
          <a:bodyPr anchor="ctr" anchorCtr="1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49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Work View </a:t>
            </a:r>
            <a:r>
              <a:rPr lang="en-US" sz="49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Automation</a:t>
            </a:r>
            <a:endParaRPr lang="en-US" dirty="0"/>
          </a:p>
        </p:txBody>
      </p:sp>
      <p:sp>
        <p:nvSpPr>
          <p:cNvPr id="7" name="Date Placeholder 3"/>
          <p:cNvSpPr txBox="1">
            <a:spLocks/>
          </p:cNvSpPr>
          <p:nvPr/>
        </p:nvSpPr>
        <p:spPr>
          <a:xfrm>
            <a:off x="8054753" y="198164"/>
            <a:ext cx="1836166" cy="180000"/>
          </a:xfrm>
          <a:prstGeom prst="rect">
            <a:avLst/>
          </a:prstGeom>
          <a:ln>
            <a:noFill/>
          </a:ln>
        </p:spPr>
        <p:txBody>
          <a:bodyPr lIns="0" tIns="0" rIns="0" bIns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38A7-CC1D-4BC1-8BDC-0081ED08A5B3}" type="datetime3">
              <a:rPr lang="en-GB" smtClean="0"/>
              <a:pPr/>
              <a:t>14 December,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22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13191" y="127686"/>
            <a:ext cx="790132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Work View Automation Summary</a:t>
            </a:r>
            <a:endParaRPr lang="en-US" sz="1800" b="1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5364480"/>
            <a:ext cx="2286000" cy="11887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kern="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76%</a:t>
            </a:r>
            <a:r>
              <a:rPr lang="en-GB" sz="1100" b="1" kern="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/>
            <a:r>
              <a:rPr lang="en-GB" sz="1400" b="1" kern="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Regression Automation</a:t>
            </a:r>
            <a:endParaRPr lang="en-GB" sz="1400" b="1" kern="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80520" y="5364480"/>
            <a:ext cx="2286000" cy="11887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kern="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240</a:t>
            </a:r>
          </a:p>
          <a:p>
            <a:pPr algn="ctr"/>
            <a:r>
              <a:rPr lang="en-GB" sz="1400" b="1" kern="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Builds Validated</a:t>
            </a:r>
            <a:endParaRPr lang="en-GB" sz="1400" b="1" kern="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03520" y="5364480"/>
            <a:ext cx="2286000" cy="118872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kern="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9280</a:t>
            </a:r>
            <a:endParaRPr lang="en-GB" b="1" kern="0" dirty="0" smtClean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GB" sz="1400" b="1" kern="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Hours Efforts Saved</a:t>
            </a:r>
            <a:endParaRPr lang="en-GB" sz="1400" b="1" kern="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26680" y="5364480"/>
            <a:ext cx="2286000" cy="11887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kern="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365</a:t>
            </a:r>
            <a:r>
              <a:rPr lang="en-GB" sz="1100" b="1" kern="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/>
            <a:r>
              <a:rPr lang="en-GB" sz="1400" b="1" kern="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Defects Identified</a:t>
            </a:r>
            <a:endParaRPr lang="en-GB" sz="1400" b="1" kern="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609600"/>
            <a:ext cx="4709320" cy="46482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kern="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03360" y="609600"/>
            <a:ext cx="4709320" cy="46482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kern="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812403" y="716966"/>
            <a:ext cx="3998913" cy="307760"/>
          </a:xfrm>
          <a:prstGeom prst="rect">
            <a:avLst/>
          </a:prstGeom>
          <a:solidFill>
            <a:srgbClr val="7030A0"/>
          </a:solidFill>
        </p:spPr>
        <p:txBody>
          <a:bodyPr wrap="square" lIns="91424" tIns="45712" rIns="91424" bIns="45712">
            <a:spAutoFit/>
          </a:bodyPr>
          <a:lstStyle/>
          <a:p>
            <a:pPr algn="ctr">
              <a:defRPr/>
            </a:pPr>
            <a:r>
              <a:rPr lang="en-US" sz="1400" b="1" kern="0" dirty="0" smtClean="0">
                <a:solidFill>
                  <a:schemeClr val="bg1"/>
                </a:solidFill>
                <a:latin typeface="Candara" pitchFamily="34" charset="0"/>
                <a:ea typeface="ＭＳ Ｐゴシック" pitchFamily="34" charset="-128"/>
                <a:cs typeface="Calibri" pitchFamily="34" charset="0"/>
              </a:rPr>
              <a:t>Work View Automation – A Look Back</a:t>
            </a:r>
            <a:endParaRPr lang="en-US" sz="1400" b="1" kern="0" dirty="0">
              <a:solidFill>
                <a:schemeClr val="bg1"/>
              </a:solidFill>
              <a:latin typeface="Candara" pitchFamily="34" charset="0"/>
              <a:ea typeface="ＭＳ Ｐゴシック" pitchFamily="34" charset="-128"/>
              <a:cs typeface="Calibri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658563" y="742366"/>
            <a:ext cx="3998913" cy="307760"/>
          </a:xfrm>
          <a:prstGeom prst="rect">
            <a:avLst/>
          </a:prstGeom>
          <a:solidFill>
            <a:srgbClr val="7030A0"/>
          </a:solidFill>
        </p:spPr>
        <p:txBody>
          <a:bodyPr wrap="square" lIns="91424" tIns="45712" rIns="91424" bIns="45712">
            <a:spAutoFit/>
          </a:bodyPr>
          <a:lstStyle/>
          <a:p>
            <a:pPr algn="ctr">
              <a:defRPr/>
            </a:pPr>
            <a:r>
              <a:rPr lang="en-US" sz="1400" b="1" kern="0" dirty="0" smtClean="0">
                <a:solidFill>
                  <a:schemeClr val="bg1"/>
                </a:solidFill>
                <a:latin typeface="Candara" pitchFamily="34" charset="0"/>
                <a:ea typeface="ＭＳ Ｐゴシック" pitchFamily="34" charset="-128"/>
                <a:cs typeface="Calibri" pitchFamily="34" charset="0"/>
              </a:rPr>
              <a:t>Work View Automation – Future Releases</a:t>
            </a:r>
            <a:endParaRPr lang="en-US" sz="1400" b="1" kern="0" dirty="0">
              <a:solidFill>
                <a:schemeClr val="bg1"/>
              </a:solidFill>
              <a:latin typeface="Candara" pitchFamily="34" charset="0"/>
              <a:ea typeface="ＭＳ Ｐゴシック" pitchFamily="34" charset="-128"/>
              <a:cs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4519" y="1143000"/>
            <a:ext cx="4419600" cy="402844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 anchorCtr="0"/>
          <a:lstStyle/>
          <a:p>
            <a:pPr>
              <a:tabLst>
                <a:tab pos="177800" algn="l"/>
              </a:tabLst>
            </a:pPr>
            <a:r>
              <a:rPr lang="en-US" sz="1200" b="1" kern="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Functional </a:t>
            </a:r>
            <a:r>
              <a:rPr lang="en-US" sz="1200" b="1" kern="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Automation: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kern="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Drop1 EMEA and LATAM execution has been completed in 4 weeks (from the planned execution of 7 weeks)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kern="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135 PD efforts saved via Day1 Functional Automation execution 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kern="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30 PD efforts saved via 50% Data Migration Automation execution</a:t>
            </a:r>
          </a:p>
          <a:p>
            <a:r>
              <a:rPr lang="en-US" sz="1200" b="1" kern="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Regression Automation:</a:t>
            </a:r>
            <a:endParaRPr lang="en-US" sz="1200" b="1" kern="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Build Validation and Certification in 14 Hours for all the 3 regions [APAC : 5 Hours, EMEA : 5 Hours, LATAM : 4 Hours]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40% of regression defects (~365) have been identified through Automation Suite.</a:t>
            </a:r>
            <a:endParaRPr lang="en-US" sz="1200" b="1" dirty="0" smtClean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Test Data Creation has been automated for 14 interfaces out of 22 interfaces in Work View (until Drop 3) with ~ 8 hours savings per build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1100" dirty="0" smtClean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1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100" b="1" kern="0" dirty="0" smtClean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48219" y="1143000"/>
            <a:ext cx="4419600" cy="402844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 anchorCtr="0"/>
          <a:lstStyle/>
          <a:p>
            <a:r>
              <a:rPr lang="en-US" sz="1100" b="1" kern="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Execution plan for Upcoming releases:</a:t>
            </a:r>
          </a:p>
          <a:p>
            <a:endParaRPr lang="en-US" sz="500" b="1" kern="0" dirty="0" smtClean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kern="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Regression </a:t>
            </a:r>
            <a:r>
              <a:rPr lang="en-US" sz="1200" kern="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Testing is planned for 3 Days execution </a:t>
            </a:r>
            <a:r>
              <a:rPr lang="en-US" sz="1200" kern="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per country using 2 </a:t>
            </a:r>
            <a:r>
              <a:rPr lang="en-US" sz="1200" kern="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machines for the build without any functional / Code changes.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500" kern="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200" kern="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Regression Testing will be performed </a:t>
            </a:r>
            <a:r>
              <a:rPr lang="en-GB" sz="1200" kern="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using existing Automation / Manual Suite after updating the suite for Country Specific Config Data / Code Object Level </a:t>
            </a:r>
            <a:r>
              <a:rPr lang="en-GB" sz="1200" kern="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Changes.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GB" sz="500" kern="0" dirty="0" smtClean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200" kern="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any new functionality/CR/Interfaces, will analyse and provide the effort for test suite updation/SIT execution window.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GB" sz="500" kern="0" dirty="0" smtClean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1100" b="1" kern="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Note: </a:t>
            </a:r>
            <a:r>
              <a:rPr lang="en-US" sz="1100" b="1" kern="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above plan is completely depend on Day 1 </a:t>
            </a:r>
            <a:r>
              <a:rPr lang="en-US" sz="1100" b="1" kern="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Build Quality </a:t>
            </a:r>
            <a:r>
              <a:rPr lang="en-US" sz="1100" b="1" kern="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/ Completeness of Component Delivery. 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GB" sz="1200" kern="0" dirty="0" smtClean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endParaRPr lang="en-US" sz="1200" kern="0" dirty="0" smtClean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1200" b="1" kern="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endParaRPr lang="en-US" sz="1200" kern="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65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743552"/>
              </p:ext>
            </p:extLst>
          </p:nvPr>
        </p:nvGraphicFramePr>
        <p:xfrm>
          <a:off x="442119" y="609600"/>
          <a:ext cx="6248400" cy="6096004"/>
        </p:xfrm>
        <a:graphic>
          <a:graphicData uri="http://schemas.openxmlformats.org/drawingml/2006/table">
            <a:tbl>
              <a:tblPr firstRow="1" bandRow="1"/>
              <a:tblGrid>
                <a:gridCol w="521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7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2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69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50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S.No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Interface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Test Data Automation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Remarks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3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9144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lvl="0" indent="0" algn="l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Genius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t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3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9144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lvl="0" indent="0" algn="l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Meridian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 i="0" u="none" strike="noStrike" dirty="0" smtClean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3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9144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lvl="0" indent="0" algn="l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SIS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 i="0" u="none" strike="noStrike" dirty="0" smtClean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3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9144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lvl="0" indent="0" algn="l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ACC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3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9144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lvl="0" indent="0" algn="l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Underwriting Portal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3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9144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lvl="0" indent="0" algn="l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ACRS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3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9144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lvl="0" indent="0" algn="l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6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316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9144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lvl="0" indent="0" algn="l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MNB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 i="0" u="none" strike="noStrike" dirty="0" smtClean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316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9144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lvl="0" indent="0" algn="l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GenNext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 i="0" u="none" strike="noStrike" dirty="0" smtClean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316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9144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lvl="0" indent="0" algn="l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E-ABS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 i="0" u="none" strike="noStrike" dirty="0" smtClean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316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9144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lvl="0" indent="0" algn="l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GPI (Standalone)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316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9144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lvl="0" indent="0" algn="l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GenNext 2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2316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9144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lvl="0" indent="0" algn="l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PEGA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2316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9144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lvl="0" indent="0" algn="l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Ignite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2316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9144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lvl="0" indent="0" algn="l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CHUBB Compliance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Unable</a:t>
                      </a:r>
                      <a:r>
                        <a:rPr lang="en-US" sz="9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to script the identification of correspondent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2316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9144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lvl="0" indent="0" algn="l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D&amp;B – Credit Rating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2316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9144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lvl="0" indent="0" algn="l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Genius Life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Blocked – Not Ready</a:t>
                      </a:r>
                      <a:r>
                        <a:rPr lang="en-US" sz="9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for Automation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2316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9144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lvl="0" indent="0" algn="l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System6 Life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Blocked – Not Ready</a:t>
                      </a:r>
                      <a:r>
                        <a:rPr lang="en-US" sz="9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for Automation</a:t>
                      </a:r>
                      <a:endParaRPr lang="en-US" sz="900" b="0" i="0" u="none" strike="noStrike" dirty="0" smtClean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2316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9144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lvl="0" indent="0" algn="l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CHUBBNET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Not Delivered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62316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9144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lvl="0" indent="0" algn="l" defTabSz="914400" rtl="0" eaLnBrk="1" fontAlgn="ctr" latinLnBrk="0" hangingPunct="1"/>
                      <a:r>
                        <a:rPr lang="en-US" sz="1000" b="1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FormsPath</a:t>
                      </a:r>
                      <a:endParaRPr 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Cannot be Automated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62316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9144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0"/>
                      <a:r>
                        <a:rPr lang="en-US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ACRS Documents</a:t>
                      </a:r>
                      <a:endParaRPr 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62316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9144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lvl="0" indent="0" algn="l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ACL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Cannot be Automated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193" y="976729"/>
            <a:ext cx="166255" cy="1662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194" y="1254845"/>
            <a:ext cx="166255" cy="1662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195" y="1513219"/>
            <a:ext cx="166255" cy="1662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196" y="1775251"/>
            <a:ext cx="166255" cy="1662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197" y="2033219"/>
            <a:ext cx="166255" cy="16625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038" y="2287667"/>
            <a:ext cx="166255" cy="16625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879" y="2547927"/>
            <a:ext cx="166255" cy="16625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880" y="2815785"/>
            <a:ext cx="166255" cy="1662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484" y="3078895"/>
            <a:ext cx="166255" cy="16625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484" y="3342015"/>
            <a:ext cx="166255" cy="1662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485" y="3607229"/>
            <a:ext cx="166255" cy="16625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921" y="3861511"/>
            <a:ext cx="166255" cy="16625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286" y="4120497"/>
            <a:ext cx="166255" cy="16625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256" y="4383167"/>
            <a:ext cx="166255" cy="16625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919" y="4654841"/>
            <a:ext cx="164592" cy="16459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919" y="4924852"/>
            <a:ext cx="164592" cy="16459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919" y="5190644"/>
            <a:ext cx="164592" cy="16459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919" y="5445994"/>
            <a:ext cx="164592" cy="16459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221" y="5984006"/>
            <a:ext cx="164592" cy="16459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919" y="5715000"/>
            <a:ext cx="164592" cy="16459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919" y="6491558"/>
            <a:ext cx="164592" cy="16459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919" y="6236208"/>
            <a:ext cx="164592" cy="164592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6766719" y="609600"/>
            <a:ext cx="2895600" cy="609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 anchorCtr="0"/>
          <a:lstStyle/>
          <a:p>
            <a:r>
              <a:rPr lang="en-US" sz="1100" b="1" kern="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Highlights:</a:t>
            </a:r>
          </a:p>
          <a:p>
            <a:endParaRPr lang="en-US" sz="500" b="1" kern="0" dirty="0" smtClean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100" kern="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Test Data Creation for 14 Interfaces out of 22 is Automated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100" kern="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E2E Flow Validations automated for 6 Interfaces and is in progress for 4 interfaces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n-US" sz="1100" b="1" kern="0" dirty="0" smtClean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100" b="1" kern="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883559" y="1952033"/>
            <a:ext cx="2702560" cy="236494"/>
          </a:xfrm>
          <a:prstGeom prst="rect">
            <a:avLst/>
          </a:prstGeom>
          <a:solidFill>
            <a:srgbClr val="01879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kern="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E2E Flow Automated</a:t>
            </a:r>
            <a:endParaRPr lang="en-US" sz="1100" b="1" kern="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883559" y="2209800"/>
            <a:ext cx="2057400" cy="13721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kern="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Genius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kern="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Meridian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kern="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kern="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kern="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UWP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kern="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GenNext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kern="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883559" y="3505200"/>
            <a:ext cx="2702560" cy="236494"/>
          </a:xfrm>
          <a:prstGeom prst="rect">
            <a:avLst/>
          </a:prstGeom>
          <a:solidFill>
            <a:srgbClr val="01879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kern="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E2E Flow Automation in Progress</a:t>
            </a:r>
            <a:endParaRPr lang="en-US" sz="1100" b="1" kern="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883559" y="3775511"/>
            <a:ext cx="2057400" cy="10836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kern="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E-ABS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kern="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PEGA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kern="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GenNext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kern="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Ignite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kern="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442119" y="89049"/>
            <a:ext cx="820612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Interfaces Automation Overview</a:t>
            </a:r>
            <a:endParaRPr lang="en-US" sz="1800" b="1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60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13191" y="127686"/>
            <a:ext cx="790132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Innovation &amp; Process Improvements</a:t>
            </a:r>
            <a:endParaRPr lang="en-US" sz="1800" b="1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04519" y="685800"/>
            <a:ext cx="1828800" cy="457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kern="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Tools</a:t>
            </a:r>
            <a:endParaRPr lang="en-US" sz="1100" b="1" kern="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404519" y="3733800"/>
            <a:ext cx="1828800" cy="457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kern="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Accelerators</a:t>
            </a:r>
            <a:endParaRPr lang="en-US" sz="1100" b="1" kern="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14400" y="1295400"/>
            <a:ext cx="3657600" cy="2209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40080" rtlCol="0" anchor="t" anchorCtr="0"/>
          <a:lstStyle/>
          <a:p>
            <a:r>
              <a:rPr lang="en-US" sz="1100" b="1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 Excel Utility to trigger the Automated Test Data Creation Scripts for all interfaces from one place</a:t>
            </a:r>
            <a:r>
              <a:rPr lang="en-US" sz="1100" b="1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endParaRPr lang="en-US" sz="1100" dirty="0" smtClean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10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</a:t>
            </a:r>
            <a:r>
              <a:rPr lang="en-US" sz="1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eases the complexity of entering Test Data for Automation Scripts for Interfaces which are using different Automation tools and technologies</a:t>
            </a:r>
            <a:r>
              <a:rPr lang="en-US" sz="110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endParaRPr lang="en-US" sz="1100" dirty="0" smtClean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10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Integrated </a:t>
            </a:r>
            <a:r>
              <a:rPr lang="en-US" sz="1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E2E flows for most of the Interfaces can be run with just a button click</a:t>
            </a:r>
          </a:p>
          <a:p>
            <a:endParaRPr lang="en-US" sz="1100" b="1" kern="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928519" y="1295400"/>
            <a:ext cx="3657600" cy="2209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40080" rtlCol="0" anchor="t" anchorCtr="0"/>
          <a:lstStyle/>
          <a:p>
            <a:pPr lvl="0" defTabSz="914400">
              <a:defRPr/>
            </a:pPr>
            <a:r>
              <a:rPr lang="en-US" sz="1100" b="1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Automated utility using SMTP protocol to ingest continuous mails / documents into WorkView for performance Testing</a:t>
            </a:r>
          </a:p>
          <a:p>
            <a:endParaRPr lang="en-US" sz="11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 defTabSz="914400">
              <a:defRPr/>
            </a:pPr>
            <a:r>
              <a:rPr lang="en-US" sz="1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Helpful to simulate ingestion background process with high throughput during PTE</a:t>
            </a:r>
          </a:p>
          <a:p>
            <a:pPr lvl="0" defTabSz="914400">
              <a:defRPr/>
            </a:pPr>
            <a:endParaRPr lang="en-US" sz="11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 defTabSz="914400">
              <a:defRPr/>
            </a:pPr>
            <a:r>
              <a:rPr lang="en-US" sz="1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gives a throughput of ~3000 mails per hour and ~15,000 documents per hour</a:t>
            </a:r>
          </a:p>
          <a:p>
            <a:endParaRPr lang="en-US" sz="1100" b="1" kern="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14400" y="4291914"/>
            <a:ext cx="3657600" cy="2209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40080" rtlCol="0" anchor="t" anchorCtr="0"/>
          <a:lstStyle/>
          <a:p>
            <a:r>
              <a:rPr lang="en-US" sz="1100" b="1" kern="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Automatic Execution of Automated Test Scripts after each Build Deployment</a:t>
            </a:r>
          </a:p>
          <a:p>
            <a:endParaRPr lang="en-US" sz="1100" b="1" kern="0" dirty="0" smtClean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100" kern="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Automated Build Validation and reporting to Stakeholders right when the Build deployment is complete</a:t>
            </a:r>
          </a:p>
          <a:p>
            <a:endParaRPr lang="en-US" sz="1100" kern="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100" kern="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DevOps Integration is completed for and Sanity Testing and is in progress for Regression Testing</a:t>
            </a:r>
            <a:endParaRPr lang="en-US" sz="1100" kern="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100" b="1" kern="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946095" y="4291914"/>
            <a:ext cx="3657600" cy="2209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40080" rtlCol="0" anchor="t" anchorCtr="0"/>
          <a:lstStyle/>
          <a:p>
            <a:r>
              <a:rPr lang="en-US" sz="1100" b="1" kern="0" dirty="0" err="1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CodeInsight</a:t>
            </a:r>
            <a:r>
              <a:rPr lang="en-US" sz="1100" b="1" kern="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is a bot that reduces the Regression Testing efforts based on the derivations from changes in the new build</a:t>
            </a:r>
          </a:p>
          <a:p>
            <a:endParaRPr lang="en-US" sz="1100" b="1" kern="0" dirty="0" smtClean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100" kern="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Proof of Concept for </a:t>
            </a:r>
            <a:r>
              <a:rPr lang="en-US" sz="1100" kern="0" dirty="0" err="1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CodeInsight</a:t>
            </a:r>
            <a:r>
              <a:rPr lang="en-US" sz="1100" kern="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is in progress for Security Module of WorkView</a:t>
            </a:r>
            <a:endParaRPr lang="en-US" sz="1100" kern="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89819" y="1383614"/>
            <a:ext cx="3276600" cy="457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kern="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Interface Test Bed</a:t>
            </a:r>
            <a:endParaRPr lang="en-US" sz="1100" b="1" kern="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233319" y="4419600"/>
            <a:ext cx="3276600" cy="457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kern="0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CodeInsight</a:t>
            </a:r>
            <a:endParaRPr lang="en-US" sz="1100" b="1" kern="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126445" y="4419600"/>
            <a:ext cx="3276600" cy="457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kern="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DevOps Integration</a:t>
            </a:r>
            <a:endParaRPr lang="en-US" sz="1100" b="1" kern="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136595" y="1383614"/>
            <a:ext cx="3276600" cy="457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kern="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Email Ingestion Utility</a:t>
            </a:r>
            <a:endParaRPr lang="en-US" sz="1100" b="1" kern="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92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490119" y="3373438"/>
            <a:ext cx="4365174" cy="1655762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Century Gothic" panose="020B0502020202020204" pitchFamily="34" charset="0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114092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CHU100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Gq5J2dxDUm3Ma.7NhQKKA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heme/theme1.xml><?xml version="1.0" encoding="utf-8"?>
<a:theme xmlns:a="http://schemas.openxmlformats.org/drawingml/2006/main" name="Chubb interim widescreen (v1.02)">
  <a:themeElements>
    <a:clrScheme name="Chubb">
      <a:dk1>
        <a:sysClr val="windowText" lastClr="000000"/>
      </a:dk1>
      <a:lt1>
        <a:sysClr val="window" lastClr="FFFFFF"/>
      </a:lt1>
      <a:dk2>
        <a:srgbClr val="4B4E53"/>
      </a:dk2>
      <a:lt2>
        <a:srgbClr val="AFAFAF"/>
      </a:lt2>
      <a:accent1>
        <a:srgbClr val="01C1D6"/>
      </a:accent1>
      <a:accent2>
        <a:srgbClr val="FF6600"/>
      </a:accent2>
      <a:accent3>
        <a:srgbClr val="6E27C5"/>
      </a:accent3>
      <a:accent4>
        <a:srgbClr val="FFB617"/>
      </a:accent4>
      <a:accent5>
        <a:srgbClr val="FF0198"/>
      </a:accent5>
      <a:accent6>
        <a:srgbClr val="150F96"/>
      </a:accent6>
      <a:hlink>
        <a:srgbClr val="150F96"/>
      </a:hlink>
      <a:folHlink>
        <a:srgbClr val="FF0198"/>
      </a:folHlink>
    </a:clrScheme>
    <a:fontScheme name="Chubb Georgia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75000"/>
          </a:schemeClr>
        </a:solidFill>
        <a:ln>
          <a:noFill/>
        </a:ln>
      </a:spPr>
      <a:bodyPr rtlCol="0" anchor="ctr"/>
      <a:lstStyle>
        <a:defPPr algn="ctr">
          <a:defRPr sz="1100" b="1" kern="0" dirty="0">
            <a:solidFill>
              <a:schemeClr val="bg1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GM QA Strategy_Draft_V1.1.pptx" id="{7C88D5E9-3530-4CFE-9C14-140944C939A2}" vid="{4C7CFC04-1757-4AE7-8C2B-6C4B52DD46B4}"/>
    </a:ext>
  </a:extLst>
</a:theme>
</file>

<file path=ppt/theme/theme2.xml><?xml version="1.0" encoding="utf-8"?>
<a:theme xmlns:a="http://schemas.openxmlformats.org/drawingml/2006/main" name="Chubb interim (v1.02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ubb Georgia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50000"/>
          </a:schemeClr>
        </a:solidFill>
        <a:ln>
          <a:noFill/>
        </a:ln>
      </a:spPr>
      <a:bodyPr rtlCol="0" anchor="ctr"/>
      <a:lstStyle>
        <a:defPPr algn="ctr">
          <a:defRPr sz="1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ubb interim (v1.02).potx" id="{EC62FA99-1CC2-4E22-9398-9A86D33CF217}" vid="{2BC7F51C-E5B4-4225-BE6B-E46B90AAC129}"/>
    </a:ext>
  </a:extLst>
</a:theme>
</file>

<file path=ppt/theme/theme3.xml><?xml version="1.0" encoding="utf-8"?>
<a:theme xmlns:a="http://schemas.openxmlformats.org/drawingml/2006/main" name="Office Theme">
  <a:themeElements>
    <a:clrScheme name="Chubb">
      <a:dk1>
        <a:sysClr val="windowText" lastClr="000000"/>
      </a:dk1>
      <a:lt1>
        <a:sysClr val="window" lastClr="FFFFFF"/>
      </a:lt1>
      <a:dk2>
        <a:srgbClr val="4B4E53"/>
      </a:dk2>
      <a:lt2>
        <a:srgbClr val="AFAFAF"/>
      </a:lt2>
      <a:accent1>
        <a:srgbClr val="01C1D6"/>
      </a:accent1>
      <a:accent2>
        <a:srgbClr val="FF6600"/>
      </a:accent2>
      <a:accent3>
        <a:srgbClr val="6E27C5"/>
      </a:accent3>
      <a:accent4>
        <a:srgbClr val="FFB617"/>
      </a:accent4>
      <a:accent5>
        <a:srgbClr val="FF0198"/>
      </a:accent5>
      <a:accent6>
        <a:srgbClr val="150F96"/>
      </a:accent6>
      <a:hlink>
        <a:srgbClr val="150F96"/>
      </a:hlink>
      <a:folHlink>
        <a:srgbClr val="FF0198"/>
      </a:folHlink>
    </a:clrScheme>
    <a:fontScheme name="Chubb (Georgia)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Chubb">
      <a:dk1>
        <a:sysClr val="windowText" lastClr="000000"/>
      </a:dk1>
      <a:lt1>
        <a:sysClr val="window" lastClr="FFFFFF"/>
      </a:lt1>
      <a:dk2>
        <a:srgbClr val="4B4E53"/>
      </a:dk2>
      <a:lt2>
        <a:srgbClr val="AFAFAF"/>
      </a:lt2>
      <a:accent1>
        <a:srgbClr val="01C1D6"/>
      </a:accent1>
      <a:accent2>
        <a:srgbClr val="FF6600"/>
      </a:accent2>
      <a:accent3>
        <a:srgbClr val="6E27C5"/>
      </a:accent3>
      <a:accent4>
        <a:srgbClr val="FFB617"/>
      </a:accent4>
      <a:accent5>
        <a:srgbClr val="FF0198"/>
      </a:accent5>
      <a:accent6>
        <a:srgbClr val="150F96"/>
      </a:accent6>
      <a:hlink>
        <a:srgbClr val="150F96"/>
      </a:hlink>
      <a:folHlink>
        <a:srgbClr val="FF0198"/>
      </a:folHlink>
    </a:clrScheme>
    <a:fontScheme name="Chubb (Georgia)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6BF8874D1F4242830FA65A6B34A102" ma:contentTypeVersion="0" ma:contentTypeDescription="Create a new document." ma:contentTypeScope="" ma:versionID="86d9695a4d40585a5a2700498e68384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0729232-C412-43C8-914C-39B0773F967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D084596-E264-4DFC-BC33-70D05C376896}">
  <ds:schemaRefs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36B2595-F01C-4E5F-852B-663219BD1A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ACE View AGM QA Test Approach_Draft_V1.0.pptx</Template>
  <TotalTime>58130</TotalTime>
  <Words>573</Words>
  <Application>Microsoft Office PowerPoint</Application>
  <PresentationFormat>Custom</PresentationFormat>
  <Paragraphs>130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8" baseType="lpstr">
      <vt:lpstr>ＭＳ Ｐゴシック</vt:lpstr>
      <vt:lpstr>Arial</vt:lpstr>
      <vt:lpstr>Calibri</vt:lpstr>
      <vt:lpstr>Candara</vt:lpstr>
      <vt:lpstr>Century Gothic</vt:lpstr>
      <vt:lpstr>Georgia</vt:lpstr>
      <vt:lpstr>Helvetica Light</vt:lpstr>
      <vt:lpstr>Segoe UI</vt:lpstr>
      <vt:lpstr>Symbol</vt:lpstr>
      <vt:lpstr>Wingdings</vt:lpstr>
      <vt:lpstr>Chubb interim widescreen (v1.02)</vt:lpstr>
      <vt:lpstr>Chubb interim (v1.02)</vt:lpstr>
      <vt:lpstr>think-cell Slide</vt:lpstr>
      <vt:lpstr>Work View Automation</vt:lpstr>
      <vt:lpstr>PowerPoint Presentation</vt:lpstr>
      <vt:lpstr>PowerPoint Presentation</vt:lpstr>
      <vt:lpstr>PowerPoint Presentation</vt:lpstr>
      <vt:lpstr>PowerPoint Presentation</vt:lpstr>
    </vt:vector>
  </TitlesOfParts>
  <Company>Cognizant Technology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ACE View AGM - High Level Plan &amp; Test Approach</dc:title>
  <dc:creator>Ramasamy, Venkatesh (Cognizant)</dc:creator>
  <cp:lastModifiedBy>J B, Visakh (Cognizant)</cp:lastModifiedBy>
  <cp:revision>6535</cp:revision>
  <dcterms:created xsi:type="dcterms:W3CDTF">2016-01-30T13:05:32Z</dcterms:created>
  <dcterms:modified xsi:type="dcterms:W3CDTF">2018-12-14T10:49:53Z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0x010100766BF8874D1F4242830FA65A6B34A102</vt:lpwstr>
  </property>
</Properties>
</file>