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81" r:id="rId4"/>
  </p:sldMasterIdLst>
  <p:notesMasterIdLst>
    <p:notesMasterId r:id="rId36"/>
  </p:notesMasterIdLst>
  <p:handoutMasterIdLst>
    <p:handoutMasterId r:id="rId37"/>
  </p:handoutMasterIdLst>
  <p:sldIdLst>
    <p:sldId id="440" r:id="rId5"/>
    <p:sldId id="442" r:id="rId6"/>
    <p:sldId id="416" r:id="rId7"/>
    <p:sldId id="386" r:id="rId8"/>
    <p:sldId id="437" r:id="rId9"/>
    <p:sldId id="438" r:id="rId10"/>
    <p:sldId id="388" r:id="rId11"/>
    <p:sldId id="387" r:id="rId12"/>
    <p:sldId id="389" r:id="rId13"/>
    <p:sldId id="390" r:id="rId14"/>
    <p:sldId id="391" r:id="rId15"/>
    <p:sldId id="392" r:id="rId16"/>
    <p:sldId id="393" r:id="rId17"/>
    <p:sldId id="410" r:id="rId18"/>
    <p:sldId id="417" r:id="rId19"/>
    <p:sldId id="395" r:id="rId20"/>
    <p:sldId id="418" r:id="rId21"/>
    <p:sldId id="444" r:id="rId22"/>
    <p:sldId id="396" r:id="rId23"/>
    <p:sldId id="398" r:id="rId24"/>
    <p:sldId id="399" r:id="rId25"/>
    <p:sldId id="400" r:id="rId26"/>
    <p:sldId id="401" r:id="rId27"/>
    <p:sldId id="445" r:id="rId28"/>
    <p:sldId id="419" r:id="rId29"/>
    <p:sldId id="404" r:id="rId30"/>
    <p:sldId id="420" r:id="rId31"/>
    <p:sldId id="406" r:id="rId32"/>
    <p:sldId id="411" r:id="rId33"/>
    <p:sldId id="443" r:id="rId34"/>
    <p:sldId id="421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5B738"/>
    <a:srgbClr val="6DB23F"/>
    <a:srgbClr val="B9253E"/>
    <a:srgbClr val="841A2C"/>
    <a:srgbClr val="FF5050"/>
    <a:srgbClr val="5B77BA"/>
    <a:srgbClr val="E1AD00"/>
    <a:srgbClr val="492D16"/>
    <a:srgbClr val="D8750D"/>
    <a:srgbClr val="56552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4660"/>
  </p:normalViewPr>
  <p:slideViewPr>
    <p:cSldViewPr>
      <p:cViewPr>
        <p:scale>
          <a:sx n="100" d="100"/>
          <a:sy n="100" d="100"/>
        </p:scale>
        <p:origin x="-62" y="-6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22" y="3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70EF8ED-D0CF-4083-BDF3-56739D9109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829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Placeholder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234308B5-1AA6-4775-A399-0FFA03C73D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79402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ＭＳ Ｐゴシック" pitchFamily="-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Becoming more common with Agile adoption</a:t>
            </a:r>
          </a:p>
          <a:p>
            <a:r>
              <a:rPr lang="en-US" dirty="0" smtClean="0"/>
              <a:t>Used to test how the software is working and handles different actions in order to uncover defects quickly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Futura Hv" pitchFamily="34" charset="0"/>
              </a:rPr>
              <a:t>Challenge: </a:t>
            </a:r>
            <a:r>
              <a:rPr lang="en-US" dirty="0" smtClean="0"/>
              <a:t>The history or actions that led to that outcome cannot be communicated as the test was ad-hoc and wasn’t following a specific test case or use case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C00000"/>
                </a:solidFill>
                <a:latin typeface="Futura Hv" pitchFamily="34" charset="0"/>
              </a:rPr>
              <a:t>With HP Sprinter:</a:t>
            </a:r>
          </a:p>
          <a:p>
            <a:r>
              <a:rPr lang="en-US" dirty="0" smtClean="0">
                <a:solidFill>
                  <a:srgbClr val="C00000"/>
                </a:solidFill>
                <a:latin typeface="Futura Hv" pitchFamily="34" charset="0"/>
              </a:rPr>
              <a:t>You can keep a record and log of all the user actions you performed during your test</a:t>
            </a:r>
          </a:p>
          <a:p>
            <a:r>
              <a:rPr lang="en-US" dirty="0" smtClean="0">
                <a:solidFill>
                  <a:srgbClr val="C00000"/>
                </a:solidFill>
                <a:latin typeface="Futura Hv" pitchFamily="34" charset="0"/>
              </a:rPr>
              <a:t>Increase the value of exploratory testing by better communicating what lead to the result or defect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308B5-1AA6-4775-A399-0FFA03C73DC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Futura Bk" pitchFamily="34" charset="0"/>
                <a:ea typeface="ＭＳ Ｐゴシック" pitchFamily="-12" charset="-128"/>
                <a:cs typeface="ＭＳ Ｐゴシック" pitchFamily="-12" charset="-128"/>
              </a:rPr>
              <a:t>Easily design fully custom report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Futura Bk" pitchFamily="34" charset="0"/>
                <a:ea typeface="ＭＳ Ｐゴシック" pitchFamily="-12" charset="-128"/>
                <a:cs typeface="ＭＳ Ｐゴシック" pitchFamily="-12" charset="-128"/>
              </a:rPr>
              <a:t>templates to generate comprehensive reports displaying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Futura Bk" pitchFamily="34" charset="0"/>
                <a:ea typeface="ＭＳ Ｐゴシック" pitchFamily="-12" charset="-128"/>
                <a:cs typeface="ＭＳ Ｐゴシック" pitchFamily="-12" charset="-128"/>
              </a:rPr>
              <a:t>project data from HP ALM or HP QC to multiple output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Futura Bk" pitchFamily="34" charset="0"/>
                <a:ea typeface="ＭＳ Ｐゴシック" pitchFamily="-12" charset="-128"/>
                <a:cs typeface="ＭＳ Ｐゴシック" pitchFamily="-12" charset="-128"/>
              </a:rPr>
              <a:t>file types. These templates can be shared between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Futura Bk" pitchFamily="34" charset="0"/>
                <a:ea typeface="ＭＳ Ｐゴシック" pitchFamily="-12" charset="-128"/>
                <a:cs typeface="ＭＳ Ｐゴシック" pitchFamily="-12" charset="-128"/>
              </a:rPr>
              <a:t>users.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Futura Bk" pitchFamily="34" charset="0"/>
                <a:ea typeface="ＭＳ Ｐゴシック" pitchFamily="-12" charset="-128"/>
                <a:cs typeface="ＭＳ Ｐゴシック" pitchFamily="-12" charset="-128"/>
              </a:rPr>
              <a:t>Embeded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Futura Bk" pitchFamily="34" charset="0"/>
                <a:ea typeface="ＭＳ Ｐゴシック" pitchFamily="-12" charset="-128"/>
                <a:cs typeface="ＭＳ Ｐゴシック" pitchFamily="-12" charset="-128"/>
              </a:rPr>
              <a:t> Web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Futura Bk" pitchFamily="34" charset="0"/>
                <a:ea typeface="ＭＳ Ｐゴシック" pitchFamily="-12" charset="-128"/>
                <a:cs typeface="ＭＳ Ｐゴシック" pitchFamily="-12" charset="-128"/>
              </a:rPr>
              <a:t>Scorecar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Futura Bk" pitchFamily="34" charset="0"/>
              <a:ea typeface="ＭＳ Ｐゴシック" pitchFamily="-12" charset="-128"/>
              <a:cs typeface="ＭＳ Ｐゴシック" pitchFamily="-12" charset="-128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Futura Bk" pitchFamily="34" charset="0"/>
                <a:ea typeface="ＭＳ Ｐゴシック" pitchFamily="-12" charset="-128"/>
                <a:cs typeface="ＭＳ Ｐゴシック" pitchFamily="-12" charset="-128"/>
              </a:rPr>
              <a:t>Design and generate comprehensive scorecards and graphs of project data that can be </a:t>
            </a:r>
            <a:r>
              <a:rPr lang="en-US" sz="1200" b="0" i="0" u="none" strike="noStrike" kern="1200" baseline="30000" dirty="0" err="1" smtClean="0">
                <a:solidFill>
                  <a:schemeClr val="tx1"/>
                </a:solidFill>
                <a:latin typeface="Futura Bk" pitchFamily="34" charset="0"/>
                <a:ea typeface="ＭＳ Ｐゴシック" pitchFamily="-12" charset="-128"/>
                <a:cs typeface="ＭＳ Ｐゴシック" pitchFamily="-12" charset="-128"/>
              </a:rPr>
              <a:t>embeded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Futura Bk" pitchFamily="34" charset="0"/>
                <a:ea typeface="ＭＳ Ｐゴシック" pitchFamily="-12" charset="-128"/>
                <a:cs typeface="ＭＳ Ｐゴシック" pitchFamily="-12" charset="-128"/>
              </a:rPr>
              <a:t> in team </a:t>
            </a:r>
            <a:r>
              <a:rPr lang="en-US" sz="1200" b="0" i="0" u="none" strike="noStrike" kern="1200" baseline="30000" dirty="0" err="1" smtClean="0">
                <a:solidFill>
                  <a:schemeClr val="tx1"/>
                </a:solidFill>
                <a:latin typeface="Futura Bk" pitchFamily="34" charset="0"/>
                <a:ea typeface="ＭＳ Ｐゴシック" pitchFamily="-12" charset="-128"/>
                <a:cs typeface="ＭＳ Ｐゴシック" pitchFamily="-12" charset="-128"/>
              </a:rPr>
              <a:t>SharePoints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Futura Bk" pitchFamily="34" charset="0"/>
                <a:ea typeface="ＭＳ Ｐゴシック" pitchFamily="-12" charset="-128"/>
                <a:cs typeface="ＭＳ Ｐゴシック" pitchFamily="-12" charset="-128"/>
              </a:rPr>
              <a:t>, Wikis or Web sites.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308B5-1AA6-4775-A399-0FFA03C73DC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Futura Bk" pitchFamily="34" charset="0"/>
                <a:ea typeface="ＭＳ Ｐゴシック" pitchFamily="-12" charset="-128"/>
                <a:cs typeface="ＭＳ Ｐゴシック" pitchFamily="-12" charset="-128"/>
              </a:rPr>
              <a:t>generate comprehensive reports displaying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Futura Bk" pitchFamily="34" charset="0"/>
                <a:ea typeface="ＭＳ Ｐゴシック" pitchFamily="-12" charset="-128"/>
                <a:cs typeface="ＭＳ Ｐゴシック" pitchFamily="-12" charset="-128"/>
              </a:rPr>
              <a:t>project data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308B5-1AA6-4775-A399-0FFA03C73DC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Futura Bk" pitchFamily="34" charset="0"/>
                <a:ea typeface="ＭＳ Ｐゴシック" pitchFamily="-12" charset="-128"/>
                <a:cs typeface="ＭＳ Ｐゴシック" pitchFamily="-12" charset="-128"/>
              </a:rPr>
              <a:t>Side by Side Clients: Allows running multiple clients connecting to different versions of ALM and QC Servers (ALM 11; QC 9.2, 10.0, 11.0).</a:t>
            </a: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latin typeface="Futura Bk" pitchFamily="34" charset="0"/>
              <a:ea typeface="ＭＳ Ｐゴシック" pitchFamily="-12" charset="-128"/>
              <a:cs typeface="ＭＳ Ｐゴシック" pitchFamily="-12" charset="-128"/>
            </a:endParaRPr>
          </a:p>
          <a:p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Futura Bk" pitchFamily="34" charset="0"/>
                <a:ea typeface="ＭＳ Ｐゴシック" pitchFamily="-12" charset="-128"/>
                <a:cs typeface="ＭＳ Ｐゴシック" pitchFamily="-12" charset="-128"/>
              </a:rPr>
              <a:t>Client Installation: User can install client on desktop without system administration rights</a:t>
            </a: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latin typeface="Futura Bk" pitchFamily="34" charset="0"/>
              <a:ea typeface="ＭＳ Ｐゴシック" pitchFamily="-12" charset="-128"/>
              <a:cs typeface="ＭＳ Ｐゴシック" pitchFamily="-12" charset="-128"/>
            </a:endParaRPr>
          </a:p>
          <a:p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Futura Bk" pitchFamily="34" charset="0"/>
                <a:ea typeface="ＭＳ Ｐゴシック" pitchFamily="-12" charset="-128"/>
                <a:cs typeface="ＭＳ Ｐゴシック" pitchFamily="-12" charset="-128"/>
              </a:rPr>
              <a:t>REST APIs: New web services technology for simple integration with ALM platform.  The Synchronizer now leverages the REST APIs.</a:t>
            </a: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latin typeface="Futura Bk" pitchFamily="34" charset="0"/>
              <a:ea typeface="ＭＳ Ｐゴシック" pitchFamily="-12" charset="-128"/>
              <a:cs typeface="ＭＳ Ｐゴシック" pitchFamily="-12" charset="-128"/>
            </a:endParaRPr>
          </a:p>
          <a:p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Futura Bk" pitchFamily="34" charset="0"/>
                <a:ea typeface="ＭＳ Ｐゴシック" pitchFamily="-12" charset="-128"/>
                <a:cs typeface="ＭＳ Ｐゴシック" pitchFamily="-12" charset="-128"/>
              </a:rPr>
              <a:t>QC Sense: Internal monitoring tool that collects data and reports on user actions performed in the user interface, and all client and server activity resulting from those actions.</a:t>
            </a: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latin typeface="Futura Bk" pitchFamily="34" charset="0"/>
              <a:ea typeface="ＭＳ Ｐゴシック" pitchFamily="-12" charset="-128"/>
              <a:cs typeface="ＭＳ Ｐゴシック" pitchFamily="-12" charset="-128"/>
            </a:endParaRPr>
          </a:p>
          <a:p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Futura Bk" pitchFamily="34" charset="0"/>
                <a:ea typeface="ＭＳ Ｐゴシック" pitchFamily="-12" charset="-128"/>
                <a:cs typeface="ＭＳ Ｐゴシック" pitchFamily="-12" charset="-128"/>
              </a:rPr>
              <a:t>Smart Repository: Optimized repository system, that creates better performance for common actions, and reduces the size of the file system.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308B5-1AA6-4775-A399-0FFA03C73DC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308B5-1AA6-4775-A399-0FFA03C73DC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</a:pPr>
            <a:r>
              <a:rPr lang="en-US" sz="90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800">
                <a:solidFill>
                  <a:srgbClr val="000000"/>
                </a:solidFill>
                <a:latin typeface="Verdana" charset="0"/>
              </a:rPr>
              <a:t>|  </a:t>
            </a:r>
            <a:r>
              <a:rPr lang="en-US" sz="800" b="0">
                <a:solidFill>
                  <a:srgbClr val="000000"/>
                </a:solidFill>
                <a:latin typeface="Verdana" charset="0"/>
              </a:rPr>
              <a:t>©2011, Cognizant 		</a:t>
            </a:r>
            <a:endParaRPr lang="en-US" sz="900" b="0">
              <a:solidFill>
                <a:srgbClr val="000000"/>
              </a:solidFill>
              <a:latin typeface="Verdana" charset="0"/>
            </a:endParaRPr>
          </a:p>
        </p:txBody>
      </p:sp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79512" y="764704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0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fld id="{351AE9DE-2AD6-404D-B292-A301B45B4F2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9" name="Group 9"/>
          <p:cNvGrpSpPr/>
          <p:nvPr userDrawn="1"/>
        </p:nvGrpSpPr>
        <p:grpSpPr>
          <a:xfrm>
            <a:off x="4227382" y="5845199"/>
            <a:ext cx="4813313" cy="1084263"/>
            <a:chOff x="4044967" y="5845199"/>
            <a:chExt cx="4813313" cy="1084263"/>
          </a:xfrm>
        </p:grpSpPr>
        <p:pic>
          <p:nvPicPr>
            <p:cNvPr id="10" name="CG_logoReflect_RGB.png" descr="/Users/jason_feuilly/Desktop/CG_logoReflect_RGB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44967" y="5845199"/>
              <a:ext cx="2955925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0" descr="New_My academy standard logo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000893" y="5903383"/>
              <a:ext cx="1857387" cy="668889"/>
            </a:xfrm>
            <a:prstGeom prst="rect">
              <a:avLst/>
            </a:prstGeom>
            <a:effectLst>
              <a:reflection blurRad="6350" stA="52000" endA="300" endPos="35000" dir="5400000" sy="-100000" algn="bl" rotWithShape="0"/>
            </a:effectLst>
          </p:spPr>
        </p:pic>
        <p:cxnSp>
          <p:nvCxnSpPr>
            <p:cNvPr id="12" name="Straight Connector 11"/>
            <p:cNvCxnSpPr/>
            <p:nvPr userDrawn="1"/>
          </p:nvCxnSpPr>
          <p:spPr bwMode="auto">
            <a:xfrm rot="5400000">
              <a:off x="6643702" y="6286520"/>
              <a:ext cx="42862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</a:pPr>
            <a:r>
              <a:rPr lang="en-US" sz="90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800">
                <a:solidFill>
                  <a:srgbClr val="000000"/>
                </a:solidFill>
                <a:latin typeface="Verdana" charset="0"/>
              </a:rPr>
              <a:t>|  </a:t>
            </a:r>
            <a:r>
              <a:rPr lang="en-US" sz="800" b="0">
                <a:solidFill>
                  <a:srgbClr val="000000"/>
                </a:solidFill>
                <a:latin typeface="Verdana" charset="0"/>
              </a:rPr>
              <a:t>©2011, Cognizant 		</a:t>
            </a:r>
            <a:endParaRPr lang="en-US" sz="900" b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6" name="Round Same Side Corner Rectangle 5"/>
          <p:cNvSpPr/>
          <p:nvPr userDrawn="1"/>
        </p:nvSpPr>
        <p:spPr bwMode="auto">
          <a:xfrm rot="5400000">
            <a:off x="2514600" y="-381000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7" name="Picture 10" descr="side_circles.png"/>
          <p:cNvPicPr>
            <a:picLocks noChangeAspect="1"/>
          </p:cNvPicPr>
          <p:nvPr userDrawn="1"/>
        </p:nvPicPr>
        <p:blipFill>
          <a:blip r:embed="rId2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fld id="{D8ADAFAE-2AF6-4EE5-B182-AD1317FC1BD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9" name="Group 9"/>
          <p:cNvGrpSpPr/>
          <p:nvPr userDrawn="1"/>
        </p:nvGrpSpPr>
        <p:grpSpPr>
          <a:xfrm>
            <a:off x="4227382" y="5845199"/>
            <a:ext cx="4813313" cy="1084263"/>
            <a:chOff x="4044967" y="5845199"/>
            <a:chExt cx="4813313" cy="1084263"/>
          </a:xfrm>
        </p:grpSpPr>
        <p:pic>
          <p:nvPicPr>
            <p:cNvPr id="10" name="CG_logoReflect_RGB.png" descr="/Users/jason_feuilly/Desktop/CG_logoReflect_RGB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44967" y="5845199"/>
              <a:ext cx="2955925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0" descr="New_My academy standard logo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000893" y="5903383"/>
              <a:ext cx="1857387" cy="668889"/>
            </a:xfrm>
            <a:prstGeom prst="rect">
              <a:avLst/>
            </a:prstGeom>
            <a:effectLst>
              <a:reflection blurRad="6350" stA="52000" endA="300" endPos="35000" dir="5400000" sy="-100000" algn="bl" rotWithShape="0"/>
            </a:effectLst>
          </p:spPr>
        </p:pic>
        <p:cxnSp>
          <p:nvCxnSpPr>
            <p:cNvPr id="12" name="Straight Connector 11"/>
            <p:cNvCxnSpPr/>
            <p:nvPr userDrawn="1"/>
          </p:nvCxnSpPr>
          <p:spPr bwMode="auto">
            <a:xfrm rot="5400000">
              <a:off x="6643702" y="6286520"/>
              <a:ext cx="42862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1"/>
            <a:ext cx="7010400" cy="685799"/>
          </a:xfrm>
        </p:spPr>
        <p:txBody>
          <a:bodyPr anchor="t" anchorCtr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5181600" cy="1295400"/>
          </a:xfrm>
        </p:spPr>
        <p:txBody>
          <a:bodyPr/>
          <a:lstStyle>
            <a:lvl1pPr marL="0" indent="0">
              <a:defRPr sz="2000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1000" b="0">
                <a:solidFill>
                  <a:srgbClr val="808388"/>
                </a:solidFill>
                <a:latin typeface="Verdana" charset="0"/>
              </a:rPr>
              <a:t>©2011, Cognizant 		</a:t>
            </a:r>
          </a:p>
        </p:txBody>
      </p:sp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2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 bwMode="auto">
          <a:xfrm>
            <a:off x="6781800" y="2286000"/>
            <a:ext cx="1981200" cy="20574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6858000" y="2743200"/>
            <a:ext cx="1828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3200" b="0" dirty="0">
                <a:solidFill>
                  <a:schemeClr val="bg1"/>
                </a:solidFill>
                <a:latin typeface="Verdana" charset="0"/>
                <a:cs typeface="ＭＳ Ｐゴシック" charset="-128"/>
              </a:rPr>
              <a:t>Image Area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352800"/>
            <a:ext cx="51816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414463"/>
            <a:ext cx="51816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1" name="Group 9"/>
          <p:cNvGrpSpPr/>
          <p:nvPr userDrawn="1"/>
        </p:nvGrpSpPr>
        <p:grpSpPr>
          <a:xfrm>
            <a:off x="4227382" y="5845199"/>
            <a:ext cx="4813313" cy="1084263"/>
            <a:chOff x="4044967" y="5845199"/>
            <a:chExt cx="4813313" cy="1084263"/>
          </a:xfrm>
        </p:grpSpPr>
        <p:pic>
          <p:nvPicPr>
            <p:cNvPr id="12" name="CG_logoReflect_RGB.png" descr="/Users/jason_feuilly/Desktop/CG_logoReflect_RGB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44967" y="5845199"/>
              <a:ext cx="2955925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2" descr="New_My academy standard logo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000893" y="5903383"/>
              <a:ext cx="1857387" cy="668889"/>
            </a:xfrm>
            <a:prstGeom prst="rect">
              <a:avLst/>
            </a:prstGeom>
            <a:effectLst>
              <a:reflection blurRad="6350" stA="52000" endA="300" endPos="35000" dir="5400000" sy="-100000" algn="bl" rotWithShape="0"/>
            </a:effectLst>
          </p:spPr>
        </p:pic>
        <p:cxnSp>
          <p:nvCxnSpPr>
            <p:cNvPr id="14" name="Straight Connector 13"/>
            <p:cNvCxnSpPr/>
            <p:nvPr userDrawn="1"/>
          </p:nvCxnSpPr>
          <p:spPr bwMode="auto">
            <a:xfrm rot="5400000">
              <a:off x="6643702" y="6286520"/>
              <a:ext cx="42862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1000" b="0">
                <a:solidFill>
                  <a:srgbClr val="808388"/>
                </a:solidFill>
                <a:latin typeface="Verdana" charset="0"/>
              </a:rPr>
              <a:t>©2011, Cognizant 		</a:t>
            </a:r>
          </a:p>
        </p:txBody>
      </p:sp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2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side_circles.png"/>
          <p:cNvPicPr>
            <a:picLocks noChangeAspect="1"/>
          </p:cNvPicPr>
          <p:nvPr userDrawn="1"/>
        </p:nvPicPr>
        <p:blipFill>
          <a:blip r:embed="rId3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352800"/>
            <a:ext cx="64008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414463"/>
            <a:ext cx="64008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227382" y="5845199"/>
            <a:ext cx="4813313" cy="1084263"/>
            <a:chOff x="4044967" y="5845199"/>
            <a:chExt cx="4813313" cy="1084263"/>
          </a:xfrm>
        </p:grpSpPr>
        <p:pic>
          <p:nvPicPr>
            <p:cNvPr id="11" name="CG_logoReflect_RGB.png" descr="/Users/jason_feuilly/Desktop/CG_logoReflect_RGB.png"/>
            <p:cNvPicPr>
              <a:picLocks noChangeAspect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44967" y="5845199"/>
              <a:ext cx="2955925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 descr="New_My academy standard logo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00893" y="5903383"/>
              <a:ext cx="1857387" cy="668889"/>
            </a:xfrm>
            <a:prstGeom prst="rect">
              <a:avLst/>
            </a:prstGeom>
            <a:effectLst>
              <a:reflection blurRad="6350" stA="52000" endA="300" endPos="35000" dir="5400000" sy="-100000" algn="bl" rotWithShape="0"/>
            </a:effectLst>
          </p:spPr>
        </p:pic>
        <p:cxnSp>
          <p:nvCxnSpPr>
            <p:cNvPr id="13" name="Straight Connector 12"/>
            <p:cNvCxnSpPr/>
            <p:nvPr userDrawn="1"/>
          </p:nvCxnSpPr>
          <p:spPr bwMode="auto">
            <a:xfrm rot="5400000">
              <a:off x="6643702" y="6286520"/>
              <a:ext cx="42862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572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457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10000"/>
              </a:lnSpc>
              <a:defRPr sz="1000" b="0">
                <a:solidFill>
                  <a:srgbClr val="55B738"/>
                </a:solidFill>
                <a:latin typeface="Arial Black" charset="0"/>
              </a:defRPr>
            </a:lvl1pPr>
          </a:lstStyle>
          <a:p>
            <a:fld id="{3956F509-92B9-4808-A031-B5C2A08743A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6DB33F"/>
        </a:buClr>
        <a:buFont typeface="Wingdings" charset="2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update.external.hp.com/qualitycenter/qc110/mictools/sprinter/index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DAFAE-2AF6-4EE5-B182-AD1317FC1BD3}" type="slidenum">
              <a:rPr lang="en-US" smtClean="0"/>
              <a:pPr/>
              <a:t>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ALM 11 : New Features</a:t>
            </a:r>
            <a:endParaRPr lang="en-US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2971800"/>
            <a:ext cx="6858000" cy="1295400"/>
          </a:xfrm>
        </p:spPr>
        <p:txBody>
          <a:bodyPr/>
          <a:lstStyle/>
          <a:p>
            <a:r>
              <a:rPr lang="en-US" sz="2200" dirty="0" smtClean="0"/>
              <a:t>HP Application Lifecycle Management 11.00</a:t>
            </a:r>
          </a:p>
          <a:p>
            <a:r>
              <a:rPr lang="en-US" sz="2200" dirty="0" smtClean="0"/>
              <a:t>HP Quality Center 11.00</a:t>
            </a:r>
          </a:p>
          <a:p>
            <a:r>
              <a:rPr lang="en-US" sz="2200" dirty="0" smtClean="0"/>
              <a:t>Day - 2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57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7" y="873188"/>
            <a:ext cx="3272105" cy="1807384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318608" y="1120839"/>
            <a:ext cx="990600" cy="74295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>
            <a:stCxn id="30" idx="1"/>
          </p:cNvCxnSpPr>
          <p:nvPr/>
        </p:nvCxnSpPr>
        <p:spPr>
          <a:xfrm flipH="1">
            <a:off x="2329467" y="1320681"/>
            <a:ext cx="484464" cy="174992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8" name="Title 1"/>
          <p:cNvSpPr>
            <a:spLocks noGrp="1"/>
          </p:cNvSpPr>
          <p:nvPr>
            <p:ph type="title"/>
          </p:nvPr>
        </p:nvSpPr>
        <p:spPr bwMode="auto">
          <a:xfrm>
            <a:off x="401033" y="228600"/>
            <a:ext cx="83756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200" dirty="0" smtClean="0"/>
              <a:t>Log defects in QC</a:t>
            </a:r>
            <a:endParaRPr lang="en-US" kern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5660800" y="627128"/>
            <a:ext cx="2630108" cy="1051534"/>
          </a:xfrm>
          <a:prstGeom prst="roundRect">
            <a:avLst>
              <a:gd name="adj" fmla="val 8709"/>
            </a:avLst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 cap="flat" cmpd="sng" algn="ctr">
            <a:solidFill>
              <a:srgbClr val="29568F">
                <a:lumMod val="50000"/>
              </a:srgbClr>
            </a:solidFill>
            <a:prstDash val="solid"/>
          </a:ln>
          <a:effectLst>
            <a:outerShdw blurRad="292100" dist="139700" dir="2700000" algn="tl" rotWithShape="0">
              <a:sysClr val="window" lastClr="FFFFFF">
                <a:alpha val="65000"/>
              </a:sysClr>
            </a:outerShdw>
          </a:effectLst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Easily give developer the most possible information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813931" y="953173"/>
            <a:ext cx="1838427" cy="735015"/>
          </a:xfrm>
          <a:prstGeom prst="roundRect">
            <a:avLst>
              <a:gd name="adj" fmla="val 8709"/>
            </a:avLst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 cap="flat" cmpd="sng" algn="ctr">
            <a:solidFill>
              <a:srgbClr val="29568F">
                <a:lumMod val="50000"/>
              </a:srgbClr>
            </a:solidFill>
            <a:prstDash val="solid"/>
          </a:ln>
          <a:effectLst>
            <a:outerShdw blurRad="292100" dist="139700" dir="2700000" algn="tl" rotWithShape="0">
              <a:sysClr val="window" lastClr="FFFFFF">
                <a:alpha val="65000"/>
              </a:sysClr>
            </a:outerShdw>
          </a:effectLst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Simply create a defect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248400" y="1905000"/>
            <a:ext cx="2558067" cy="829102"/>
          </a:xfrm>
          <a:prstGeom prst="roundRect">
            <a:avLst>
              <a:gd name="adj" fmla="val 8709"/>
            </a:avLst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 cap="flat" cmpd="sng" algn="ctr">
            <a:solidFill>
              <a:srgbClr val="29568F">
                <a:lumMod val="50000"/>
              </a:srgbClr>
            </a:solidFill>
            <a:prstDash val="solid"/>
          </a:ln>
          <a:effectLst>
            <a:outerShdw blurRad="292100" dist="139700" dir="2700000" algn="tl" rotWithShape="0">
              <a:sysClr val="window" lastClr="FFFFFF">
                <a:alpha val="65000"/>
              </a:sysClr>
            </a:outerShdw>
          </a:effectLst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Create defect without entering QC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553" y="2241647"/>
            <a:ext cx="3673159" cy="3528366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29" idx="1"/>
          </p:cNvCxnSpPr>
          <p:nvPr/>
        </p:nvCxnSpPr>
        <p:spPr>
          <a:xfrm flipH="1">
            <a:off x="3995133" y="1152895"/>
            <a:ext cx="1665667" cy="2022230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48000"/>
            <a:ext cx="4167329" cy="2804933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31" idx="2"/>
          </p:cNvCxnSpPr>
          <p:nvPr/>
        </p:nvCxnSpPr>
        <p:spPr>
          <a:xfrm flipH="1">
            <a:off x="6987217" y="2734102"/>
            <a:ext cx="540217" cy="1012718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38200"/>
            <a:ext cx="7086600" cy="5026643"/>
          </a:xfrm>
          <a:prstGeom prst="rect">
            <a:avLst/>
          </a:prstGeom>
        </p:spPr>
      </p:pic>
      <p:sp>
        <p:nvSpPr>
          <p:cNvPr id="11" name="Title 18"/>
          <p:cNvSpPr>
            <a:spLocks noGrp="1"/>
          </p:cNvSpPr>
          <p:nvPr>
            <p:ph type="title"/>
          </p:nvPr>
        </p:nvSpPr>
        <p:spPr bwMode="auto">
          <a:xfrm>
            <a:off x="304800" y="152400"/>
            <a:ext cx="83756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200" dirty="0" smtClean="0"/>
              <a:t>Data Injection</a:t>
            </a:r>
            <a:endParaRPr lang="en-US" kern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465162" y="2804015"/>
            <a:ext cx="2262413" cy="1209784"/>
          </a:xfrm>
          <a:prstGeom prst="roundRect">
            <a:avLst>
              <a:gd name="adj" fmla="val 8709"/>
            </a:avLst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 cap="flat" cmpd="sng" algn="ctr">
            <a:solidFill>
              <a:srgbClr val="29568F">
                <a:lumMod val="50000"/>
              </a:srgbClr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Automatically insert data into the application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27575" y="3419475"/>
            <a:ext cx="1285146" cy="906672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14" name="Rounded Rectangle 13"/>
          <p:cNvSpPr/>
          <p:nvPr/>
        </p:nvSpPr>
        <p:spPr>
          <a:xfrm>
            <a:off x="5830793" y="1239507"/>
            <a:ext cx="3067049" cy="1030397"/>
          </a:xfrm>
          <a:prstGeom prst="roundRect">
            <a:avLst>
              <a:gd name="adj" fmla="val 8709"/>
            </a:avLst>
          </a:prstGeom>
          <a:gradFill flip="none" rotWithShape="1">
            <a:gsLst>
              <a:gs pos="0">
                <a:srgbClr val="FF0000"/>
              </a:gs>
              <a:gs pos="56000">
                <a:srgbClr val="C00000"/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Save significant time on most tedious manual testing activity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/>
          <p:cNvSpPr txBox="1">
            <a:spLocks/>
          </p:cNvSpPr>
          <p:nvPr/>
        </p:nvSpPr>
        <p:spPr>
          <a:xfrm>
            <a:off x="323850" y="763651"/>
            <a:ext cx="8370380" cy="3932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7B79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HP Sprinter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B7B79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3756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200" dirty="0" smtClean="0"/>
              <a:t>Exploratory Testing</a:t>
            </a:r>
            <a:endParaRPr lang="en-US" kern="12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47800" y="1066801"/>
            <a:ext cx="6268531" cy="457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762000" y="2057400"/>
            <a:ext cx="2262413" cy="1209784"/>
          </a:xfrm>
          <a:prstGeom prst="roundRect">
            <a:avLst>
              <a:gd name="adj" fmla="val 8709"/>
            </a:avLst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 cap="flat" cmpd="sng" algn="ctr">
            <a:solidFill>
              <a:srgbClr val="29568F">
                <a:lumMod val="50000"/>
              </a:srgbClr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Log user all actions performed during test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3024413" y="2662292"/>
            <a:ext cx="1471387" cy="233308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16" name="Rounded Rectangle 15"/>
          <p:cNvSpPr/>
          <p:nvPr/>
        </p:nvSpPr>
        <p:spPr>
          <a:xfrm>
            <a:off x="6405695" y="1403304"/>
            <a:ext cx="2529603" cy="1352659"/>
          </a:xfrm>
          <a:prstGeom prst="roundRect">
            <a:avLst>
              <a:gd name="adj" fmla="val 8709"/>
            </a:avLst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 cap="flat" cmpd="sng" algn="ctr">
            <a:solidFill>
              <a:srgbClr val="29568F">
                <a:lumMod val="50000"/>
              </a:srgbClr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Create formal test script from exploratory test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28800" y="3886200"/>
            <a:ext cx="2529603" cy="1352659"/>
          </a:xfrm>
          <a:prstGeom prst="roundRect">
            <a:avLst>
              <a:gd name="adj" fmla="val 8709"/>
            </a:avLst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 cap="flat" cmpd="sng" algn="ctr">
            <a:solidFill>
              <a:srgbClr val="29568F">
                <a:lumMod val="50000"/>
              </a:srgbClr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Communicate user actions taken clearly to development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715000" y="4267200"/>
            <a:ext cx="3067049" cy="1394363"/>
          </a:xfrm>
          <a:prstGeom prst="roundRect">
            <a:avLst>
              <a:gd name="adj" fmla="val 8709"/>
            </a:avLst>
          </a:prstGeom>
          <a:gradFill flip="none" rotWithShape="1">
            <a:gsLst>
              <a:gs pos="0">
                <a:srgbClr val="FF0000"/>
              </a:gs>
              <a:gs pos="56000">
                <a:srgbClr val="C00000"/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Increase value of exploratory testing and improve communication of results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>
            <a:grpSpLocks noChangeAspect="1"/>
          </p:cNvGrpSpPr>
          <p:nvPr/>
        </p:nvGrpSpPr>
        <p:grpSpPr>
          <a:xfrm>
            <a:off x="7195704" y="1150255"/>
            <a:ext cx="1631770" cy="1545336"/>
            <a:chOff x="152401" y="1055215"/>
            <a:chExt cx="5775324" cy="546941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18870" t="-22249"/>
            <a:stretch/>
          </p:blipFill>
          <p:spPr>
            <a:xfrm>
              <a:off x="152401" y="1055215"/>
              <a:ext cx="5284869" cy="4144118"/>
            </a:xfrm>
            <a:prstGeom prst="rect">
              <a:avLst/>
            </a:prstGeom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25" y="1076325"/>
              <a:ext cx="5448300" cy="54483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</p:pic>
      </p:grp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8870" t="-22249"/>
          <a:stretch/>
        </p:blipFill>
        <p:spPr>
          <a:xfrm>
            <a:off x="0" y="786991"/>
            <a:ext cx="5284869" cy="4144118"/>
          </a:xfrm>
          <a:prstGeom prst="rect">
            <a:avLst/>
          </a:prstGeom>
        </p:spPr>
      </p:pic>
      <p:sp>
        <p:nvSpPr>
          <p:cNvPr id="61" name="Text Placeholder 20"/>
          <p:cNvSpPr txBox="1">
            <a:spLocks/>
          </p:cNvSpPr>
          <p:nvPr/>
        </p:nvSpPr>
        <p:spPr>
          <a:xfrm>
            <a:off x="358774" y="763651"/>
            <a:ext cx="8370380" cy="3932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7B7B79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HP Sprinter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B7B79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62" name="Title 19"/>
          <p:cNvSpPr>
            <a:spLocks noGrp="1"/>
          </p:cNvSpPr>
          <p:nvPr>
            <p:ph type="title"/>
          </p:nvPr>
        </p:nvSpPr>
        <p:spPr bwMode="auto">
          <a:xfrm>
            <a:off x="381000" y="228600"/>
            <a:ext cx="83756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1200" dirty="0" smtClean="0"/>
              <a:t>Mirror Testing</a:t>
            </a:r>
            <a:endParaRPr lang="en-US" kern="1200" dirty="0"/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4" y="808101"/>
            <a:ext cx="5448300" cy="54483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cxnSp>
        <p:nvCxnSpPr>
          <p:cNvPr id="64" name="Straight Arrow Connector 63"/>
          <p:cNvCxnSpPr/>
          <p:nvPr/>
        </p:nvCxnSpPr>
        <p:spPr>
          <a:xfrm flipV="1">
            <a:off x="5619749" y="1795526"/>
            <a:ext cx="1707367" cy="469900"/>
          </a:xfrm>
          <a:prstGeom prst="straightConnector1">
            <a:avLst/>
          </a:prstGeom>
          <a:noFill/>
          <a:ln w="50800" cap="flat" cmpd="sng" algn="ctr">
            <a:solidFill>
              <a:srgbClr val="000000"/>
            </a:solidFill>
            <a:prstDash val="sysDash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>
          <a:xfrm>
            <a:off x="5619749" y="4263141"/>
            <a:ext cx="1707367" cy="276535"/>
          </a:xfrm>
          <a:prstGeom prst="straightConnector1">
            <a:avLst/>
          </a:prstGeom>
          <a:noFill/>
          <a:ln w="50800" cap="flat" cmpd="sng" algn="ctr">
            <a:solidFill>
              <a:srgbClr val="000000"/>
            </a:solidFill>
            <a:prstDash val="sysDash"/>
            <a:tailEnd type="arrow"/>
          </a:ln>
          <a:effectLst/>
        </p:spPr>
      </p:cxnSp>
      <p:grpSp>
        <p:nvGrpSpPr>
          <p:cNvPr id="66" name="Group 65"/>
          <p:cNvGrpSpPr/>
          <p:nvPr/>
        </p:nvGrpSpPr>
        <p:grpSpPr>
          <a:xfrm>
            <a:off x="4577859" y="2022448"/>
            <a:ext cx="385156" cy="485955"/>
            <a:chOff x="7745452" y="2225984"/>
            <a:chExt cx="385156" cy="485955"/>
          </a:xfrm>
        </p:grpSpPr>
        <p:sp>
          <p:nvSpPr>
            <p:cNvPr id="67" name="Rectangle 66"/>
            <p:cNvSpPr/>
            <p:nvPr/>
          </p:nvSpPr>
          <p:spPr bwMode="auto">
            <a:xfrm rot="2677128">
              <a:off x="7745452" y="2537302"/>
              <a:ext cx="258793" cy="77638"/>
            </a:xfrm>
            <a:prstGeom prst="rect">
              <a:avLst/>
            </a:prstGeom>
            <a:solidFill>
              <a:srgbClr val="4FAF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 rot="18719759">
              <a:off x="7842688" y="2424020"/>
              <a:ext cx="485955" cy="89884"/>
            </a:xfrm>
            <a:prstGeom prst="rect">
              <a:avLst/>
            </a:prstGeom>
            <a:solidFill>
              <a:srgbClr val="4FAF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 pitchFamily="34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7673279" y="2563028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/>
              </a:rPr>
              <a:t>vmftrnd3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11632" y="5199126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Bk"/>
              </a:rPr>
              <a:t>vmftrnd42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4449971" y="533539"/>
            <a:ext cx="1849507" cy="1245359"/>
          </a:xfrm>
          <a:prstGeom prst="roundRect">
            <a:avLst>
              <a:gd name="adj" fmla="val 8709"/>
            </a:avLst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Test multiple environments at the same time</a:t>
            </a:r>
          </a:p>
        </p:txBody>
      </p:sp>
      <p:sp>
        <p:nvSpPr>
          <p:cNvPr id="72" name="Freeform 71"/>
          <p:cNvSpPr/>
          <p:nvPr/>
        </p:nvSpPr>
        <p:spPr>
          <a:xfrm>
            <a:off x="831849" y="2538476"/>
            <a:ext cx="2736850" cy="2660650"/>
          </a:xfrm>
          <a:custGeom>
            <a:avLst/>
            <a:gdLst>
              <a:gd name="connsiteX0" fmla="*/ 882650 w 2736850"/>
              <a:gd name="connsiteY0" fmla="*/ 0 h 2660650"/>
              <a:gd name="connsiteX1" fmla="*/ 2736850 w 2736850"/>
              <a:gd name="connsiteY1" fmla="*/ 139700 h 2660650"/>
              <a:gd name="connsiteX2" fmla="*/ 2686050 w 2736850"/>
              <a:gd name="connsiteY2" fmla="*/ 2660650 h 2660650"/>
              <a:gd name="connsiteX3" fmla="*/ 1498600 w 2736850"/>
              <a:gd name="connsiteY3" fmla="*/ 2654300 h 2660650"/>
              <a:gd name="connsiteX4" fmla="*/ 0 w 2736850"/>
              <a:gd name="connsiteY4" fmla="*/ 1797050 h 2660650"/>
              <a:gd name="connsiteX5" fmla="*/ 882650 w 2736850"/>
              <a:gd name="connsiteY5" fmla="*/ 0 h 266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6850" h="2660650">
                <a:moveTo>
                  <a:pt x="882650" y="0"/>
                </a:moveTo>
                <a:lnTo>
                  <a:pt x="2736850" y="139700"/>
                </a:lnTo>
                <a:lnTo>
                  <a:pt x="2686050" y="2660650"/>
                </a:lnTo>
                <a:lnTo>
                  <a:pt x="1498600" y="2654300"/>
                </a:lnTo>
                <a:lnTo>
                  <a:pt x="0" y="1797050"/>
                </a:lnTo>
                <a:lnTo>
                  <a:pt x="882650" y="0"/>
                </a:lnTo>
                <a:close/>
              </a:path>
            </a:pathLst>
          </a:custGeom>
          <a:solidFill>
            <a:srgbClr val="5191CD">
              <a:alpha val="48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82" y="2661933"/>
            <a:ext cx="1472783" cy="255965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49" y="2535621"/>
            <a:ext cx="1037599" cy="1803314"/>
          </a:xfrm>
          <a:prstGeom prst="rect">
            <a:avLst/>
          </a:prstGeom>
        </p:spPr>
      </p:pic>
      <p:grpSp>
        <p:nvGrpSpPr>
          <p:cNvPr id="75" name="Group 74"/>
          <p:cNvGrpSpPr/>
          <p:nvPr/>
        </p:nvGrpSpPr>
        <p:grpSpPr>
          <a:xfrm>
            <a:off x="8132975" y="1682927"/>
            <a:ext cx="385156" cy="485955"/>
            <a:chOff x="7745452" y="2225984"/>
            <a:chExt cx="385156" cy="485955"/>
          </a:xfrm>
        </p:grpSpPr>
        <p:sp>
          <p:nvSpPr>
            <p:cNvPr id="76" name="Rectangle 75"/>
            <p:cNvSpPr/>
            <p:nvPr/>
          </p:nvSpPr>
          <p:spPr bwMode="auto">
            <a:xfrm rot="2677128">
              <a:off x="7745452" y="2537302"/>
              <a:ext cx="258793" cy="77638"/>
            </a:xfrm>
            <a:prstGeom prst="rect">
              <a:avLst/>
            </a:prstGeom>
            <a:solidFill>
              <a:srgbClr val="4FAF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 rot="18719759">
              <a:off x="7842688" y="2424020"/>
              <a:ext cx="485955" cy="89884"/>
            </a:xfrm>
            <a:prstGeom prst="rect">
              <a:avLst/>
            </a:prstGeom>
            <a:solidFill>
              <a:srgbClr val="4FAF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 pitchFamily="34" charset="0"/>
              </a:endParaRPr>
            </a:p>
          </p:txBody>
        </p:sp>
      </p:grpSp>
      <p:grpSp>
        <p:nvGrpSpPr>
          <p:cNvPr id="78" name="Group 77"/>
          <p:cNvGrpSpPr>
            <a:grpSpLocks noChangeAspect="1"/>
          </p:cNvGrpSpPr>
          <p:nvPr/>
        </p:nvGrpSpPr>
        <p:grpSpPr>
          <a:xfrm>
            <a:off x="7234718" y="3764026"/>
            <a:ext cx="1631770" cy="1545336"/>
            <a:chOff x="152401" y="1055215"/>
            <a:chExt cx="5775324" cy="546941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18870" t="-22249"/>
            <a:stretch/>
          </p:blipFill>
          <p:spPr>
            <a:xfrm>
              <a:off x="152401" y="1055215"/>
              <a:ext cx="5284869" cy="4144118"/>
            </a:xfrm>
            <a:prstGeom prst="rect">
              <a:avLst/>
            </a:prstGeom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25" y="1076325"/>
              <a:ext cx="5448300" cy="54483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</p:pic>
      </p:grpSp>
      <p:grpSp>
        <p:nvGrpSpPr>
          <p:cNvPr id="81" name="Group 80"/>
          <p:cNvGrpSpPr/>
          <p:nvPr/>
        </p:nvGrpSpPr>
        <p:grpSpPr>
          <a:xfrm>
            <a:off x="8171989" y="4296698"/>
            <a:ext cx="385156" cy="485955"/>
            <a:chOff x="7745452" y="2225984"/>
            <a:chExt cx="385156" cy="485955"/>
          </a:xfrm>
        </p:grpSpPr>
        <p:sp>
          <p:nvSpPr>
            <p:cNvPr id="82" name="Rectangle 81"/>
            <p:cNvSpPr/>
            <p:nvPr/>
          </p:nvSpPr>
          <p:spPr bwMode="auto">
            <a:xfrm rot="2677128">
              <a:off x="7745452" y="2537302"/>
              <a:ext cx="258793" cy="77638"/>
            </a:xfrm>
            <a:prstGeom prst="rect">
              <a:avLst/>
            </a:prstGeom>
            <a:solidFill>
              <a:srgbClr val="4FAF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 rot="18719759">
              <a:off x="7842688" y="2424020"/>
              <a:ext cx="485955" cy="89884"/>
            </a:xfrm>
            <a:prstGeom prst="rect">
              <a:avLst/>
            </a:prstGeom>
            <a:solidFill>
              <a:srgbClr val="4FAF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1905000" y="990600"/>
            <a:ext cx="5105400" cy="533400"/>
          </a:xfrm>
        </p:spPr>
        <p:txBody>
          <a:bodyPr/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/>
            </a:r>
            <a:b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</a:b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Let’s Take a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pic>
        <p:nvPicPr>
          <p:cNvPr id="10248" name="Picture 8" descr="http://www.mclibrary.duke.edu/about/news/coffeebr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286000"/>
            <a:ext cx="1981200" cy="22464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  <a:buClrTx/>
              <a:tabLst/>
            </a:pPr>
            <a:r>
              <a:rPr lang="en-US" sz="2400" kern="1200" dirty="0" smtClean="0">
                <a:solidFill>
                  <a:srgbClr val="000000"/>
                </a:solidFill>
                <a:latin typeface="Arial" charset="0"/>
                <a:cs typeface="+mn-cs"/>
              </a:rPr>
              <a:t>HP Application Lifecycle Management 11.00</a:t>
            </a:r>
          </a:p>
          <a:p>
            <a:pPr lvl="0" eaLnBrk="1" hangingPunct="1">
              <a:spcBef>
                <a:spcPct val="0"/>
              </a:spcBef>
              <a:buClrTx/>
              <a:tabLst/>
            </a:pPr>
            <a:r>
              <a:rPr lang="en-US" sz="2400" kern="1200" dirty="0" smtClean="0">
                <a:solidFill>
                  <a:srgbClr val="000000"/>
                </a:solidFill>
                <a:latin typeface="Arial" charset="0"/>
                <a:cs typeface="+mn-cs"/>
              </a:rPr>
              <a:t>HP Quality Center Enterprise 11.00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71600" y="1371600"/>
            <a:ext cx="6400800" cy="1938337"/>
          </a:xfrm>
        </p:spPr>
        <p:txBody>
          <a:bodyPr/>
          <a:lstStyle/>
          <a:p>
            <a:r>
              <a:rPr lang="en-US" dirty="0" smtClean="0">
                <a:solidFill>
                  <a:srgbClr val="3D97BB"/>
                </a:solidFill>
              </a:rPr>
              <a:t>Development Management</a:t>
            </a:r>
            <a:r>
              <a:rPr lang="en-IN" dirty="0" smtClean="0">
                <a:solidFill>
                  <a:srgbClr val="3D97BB"/>
                </a:solidFill>
              </a:rPr>
              <a:t/>
            </a:r>
            <a:br>
              <a:rPr lang="en-IN" dirty="0" smtClean="0">
                <a:solidFill>
                  <a:srgbClr val="3D97BB"/>
                </a:solidFill>
              </a:rPr>
            </a:br>
            <a:endParaRPr lang="en-IN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rallelogram 21"/>
          <p:cNvSpPr/>
          <p:nvPr/>
        </p:nvSpPr>
        <p:spPr>
          <a:xfrm>
            <a:off x="6256826" y="2283754"/>
            <a:ext cx="2616862" cy="3431246"/>
          </a:xfrm>
          <a:prstGeom prst="parallelogram">
            <a:avLst>
              <a:gd name="adj" fmla="val 32930"/>
            </a:avLst>
          </a:prstGeom>
          <a:gradFill flip="none" rotWithShape="1">
            <a:gsLst>
              <a:gs pos="100000">
                <a:sysClr val="window" lastClr="FFFFFF">
                  <a:lumMod val="95000"/>
                  <a:lumOff val="5000"/>
                </a:sysClr>
              </a:gs>
              <a:gs pos="0">
                <a:sysClr val="window" lastClr="FFFFFF">
                  <a:lumMod val="50000"/>
                  <a:lumOff val="50000"/>
                </a:sysClr>
              </a:gs>
            </a:gsLst>
            <a:lin ang="4920000" scaled="0"/>
            <a:tileRect/>
          </a:gradFill>
          <a:ln w="9525" cap="flat" cmpd="sng" algn="ctr">
            <a:noFill/>
            <a:prstDash val="soli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sp>
        <p:nvSpPr>
          <p:cNvPr id="23" name="Parallelogram 22"/>
          <p:cNvSpPr/>
          <p:nvPr/>
        </p:nvSpPr>
        <p:spPr>
          <a:xfrm>
            <a:off x="6194363" y="1416066"/>
            <a:ext cx="2914356" cy="819150"/>
          </a:xfrm>
          <a:prstGeom prst="parallelogram">
            <a:avLst>
              <a:gd name="adj" fmla="val 22772"/>
            </a:avLst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rgbClr val="00104D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1" u="none" strike="noStrike" kern="0" cap="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utura Hv"/>
              <a:ea typeface="+mn-ea"/>
              <a:cs typeface="Futura Hv"/>
            </a:endParaRPr>
          </a:p>
        </p:txBody>
      </p:sp>
      <p:sp>
        <p:nvSpPr>
          <p:cNvPr id="24" name="Parallelogram 23"/>
          <p:cNvSpPr/>
          <p:nvPr/>
        </p:nvSpPr>
        <p:spPr>
          <a:xfrm>
            <a:off x="3252851" y="2283754"/>
            <a:ext cx="2616862" cy="3431246"/>
          </a:xfrm>
          <a:prstGeom prst="parallelogram">
            <a:avLst>
              <a:gd name="adj" fmla="val 32930"/>
            </a:avLst>
          </a:prstGeom>
          <a:gradFill flip="none" rotWithShape="1">
            <a:gsLst>
              <a:gs pos="100000">
                <a:sysClr val="window" lastClr="FFFFFF">
                  <a:lumMod val="95000"/>
                  <a:lumOff val="5000"/>
                </a:sysClr>
              </a:gs>
              <a:gs pos="0">
                <a:sysClr val="window" lastClr="FFFFFF">
                  <a:lumMod val="50000"/>
                  <a:lumOff val="50000"/>
                </a:sysClr>
              </a:gs>
            </a:gsLst>
            <a:lin ang="4920000" scaled="0"/>
            <a:tileRect/>
          </a:gradFill>
          <a:ln w="9525" cap="flat" cmpd="sng" algn="ctr">
            <a:noFill/>
            <a:prstDash val="soli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sp>
        <p:nvSpPr>
          <p:cNvPr id="25" name="Parallelogram 24"/>
          <p:cNvSpPr/>
          <p:nvPr/>
        </p:nvSpPr>
        <p:spPr>
          <a:xfrm>
            <a:off x="3153251" y="1416066"/>
            <a:ext cx="2914356" cy="819150"/>
          </a:xfrm>
          <a:prstGeom prst="parallelogram">
            <a:avLst>
              <a:gd name="adj" fmla="val 22772"/>
            </a:avLst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rgbClr val="00104D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1" u="none" strike="noStrike" kern="0" cap="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utura Hv"/>
              <a:ea typeface="+mn-ea"/>
              <a:cs typeface="Futura Hv"/>
            </a:endParaRPr>
          </a:p>
        </p:txBody>
      </p:sp>
      <p:sp>
        <p:nvSpPr>
          <p:cNvPr id="26" name="Text Placeholder 4"/>
          <p:cNvSpPr txBox="1">
            <a:spLocks/>
          </p:cNvSpPr>
          <p:nvPr/>
        </p:nvSpPr>
        <p:spPr>
          <a:xfrm>
            <a:off x="304800" y="762000"/>
            <a:ext cx="8370380" cy="3932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7B79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Addressing the developer in their home environment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B7B79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27" name="Title 3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3756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kern="1200" dirty="0" smtClean="0"/>
              <a:t>Key Developer Integration and Collaboration</a:t>
            </a:r>
            <a:endParaRPr lang="en-US" kern="1200" dirty="0"/>
          </a:p>
        </p:txBody>
      </p:sp>
      <p:sp>
        <p:nvSpPr>
          <p:cNvPr id="28" name="Parallelogram 27"/>
          <p:cNvSpPr/>
          <p:nvPr/>
        </p:nvSpPr>
        <p:spPr>
          <a:xfrm>
            <a:off x="152400" y="2286000"/>
            <a:ext cx="2616862" cy="3429000"/>
          </a:xfrm>
          <a:prstGeom prst="parallelogram">
            <a:avLst>
              <a:gd name="adj" fmla="val 32930"/>
            </a:avLst>
          </a:prstGeom>
          <a:gradFill flip="none" rotWithShape="1">
            <a:gsLst>
              <a:gs pos="100000">
                <a:sysClr val="window" lastClr="FFFFFF">
                  <a:lumMod val="95000"/>
                  <a:lumOff val="5000"/>
                </a:sysClr>
              </a:gs>
              <a:gs pos="0">
                <a:sysClr val="window" lastClr="FFFFFF">
                  <a:lumMod val="50000"/>
                  <a:lumOff val="50000"/>
                </a:sysClr>
              </a:gs>
            </a:gsLst>
            <a:lin ang="4920000" scaled="0"/>
            <a:tileRect/>
          </a:gradFill>
          <a:ln w="9525" cap="flat" cmpd="sng" algn="ctr">
            <a:noFill/>
            <a:prstDash val="soli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sp>
        <p:nvSpPr>
          <p:cNvPr id="29" name="Parallelogram 28"/>
          <p:cNvSpPr/>
          <p:nvPr/>
        </p:nvSpPr>
        <p:spPr>
          <a:xfrm>
            <a:off x="112138" y="1416066"/>
            <a:ext cx="2914356" cy="819150"/>
          </a:xfrm>
          <a:prstGeom prst="parallelogram">
            <a:avLst>
              <a:gd name="adj" fmla="val 22772"/>
            </a:avLst>
          </a:prstGeom>
          <a:solidFill>
            <a:sysClr val="window" lastClr="FFFFFF">
              <a:lumMod val="95000"/>
            </a:sysClr>
          </a:solidFill>
          <a:ln w="25400" cap="flat" cmpd="sng" algn="ctr">
            <a:solidFill>
              <a:srgbClr val="00104D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1" u="none" strike="noStrike" kern="0" cap="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utura Hv"/>
              <a:ea typeface="+mn-ea"/>
              <a:cs typeface="Futura Hv"/>
            </a:endParaRPr>
          </a:p>
        </p:txBody>
      </p:sp>
      <p:pic>
        <p:nvPicPr>
          <p:cNvPr id="30" name="Picture 16" descr="logo_collabnet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111" y="1676595"/>
            <a:ext cx="18669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0" descr="visual_studio_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254" y="1668167"/>
            <a:ext cx="2038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" descr="Eclipse.or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77" y="1439562"/>
            <a:ext cx="1517278" cy="8074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867400" y="5181600"/>
            <a:ext cx="2335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E89C5"/>
                </a:solidFill>
                <a:effectLst/>
                <a:uLnTx/>
                <a:uFillTx/>
              </a:rPr>
              <a:t>www.collab.net/go/hp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utura Bk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72691" y="2366696"/>
            <a:ext cx="29463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Work directly on ALM/QC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entities within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Visual Studio IDE creating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traceability between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reqs, defects and source code.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utura Bk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70249" y="3835443"/>
            <a:ext cx="28380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Bidirectional synchronization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of ALM/QC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reqs and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defects with TFS bugs and work items.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28600" y="2438400"/>
            <a:ext cx="20574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Work directly on ALM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/ QC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entities within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Eclipse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IDE creating traceability between reqs,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defects and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source code.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096000" y="2438400"/>
            <a:ext cx="24085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Bi-directional synchronization of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ALM/ QC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user stories to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Team Forge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work tasks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creating traceability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between reqs, defects and source code.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00800" y="4876800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E89C5"/>
                </a:solidFill>
                <a:effectLst/>
                <a:uLnTx/>
                <a:uFillTx/>
                <a:latin typeface="Futura Bk"/>
              </a:rPr>
              <a:t>Available:</a:t>
            </a:r>
          </a:p>
        </p:txBody>
      </p:sp>
      <p:sp>
        <p:nvSpPr>
          <p:cNvPr id="39" name="Rectangle 38"/>
          <p:cNvSpPr/>
          <p:nvPr/>
        </p:nvSpPr>
        <p:spPr>
          <a:xfrm>
            <a:off x="0" y="4876800"/>
            <a:ext cx="1928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E89C5"/>
                </a:solidFill>
                <a:effectLst/>
                <a:uLnTx/>
                <a:uFillTx/>
              </a:rPr>
              <a:t>Available on ALM/QC Add-ins page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971800" y="4876800"/>
            <a:ext cx="1928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E89C5"/>
                </a:solidFill>
                <a:effectLst/>
                <a:uLnTx/>
                <a:uFillTx/>
              </a:rPr>
              <a:t>Available on ALM/QC Add-ins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  <a:buClrTx/>
              <a:tabLst/>
            </a:pPr>
            <a:r>
              <a:rPr lang="en-US" sz="2400" kern="1200" dirty="0" smtClean="0">
                <a:solidFill>
                  <a:srgbClr val="000000"/>
                </a:solidFill>
                <a:latin typeface="Arial" charset="0"/>
                <a:cs typeface="+mn-cs"/>
              </a:rPr>
              <a:t>HP Application Lifecycle Management 11.00</a:t>
            </a:r>
          </a:p>
          <a:p>
            <a:pPr lvl="0" eaLnBrk="1" hangingPunct="1">
              <a:spcBef>
                <a:spcPct val="0"/>
              </a:spcBef>
              <a:buClrTx/>
              <a:tabLst/>
            </a:pPr>
            <a:r>
              <a:rPr lang="en-US" sz="2400" kern="1200" dirty="0" smtClean="0">
                <a:solidFill>
                  <a:srgbClr val="000000"/>
                </a:solidFill>
                <a:latin typeface="Arial" charset="0"/>
                <a:cs typeface="+mn-cs"/>
              </a:rPr>
              <a:t>HP Quality Center Enterprise 11.00</a:t>
            </a:r>
            <a:endParaRPr lang="en-US" sz="2400" kern="1200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D97BB"/>
                </a:solidFill>
              </a:rPr>
              <a:t>Reporting</a:t>
            </a:r>
            <a:r>
              <a:rPr lang="en-IN" dirty="0" smtClean="0">
                <a:solidFill>
                  <a:srgbClr val="3D97BB"/>
                </a:solidFill>
              </a:rPr>
              <a:t/>
            </a:r>
            <a:br>
              <a:rPr lang="en-IN" dirty="0" smtClean="0">
                <a:solidFill>
                  <a:srgbClr val="3D97BB"/>
                </a:solidFill>
              </a:rPr>
            </a:br>
            <a:endParaRPr lang="en-IN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 smtClean="0"/>
              <a:t>Reporting</a:t>
            </a:r>
            <a:endParaRPr lang="en-US" kern="1200" dirty="0"/>
          </a:p>
        </p:txBody>
      </p:sp>
      <p:sp>
        <p:nvSpPr>
          <p:cNvPr id="41" name="Rectangle 40"/>
          <p:cNvSpPr/>
          <p:nvPr/>
        </p:nvSpPr>
        <p:spPr>
          <a:xfrm>
            <a:off x="304800" y="1371600"/>
            <a:ext cx="7391400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6DB33F"/>
              </a:buClr>
              <a:tabLst>
                <a:tab pos="1022350" algn="l"/>
              </a:tabLst>
              <a:defRPr/>
            </a:pPr>
            <a:r>
              <a:rPr lang="en-US" sz="1600" b="0" kern="0" dirty="0" smtClean="0">
                <a:solidFill>
                  <a:sysClr val="windowText" lastClr="000000"/>
                </a:solidFill>
              </a:rPr>
              <a:t>A new Project Report reporting tool is available in the Analysis View module, enabling you to design and generate comprehensive reports of project data</a:t>
            </a:r>
          </a:p>
          <a:p>
            <a:pPr lvl="0" eaLnBrk="0" hangingPunct="0">
              <a:spcBef>
                <a:spcPct val="20000"/>
              </a:spcBef>
              <a:buClr>
                <a:srgbClr val="6DB33F"/>
              </a:buClr>
              <a:tabLst>
                <a:tab pos="1022350" algn="l"/>
              </a:tabLst>
              <a:defRPr/>
            </a:pPr>
            <a:endParaRPr lang="en-US" sz="1600" b="0" kern="0" dirty="0" smtClean="0">
              <a:solidFill>
                <a:sysClr val="windowText" lastClr="000000"/>
              </a:solidFill>
            </a:endParaRPr>
          </a:p>
          <a:p>
            <a:pPr lvl="0" eaLnBrk="0" hangingPunct="0">
              <a:spcBef>
                <a:spcPct val="20000"/>
              </a:spcBef>
              <a:buClr>
                <a:srgbClr val="6DB33F"/>
              </a:buClr>
              <a:tabLst>
                <a:tab pos="1022350" algn="l"/>
              </a:tabLst>
              <a:defRPr/>
            </a:pPr>
            <a:r>
              <a:rPr lang="en-US" sz="1600" b="0" kern="0" dirty="0" smtClean="0">
                <a:solidFill>
                  <a:sysClr val="windowText" lastClr="000000"/>
                </a:solidFill>
              </a:rPr>
              <a:t>Using templates designed by the project administrator for each ALM entity, users create project reports, by selecting the entities that are included in report sections, and defining data filters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 bwMode="auto">
          <a:xfrm>
            <a:off x="381000" y="228600"/>
            <a:ext cx="83756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kern="1200" dirty="0" smtClean="0"/>
              <a:t>Reporting</a:t>
            </a:r>
            <a:endParaRPr lang="en-US" kern="1200" dirty="0"/>
          </a:p>
        </p:txBody>
      </p:sp>
      <p:sp>
        <p:nvSpPr>
          <p:cNvPr id="7" name="Parallelogram 6"/>
          <p:cNvSpPr/>
          <p:nvPr/>
        </p:nvSpPr>
        <p:spPr>
          <a:xfrm>
            <a:off x="785463" y="1917985"/>
            <a:ext cx="7768093" cy="1657511"/>
          </a:xfrm>
          <a:prstGeom prst="parallelogram">
            <a:avLst>
              <a:gd name="adj" fmla="val 23448"/>
            </a:avLst>
          </a:prstGeom>
          <a:gradFill flip="none" rotWithShape="1">
            <a:gsLst>
              <a:gs pos="0">
                <a:srgbClr val="1E89C5"/>
              </a:gs>
              <a:gs pos="100000">
                <a:srgbClr val="00104D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0" tIns="45720" rIns="0" rtlCol="0" anchor="ctr"/>
          <a:lstStyle/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Project Reporting</a:t>
            </a:r>
          </a:p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- Comprehensive reports displaying project data</a:t>
            </a:r>
          </a:p>
        </p:txBody>
      </p:sp>
      <p:sp>
        <p:nvSpPr>
          <p:cNvPr id="8" name="Parallelogram 7"/>
          <p:cNvSpPr/>
          <p:nvPr/>
        </p:nvSpPr>
        <p:spPr>
          <a:xfrm>
            <a:off x="383583" y="3640501"/>
            <a:ext cx="7768093" cy="1657511"/>
          </a:xfrm>
          <a:prstGeom prst="parallelogram">
            <a:avLst>
              <a:gd name="adj" fmla="val 23448"/>
            </a:avLst>
          </a:prstGeom>
          <a:gradFill flip="none" rotWithShape="1">
            <a:gsLst>
              <a:gs pos="0">
                <a:srgbClr val="1E89C5"/>
              </a:gs>
              <a:gs pos="100000">
                <a:srgbClr val="00104D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0" tIns="45720" rIns="0" rtlCol="0" anchor="ctr"/>
          <a:lstStyle/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Embedded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Web Scorecards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&amp; Graphs</a:t>
            </a:r>
          </a:p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- Design &amp; share reports to track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0600" cy="5105400"/>
          </a:xfrm>
        </p:spPr>
        <p:txBody>
          <a:bodyPr/>
          <a:lstStyle/>
          <a:p>
            <a:pPr marL="225425" indent="-225425" eaLnBrk="1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dirty="0" smtClean="0"/>
              <a:t>Objectives </a:t>
            </a:r>
            <a:br>
              <a:rPr lang="en-US" sz="2400" dirty="0" smtClean="0"/>
            </a:b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457200" y="1143000"/>
            <a:ext cx="77724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600" b="0" dirty="0" smtClean="0">
                <a:solidFill>
                  <a:srgbClr val="0070C0"/>
                </a:solidFill>
                <a:latin typeface="Futura Bk"/>
                <a:cs typeface="ＭＳ Ｐゴシック" charset="-128"/>
              </a:rPr>
              <a:t>  What is HP Sprinter?</a:t>
            </a:r>
          </a:p>
          <a:p>
            <a:pPr lvl="1">
              <a:buFont typeface="Wingdings" pitchFamily="2" charset="2"/>
              <a:buChar char="q"/>
            </a:pPr>
            <a:r>
              <a:rPr lang="en-US" sz="1600" b="0" dirty="0" smtClean="0">
                <a:solidFill>
                  <a:srgbClr val="0070C0"/>
                </a:solidFill>
                <a:latin typeface="Futura Bk"/>
                <a:cs typeface="ＭＳ Ｐゴシック" charset="-128"/>
              </a:rPr>
              <a:t> Test Execution</a:t>
            </a:r>
          </a:p>
          <a:p>
            <a:pPr lvl="1">
              <a:buFont typeface="Wingdings" pitchFamily="2" charset="2"/>
              <a:buChar char="q"/>
            </a:pPr>
            <a:r>
              <a:rPr lang="en-US" sz="1600" b="0" dirty="0" smtClean="0">
                <a:solidFill>
                  <a:srgbClr val="0070C0"/>
                </a:solidFill>
                <a:latin typeface="Futura Bk"/>
                <a:cs typeface="ＭＳ Ｐゴシック" charset="-128"/>
              </a:rPr>
              <a:t> Screen Annotation &amp; Tools</a:t>
            </a:r>
          </a:p>
          <a:p>
            <a:pPr lvl="1">
              <a:buFont typeface="Wingdings" pitchFamily="2" charset="2"/>
              <a:buChar char="q"/>
            </a:pPr>
            <a:r>
              <a:rPr lang="en-US" sz="1600" b="0" dirty="0" smtClean="0">
                <a:solidFill>
                  <a:srgbClr val="0070C0"/>
                </a:solidFill>
                <a:latin typeface="Futura Bk"/>
                <a:cs typeface="ＭＳ Ｐゴシック" charset="-128"/>
              </a:rPr>
              <a:t> Defect logging from Sprinter</a:t>
            </a:r>
          </a:p>
          <a:p>
            <a:pPr lvl="1">
              <a:buFont typeface="Wingdings" pitchFamily="2" charset="2"/>
              <a:buChar char="q"/>
            </a:pPr>
            <a:r>
              <a:rPr lang="en-US" sz="1600" b="0" dirty="0" smtClean="0">
                <a:solidFill>
                  <a:srgbClr val="0070C0"/>
                </a:solidFill>
                <a:latin typeface="Futura Bk"/>
                <a:cs typeface="ＭＳ Ｐゴシック" charset="-128"/>
              </a:rPr>
              <a:t> Power Mode Features</a:t>
            </a:r>
          </a:p>
          <a:p>
            <a:pPr lvl="3">
              <a:buFont typeface="Wingdings" pitchFamily="2" charset="2"/>
              <a:buChar char="q"/>
            </a:pPr>
            <a:r>
              <a:rPr lang="en-US" sz="1600" b="0" dirty="0" smtClean="0">
                <a:solidFill>
                  <a:srgbClr val="0070C0"/>
                </a:solidFill>
                <a:latin typeface="Futura Bk"/>
                <a:cs typeface="ＭＳ Ｐゴシック" charset="-128"/>
              </a:rPr>
              <a:t>   Data Injection</a:t>
            </a:r>
          </a:p>
          <a:p>
            <a:pPr lvl="3">
              <a:buFont typeface="Wingdings" pitchFamily="2" charset="2"/>
              <a:buChar char="q"/>
            </a:pPr>
            <a:r>
              <a:rPr lang="en-US" sz="1600" b="0" dirty="0" smtClean="0">
                <a:solidFill>
                  <a:srgbClr val="0070C0"/>
                </a:solidFill>
                <a:latin typeface="Futura Bk"/>
                <a:cs typeface="ＭＳ Ｐゴシック" charset="-128"/>
              </a:rPr>
              <a:t>   Exploratory Testing</a:t>
            </a:r>
          </a:p>
          <a:p>
            <a:pPr lvl="3">
              <a:buFont typeface="Wingdings" pitchFamily="2" charset="2"/>
              <a:buChar char="q"/>
            </a:pPr>
            <a:r>
              <a:rPr lang="en-US" sz="1600" b="0" dirty="0" smtClean="0">
                <a:solidFill>
                  <a:srgbClr val="0070C0"/>
                </a:solidFill>
                <a:latin typeface="Futura Bk"/>
                <a:cs typeface="ＭＳ Ｐゴシック" charset="-128"/>
              </a:rPr>
              <a:t>   Mirror Testing</a:t>
            </a:r>
          </a:p>
          <a:p>
            <a:pPr>
              <a:buFont typeface="Wingdings" pitchFamily="2" charset="2"/>
              <a:buChar char="q"/>
            </a:pPr>
            <a:r>
              <a:rPr lang="en-US" sz="1600" b="0" dirty="0" smtClean="0">
                <a:solidFill>
                  <a:srgbClr val="0070C0"/>
                </a:solidFill>
                <a:latin typeface="Futura Bk"/>
                <a:cs typeface="ＭＳ Ｐゴシック" charset="-128"/>
              </a:rPr>
              <a:t>  HP ALM Integration with other tools</a:t>
            </a:r>
          </a:p>
          <a:p>
            <a:pPr>
              <a:buFont typeface="Wingdings" pitchFamily="2" charset="2"/>
              <a:buChar char="q"/>
            </a:pPr>
            <a:r>
              <a:rPr lang="en-US" sz="1600" b="0" dirty="0" smtClean="0">
                <a:solidFill>
                  <a:srgbClr val="0070C0"/>
                </a:solidFill>
                <a:latin typeface="Futura Bk"/>
                <a:cs typeface="ＭＳ Ｐゴシック" charset="-128"/>
              </a:rPr>
              <a:t>  Reporting Capabilities</a:t>
            </a:r>
          </a:p>
          <a:p>
            <a:pPr>
              <a:buFont typeface="Wingdings" pitchFamily="2" charset="2"/>
              <a:buChar char="q"/>
            </a:pPr>
            <a:r>
              <a:rPr lang="en-US" sz="1600" b="0" dirty="0" smtClean="0">
                <a:solidFill>
                  <a:srgbClr val="0070C0"/>
                </a:solidFill>
                <a:latin typeface="Futura Bk"/>
                <a:cs typeface="ＭＳ Ｐゴシック" charset="-128"/>
              </a:rPr>
              <a:t>   Admin Features of ALM 11</a:t>
            </a:r>
            <a:endParaRPr lang="en-US" sz="1600" b="0" dirty="0">
              <a:solidFill>
                <a:srgbClr val="0070C0"/>
              </a:solidFill>
              <a:latin typeface="Futura Bk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737474" cy="4682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Arrow Connector 10"/>
          <p:cNvCxnSpPr>
            <a:stCxn id="15" idx="2"/>
          </p:cNvCxnSpPr>
          <p:nvPr/>
        </p:nvCxnSpPr>
        <p:spPr>
          <a:xfrm flipH="1">
            <a:off x="5622927" y="2122301"/>
            <a:ext cx="2117423" cy="1057525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/>
          <p:cNvCxnSpPr>
            <a:stCxn id="16" idx="3"/>
          </p:cNvCxnSpPr>
          <p:nvPr/>
        </p:nvCxnSpPr>
        <p:spPr>
          <a:xfrm flipV="1">
            <a:off x="2525024" y="3476626"/>
            <a:ext cx="810702" cy="557212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13" name="Title 18"/>
          <p:cNvSpPr>
            <a:spLocks noGrp="1"/>
          </p:cNvSpPr>
          <p:nvPr>
            <p:ph type="title"/>
          </p:nvPr>
        </p:nvSpPr>
        <p:spPr bwMode="auto">
          <a:xfrm>
            <a:off x="228600" y="228600"/>
            <a:ext cx="83756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/>
            <a:r>
              <a:rPr lang="en-US" kern="1200" dirty="0" smtClean="0"/>
              <a:t>Create Templates</a:t>
            </a:r>
            <a:endParaRPr lang="en-US" kern="1200" dirty="0"/>
          </a:p>
        </p:txBody>
      </p:sp>
      <p:sp>
        <p:nvSpPr>
          <p:cNvPr id="14" name="Text Placeholder 1"/>
          <p:cNvSpPr txBox="1">
            <a:spLocks/>
          </p:cNvSpPr>
          <p:nvPr/>
        </p:nvSpPr>
        <p:spPr>
          <a:xfrm>
            <a:off x="304800" y="762000"/>
            <a:ext cx="8370380" cy="3932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7B79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Project Reporting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B7B79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3833" y="894904"/>
            <a:ext cx="2493034" cy="1227397"/>
          </a:xfrm>
          <a:prstGeom prst="roundRect">
            <a:avLst/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 cap="flat" cmpd="sng" algn="ctr">
            <a:solidFill>
              <a:srgbClr val="29568F">
                <a:lumMod val="50000"/>
              </a:srgbClr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Easily create report template with custom layout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09600" y="3505200"/>
            <a:ext cx="1915424" cy="1057276"/>
          </a:xfrm>
          <a:prstGeom prst="roundRect">
            <a:avLst/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 cap="flat" cmpd="sng" algn="ctr">
            <a:solidFill>
              <a:srgbClr val="29568F">
                <a:lumMod val="50000"/>
              </a:srgbClr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Add in to Microsoft 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467600" cy="4508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8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3756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200" dirty="0" smtClean="0"/>
              <a:t>Customize Templates</a:t>
            </a:r>
            <a:endParaRPr lang="en-US" kern="1200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381000" y="762000"/>
            <a:ext cx="8370380" cy="3932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7B79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Project Reporting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B7B79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00800" y="1905000"/>
            <a:ext cx="2551112" cy="1115394"/>
          </a:xfrm>
          <a:prstGeom prst="roundRect">
            <a:avLst/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 cap="flat" cmpd="sng" algn="ctr">
            <a:solidFill>
              <a:srgbClr val="29568F">
                <a:lumMod val="50000"/>
              </a:srgbClr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Easily edit templates by selecting fields from QC or ALM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53000" y="2590800"/>
            <a:ext cx="1430338" cy="652947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332662" cy="4476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le 18"/>
          <p:cNvSpPr>
            <a:spLocks noGrp="1"/>
          </p:cNvSpPr>
          <p:nvPr>
            <p:ph type="title"/>
          </p:nvPr>
        </p:nvSpPr>
        <p:spPr bwMode="auto">
          <a:xfrm>
            <a:off x="228600" y="228600"/>
            <a:ext cx="83756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200" dirty="0" smtClean="0"/>
              <a:t>Generate Reports</a:t>
            </a:r>
            <a:endParaRPr lang="en-US" kern="1200" dirty="0"/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304800" y="762000"/>
            <a:ext cx="8370380" cy="3932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7B79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Project Reporting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B7B79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77000" y="1219200"/>
            <a:ext cx="2551112" cy="1051251"/>
          </a:xfrm>
          <a:prstGeom prst="roundRect">
            <a:avLst/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 cap="flat" cmpd="sng" algn="ctr">
            <a:solidFill>
              <a:srgbClr val="29568F">
                <a:lumMod val="50000"/>
              </a:srgbClr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Generate template reports with QC Data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6248400" y="2286000"/>
            <a:ext cx="1066800" cy="911062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15" name="Rounded Rectangle 14"/>
          <p:cNvSpPr/>
          <p:nvPr/>
        </p:nvSpPr>
        <p:spPr>
          <a:xfrm>
            <a:off x="990600" y="3657600"/>
            <a:ext cx="2322512" cy="1115394"/>
          </a:xfrm>
          <a:prstGeom prst="roundRect">
            <a:avLst/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 cap="flat" cmpd="sng" algn="ctr">
            <a:solidFill>
              <a:srgbClr val="29568F">
                <a:lumMod val="50000"/>
              </a:srgbClr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Save template reports as private or public (Shared)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209800" y="2667000"/>
            <a:ext cx="352425" cy="1001065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 txBox="1">
            <a:spLocks/>
          </p:cNvSpPr>
          <p:nvPr/>
        </p:nvSpPr>
        <p:spPr>
          <a:xfrm>
            <a:off x="533400" y="838200"/>
            <a:ext cx="7293451" cy="317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7B79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Share on Web Portals, Wikis, SharePoint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B7B79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 bwMode="auto">
          <a:xfrm>
            <a:off x="457200" y="304800"/>
            <a:ext cx="7298043" cy="35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200" dirty="0"/>
              <a:t>Embedded Web Scorecards &amp; </a:t>
            </a:r>
            <a:r>
              <a:rPr lang="en-US" kern="1200" dirty="0" smtClean="0"/>
              <a:t>Graphs</a:t>
            </a:r>
            <a:endParaRPr lang="en-US" kern="12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5836299" cy="463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ounded Rectangle 10"/>
          <p:cNvSpPr/>
          <p:nvPr/>
        </p:nvSpPr>
        <p:spPr>
          <a:xfrm>
            <a:off x="4466477" y="3021857"/>
            <a:ext cx="2222887" cy="900638"/>
          </a:xfrm>
          <a:prstGeom prst="roundRect">
            <a:avLst/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 cap="flat" cmpd="sng" algn="ctr">
            <a:solidFill>
              <a:srgbClr val="29568F">
                <a:lumMod val="50000"/>
              </a:srgbClr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Publish scorecards and graphs in HTML pages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rot="5400000">
            <a:off x="4635909" y="3401387"/>
            <a:ext cx="420905" cy="1463121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 smtClean="0"/>
              <a:t>Sharing Graphs</a:t>
            </a:r>
            <a:endParaRPr lang="en-US" kern="1200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304800" y="1143000"/>
            <a:ext cx="8610600" cy="45720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SzTx/>
              <a:buFont typeface="Wingdings" charset="2"/>
              <a:buNone/>
              <a:tabLst>
                <a:tab pos="1022350" algn="l"/>
              </a:tabLst>
              <a:defRPr/>
            </a:pPr>
            <a:r>
              <a:rPr lang="en-US" sz="1600" b="0" kern="0" dirty="0" smtClean="0">
                <a:solidFill>
                  <a:sysClr val="windowText" lastClr="000000"/>
                </a:solidFill>
              </a:rPr>
              <a:t>You can now share graphs for viewing in a Web browser, without downloading an ALM client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SzTx/>
              <a:buFont typeface="Wingdings" charset="2"/>
              <a:buNone/>
              <a:tabLst>
                <a:tab pos="1022350" algn="l"/>
              </a:tabLst>
              <a:defRPr/>
            </a:pPr>
            <a:endParaRPr lang="en-US" sz="1600" b="0" kern="0" dirty="0" smtClean="0">
              <a:solidFill>
                <a:sysClr val="windowText" lastClr="000000"/>
              </a:solidFill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SzTx/>
              <a:buFont typeface="Wingdings" charset="2"/>
              <a:buNone/>
              <a:tabLst>
                <a:tab pos="1022350" algn="l"/>
              </a:tabLst>
              <a:defRPr/>
            </a:pPr>
            <a:r>
              <a:rPr lang="en-US" sz="1600" b="0" kern="0" dirty="0" smtClean="0">
                <a:solidFill>
                  <a:sysClr val="windowText" lastClr="000000"/>
                </a:solidFill>
              </a:rPr>
              <a:t>Dash board also provides a feature called </a:t>
            </a:r>
            <a:r>
              <a:rPr lang="en-US" sz="1600" i="1" kern="0" dirty="0" smtClean="0">
                <a:solidFill>
                  <a:sysClr val="windowText" lastClr="000000"/>
                </a:solidFill>
              </a:rPr>
              <a:t>Release Analysis</a:t>
            </a:r>
            <a:endParaRPr lang="en-US" sz="1600" i="1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629400" cy="1295400"/>
          </a:xfrm>
        </p:spPr>
        <p:txBody>
          <a:bodyPr/>
          <a:lstStyle/>
          <a:p>
            <a:pPr lvl="0" eaLnBrk="1" hangingPunct="1">
              <a:spcBef>
                <a:spcPct val="0"/>
              </a:spcBef>
              <a:buClrTx/>
              <a:tabLst/>
            </a:pPr>
            <a:r>
              <a:rPr lang="en-US" sz="2400" b="1" kern="1200" dirty="0" smtClean="0">
                <a:solidFill>
                  <a:srgbClr val="000000"/>
                </a:solidFill>
                <a:latin typeface="Arial" charset="0"/>
                <a:cs typeface="+mn-cs"/>
              </a:rPr>
              <a:t>HP Application Lifecycle Management 11.00</a:t>
            </a:r>
          </a:p>
          <a:p>
            <a:pPr lvl="0" eaLnBrk="1" hangingPunct="1">
              <a:spcBef>
                <a:spcPct val="0"/>
              </a:spcBef>
              <a:buClrTx/>
              <a:tabLst/>
            </a:pPr>
            <a:r>
              <a:rPr lang="en-US" sz="2400" b="1" kern="1200" dirty="0" smtClean="0">
                <a:solidFill>
                  <a:srgbClr val="000000"/>
                </a:solidFill>
                <a:latin typeface="Arial" charset="0"/>
                <a:cs typeface="+mn-cs"/>
              </a:rPr>
              <a:t>HP Quality Center Enterprise 11.00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3D97BB"/>
                </a:solidFill>
              </a:rPr>
              <a:t>Administration &amp; Integration</a:t>
            </a:r>
            <a:endParaRPr lang="en-IN" dirty="0">
              <a:solidFill>
                <a:srgbClr val="3D97B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"/>
          <p:cNvSpPr>
            <a:spLocks noGrp="1"/>
          </p:cNvSpPr>
          <p:nvPr>
            <p:ph type="title"/>
          </p:nvPr>
        </p:nvSpPr>
        <p:spPr bwMode="auto">
          <a:xfrm>
            <a:off x="304800" y="152400"/>
            <a:ext cx="83756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200" dirty="0" smtClean="0"/>
              <a:t>Administration &amp; Integration</a:t>
            </a:r>
            <a:endParaRPr lang="en-US" kern="1200" dirty="0"/>
          </a:p>
        </p:txBody>
      </p:sp>
      <p:sp>
        <p:nvSpPr>
          <p:cNvPr id="35" name="Parallelogram 34"/>
          <p:cNvSpPr/>
          <p:nvPr/>
        </p:nvSpPr>
        <p:spPr>
          <a:xfrm>
            <a:off x="1533659" y="846677"/>
            <a:ext cx="7012734" cy="836486"/>
          </a:xfrm>
          <a:prstGeom prst="parallelogram">
            <a:avLst>
              <a:gd name="adj" fmla="val 23448"/>
            </a:avLst>
          </a:prstGeom>
          <a:gradFill flip="none" rotWithShape="1">
            <a:gsLst>
              <a:gs pos="0">
                <a:srgbClr val="1E89C5"/>
              </a:gs>
              <a:gs pos="100000">
                <a:srgbClr val="00104D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0" tIns="45720" rIns="0" rtlCol="0" anchor="ctr"/>
          <a:lstStyle/>
          <a:p>
            <a:pPr marL="0" marR="0" lvl="1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Side by Side Clients</a:t>
            </a:r>
          </a:p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- Allows running multiple clients connecting to different versions of ALM and QC Servers (ALM 11; QC 9.2, 10.0, 11.0)</a:t>
            </a:r>
            <a:endParaRPr kumimoji="0" lang="en-US" sz="1400" b="0" i="1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36" name="Parallelogram 35"/>
          <p:cNvSpPr/>
          <p:nvPr/>
        </p:nvSpPr>
        <p:spPr>
          <a:xfrm>
            <a:off x="1287057" y="1828800"/>
            <a:ext cx="7012734" cy="836486"/>
          </a:xfrm>
          <a:prstGeom prst="parallelogram">
            <a:avLst>
              <a:gd name="adj" fmla="val 23448"/>
            </a:avLst>
          </a:prstGeom>
          <a:gradFill flip="none" rotWithShape="1">
            <a:gsLst>
              <a:gs pos="0">
                <a:srgbClr val="1E89C5"/>
              </a:gs>
              <a:gs pos="100000">
                <a:srgbClr val="00104D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0" tIns="45720" rIns="0" rtlCol="0" anchor="ctr"/>
          <a:lstStyle/>
          <a:p>
            <a:pPr marL="0" marR="0" lvl="1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Client Installation</a:t>
            </a:r>
          </a:p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- User can install client on desktop without system administration rights</a:t>
            </a:r>
            <a:endParaRPr kumimoji="0" lang="en-US" sz="1400" b="0" i="1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37" name="Parallelogram 36"/>
          <p:cNvSpPr/>
          <p:nvPr/>
        </p:nvSpPr>
        <p:spPr>
          <a:xfrm>
            <a:off x="1039334" y="2819400"/>
            <a:ext cx="7012734" cy="836486"/>
          </a:xfrm>
          <a:prstGeom prst="parallelogram">
            <a:avLst>
              <a:gd name="adj" fmla="val 23448"/>
            </a:avLst>
          </a:prstGeom>
          <a:gradFill flip="none" rotWithShape="1">
            <a:gsLst>
              <a:gs pos="0">
                <a:srgbClr val="1E89C5"/>
              </a:gs>
              <a:gs pos="100000">
                <a:srgbClr val="00104D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0" tIns="45720" rIns="0" rtlCol="0" anchor="ctr"/>
          <a:lstStyle/>
          <a:p>
            <a:pPr marL="0" marR="0" lvl="1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REST APIs</a:t>
            </a:r>
          </a:p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- 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New 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web services technology for simple integration with ALM platform.  The </a:t>
            </a: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ALM Synchronizer 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now leverages the REST APIs.</a:t>
            </a:r>
            <a:endParaRPr kumimoji="0" lang="en-US" sz="1400" b="0" i="1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38" name="Parallelogram 37"/>
          <p:cNvSpPr/>
          <p:nvPr/>
        </p:nvSpPr>
        <p:spPr>
          <a:xfrm>
            <a:off x="784106" y="3810000"/>
            <a:ext cx="7012734" cy="836486"/>
          </a:xfrm>
          <a:prstGeom prst="parallelogram">
            <a:avLst>
              <a:gd name="adj" fmla="val 23448"/>
            </a:avLst>
          </a:prstGeom>
          <a:gradFill flip="none" rotWithShape="1">
            <a:gsLst>
              <a:gs pos="0">
                <a:srgbClr val="1E89C5"/>
              </a:gs>
              <a:gs pos="100000">
                <a:srgbClr val="00104D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0" tIns="45720" rIns="0" rtlCol="0" anchor="ctr"/>
          <a:lstStyle/>
          <a:p>
            <a:pPr marL="0" marR="0" lvl="1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QC Sense</a:t>
            </a:r>
          </a:p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- Internal monitoring tool that collects data and reports on user actions performed in the user interface, and all client and server activity resulting from those actions</a:t>
            </a:r>
            <a:endParaRPr kumimoji="0" lang="en-US" sz="1400" b="0" i="1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39" name="Parallelogram 38"/>
          <p:cNvSpPr/>
          <p:nvPr/>
        </p:nvSpPr>
        <p:spPr>
          <a:xfrm>
            <a:off x="533400" y="4800600"/>
            <a:ext cx="7012734" cy="836486"/>
          </a:xfrm>
          <a:prstGeom prst="parallelogram">
            <a:avLst>
              <a:gd name="adj" fmla="val 23448"/>
            </a:avLst>
          </a:prstGeom>
          <a:gradFill flip="none" rotWithShape="1">
            <a:gsLst>
              <a:gs pos="0">
                <a:srgbClr val="1E89C5"/>
              </a:gs>
              <a:gs pos="100000">
                <a:srgbClr val="00104D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0" tIns="45720" rIns="0" rtlCol="0" anchor="ctr"/>
          <a:lstStyle/>
          <a:p>
            <a:pPr marL="0" marR="0" lvl="1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Smart Repository</a:t>
            </a:r>
          </a:p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- Optimized repository system, that creates better performance for common actions, and reduces the size of the file system</a:t>
            </a:r>
            <a:endParaRPr kumimoji="0" lang="en-US" sz="1400" b="0" i="1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grpSp>
        <p:nvGrpSpPr>
          <p:cNvPr id="40" name="Group 198"/>
          <p:cNvGrpSpPr>
            <a:grpSpLocks/>
          </p:cNvGrpSpPr>
          <p:nvPr/>
        </p:nvGrpSpPr>
        <p:grpSpPr bwMode="auto">
          <a:xfrm>
            <a:off x="1219200" y="3048000"/>
            <a:ext cx="466979" cy="360637"/>
            <a:chOff x="6934200" y="5410200"/>
            <a:chExt cx="1282700" cy="990600"/>
          </a:xfrm>
          <a:solidFill>
            <a:sysClr val="window" lastClr="FFFFFF"/>
          </a:solidFill>
        </p:grpSpPr>
        <p:sp>
          <p:nvSpPr>
            <p:cNvPr id="41" name="Freeform 58"/>
            <p:cNvSpPr>
              <a:spLocks noEditPoints="1"/>
            </p:cNvSpPr>
            <p:nvPr/>
          </p:nvSpPr>
          <p:spPr bwMode="auto">
            <a:xfrm>
              <a:off x="6934200" y="5410200"/>
              <a:ext cx="1282700" cy="990600"/>
            </a:xfrm>
            <a:custGeom>
              <a:avLst/>
              <a:gdLst>
                <a:gd name="T0" fmla="*/ 2147483647 w 113"/>
                <a:gd name="T1" fmla="*/ 2147483647 h 87"/>
                <a:gd name="T2" fmla="*/ 0 w 113"/>
                <a:gd name="T3" fmla="*/ 2147483647 h 87"/>
                <a:gd name="T4" fmla="*/ 0 w 113"/>
                <a:gd name="T5" fmla="*/ 2147483647 h 87"/>
                <a:gd name="T6" fmla="*/ 0 w 113"/>
                <a:gd name="T7" fmla="*/ 2147483647 h 87"/>
                <a:gd name="T8" fmla="*/ 2147483647 w 113"/>
                <a:gd name="T9" fmla="*/ 0 h 87"/>
                <a:gd name="T10" fmla="*/ 2147483647 w 113"/>
                <a:gd name="T11" fmla="*/ 0 h 87"/>
                <a:gd name="T12" fmla="*/ 2147483647 w 113"/>
                <a:gd name="T13" fmla="*/ 0 h 87"/>
                <a:gd name="T14" fmla="*/ 2147483647 w 113"/>
                <a:gd name="T15" fmla="*/ 2147483647 h 87"/>
                <a:gd name="T16" fmla="*/ 2147483647 w 113"/>
                <a:gd name="T17" fmla="*/ 2147483647 h 87"/>
                <a:gd name="T18" fmla="*/ 2147483647 w 113"/>
                <a:gd name="T19" fmla="*/ 2147483647 h 87"/>
                <a:gd name="T20" fmla="*/ 2147483647 w 113"/>
                <a:gd name="T21" fmla="*/ 2147483647 h 87"/>
                <a:gd name="T22" fmla="*/ 2147483647 w 113"/>
                <a:gd name="T23" fmla="*/ 2147483647 h 87"/>
                <a:gd name="T24" fmla="*/ 2147483647 w 113"/>
                <a:gd name="T25" fmla="*/ 2147483647 h 87"/>
                <a:gd name="T26" fmla="*/ 2147483647 w 113"/>
                <a:gd name="T27" fmla="*/ 2147483647 h 87"/>
                <a:gd name="T28" fmla="*/ 2147483647 w 113"/>
                <a:gd name="T29" fmla="*/ 2147483647 h 87"/>
                <a:gd name="T30" fmla="*/ 2147483647 w 113"/>
                <a:gd name="T31" fmla="*/ 2147483647 h 87"/>
                <a:gd name="T32" fmla="*/ 2147483647 w 113"/>
                <a:gd name="T33" fmla="*/ 2147483647 h 87"/>
                <a:gd name="T34" fmla="*/ 2147483647 w 113"/>
                <a:gd name="T35" fmla="*/ 2147483647 h 87"/>
                <a:gd name="T36" fmla="*/ 2147483647 w 113"/>
                <a:gd name="T37" fmla="*/ 2147483647 h 87"/>
                <a:gd name="T38" fmla="*/ 2147483647 w 113"/>
                <a:gd name="T39" fmla="*/ 2147483647 h 87"/>
                <a:gd name="T40" fmla="*/ 2147483647 w 113"/>
                <a:gd name="T41" fmla="*/ 2147483647 h 87"/>
                <a:gd name="T42" fmla="*/ 2147483647 w 113"/>
                <a:gd name="T43" fmla="*/ 2147483647 h 87"/>
                <a:gd name="T44" fmla="*/ 2147483647 w 113"/>
                <a:gd name="T45" fmla="*/ 2147483647 h 87"/>
                <a:gd name="T46" fmla="*/ 2147483647 w 113"/>
                <a:gd name="T47" fmla="*/ 2147483647 h 87"/>
                <a:gd name="T48" fmla="*/ 2147483647 w 113"/>
                <a:gd name="T49" fmla="*/ 2147483647 h 87"/>
                <a:gd name="T50" fmla="*/ 2147483647 w 113"/>
                <a:gd name="T51" fmla="*/ 2147483647 h 87"/>
                <a:gd name="T52" fmla="*/ 2147483647 w 113"/>
                <a:gd name="T53" fmla="*/ 2147483647 h 8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13"/>
                <a:gd name="T82" fmla="*/ 0 h 87"/>
                <a:gd name="T83" fmla="*/ 113 w 113"/>
                <a:gd name="T84" fmla="*/ 87 h 8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13" h="87">
                  <a:moveTo>
                    <a:pt x="6" y="87"/>
                  </a:moveTo>
                  <a:cubicBezTo>
                    <a:pt x="3" y="87"/>
                    <a:pt x="0" y="85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0" y="0"/>
                    <a:pt x="113" y="3"/>
                    <a:pt x="113" y="6"/>
                  </a:cubicBezTo>
                  <a:cubicBezTo>
                    <a:pt x="113" y="6"/>
                    <a:pt x="113" y="6"/>
                    <a:pt x="113" y="6"/>
                  </a:cubicBezTo>
                  <a:cubicBezTo>
                    <a:pt x="113" y="81"/>
                    <a:pt x="113" y="81"/>
                    <a:pt x="113" y="81"/>
                  </a:cubicBezTo>
                  <a:cubicBezTo>
                    <a:pt x="113" y="81"/>
                    <a:pt x="113" y="81"/>
                    <a:pt x="113" y="81"/>
                  </a:cubicBezTo>
                  <a:cubicBezTo>
                    <a:pt x="113" y="85"/>
                    <a:pt x="110" y="87"/>
                    <a:pt x="106" y="87"/>
                  </a:cubicBezTo>
                  <a:cubicBezTo>
                    <a:pt x="106" y="87"/>
                    <a:pt x="106" y="87"/>
                    <a:pt x="106" y="87"/>
                  </a:cubicBezTo>
                  <a:cubicBezTo>
                    <a:pt x="6" y="87"/>
                    <a:pt x="6" y="87"/>
                    <a:pt x="6" y="87"/>
                  </a:cubicBezTo>
                  <a:close/>
                  <a:moveTo>
                    <a:pt x="6" y="6"/>
                  </a:moveTo>
                  <a:cubicBezTo>
                    <a:pt x="6" y="81"/>
                    <a:pt x="6" y="81"/>
                    <a:pt x="6" y="81"/>
                  </a:cubicBezTo>
                  <a:cubicBezTo>
                    <a:pt x="6" y="81"/>
                    <a:pt x="6" y="82"/>
                    <a:pt x="6" y="82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106" y="82"/>
                    <a:pt x="106" y="82"/>
                    <a:pt x="106" y="82"/>
                  </a:cubicBezTo>
                  <a:cubicBezTo>
                    <a:pt x="107" y="82"/>
                    <a:pt x="107" y="81"/>
                    <a:pt x="107" y="81"/>
                  </a:cubicBezTo>
                  <a:cubicBezTo>
                    <a:pt x="107" y="81"/>
                    <a:pt x="107" y="81"/>
                    <a:pt x="107" y="81"/>
                  </a:cubicBezTo>
                  <a:cubicBezTo>
                    <a:pt x="107" y="81"/>
                    <a:pt x="107" y="81"/>
                    <a:pt x="107" y="81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6"/>
                    <a:pt x="107" y="6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59"/>
            <p:cNvSpPr>
              <a:spLocks/>
            </p:cNvSpPr>
            <p:nvPr/>
          </p:nvSpPr>
          <p:spPr bwMode="auto">
            <a:xfrm>
              <a:off x="7092950" y="5570538"/>
              <a:ext cx="965200" cy="682625"/>
            </a:xfrm>
            <a:custGeom>
              <a:avLst/>
              <a:gdLst>
                <a:gd name="T0" fmla="*/ 2147483647 w 85"/>
                <a:gd name="T1" fmla="*/ 2147483647 h 60"/>
                <a:gd name="T2" fmla="*/ 2147483647 w 85"/>
                <a:gd name="T3" fmla="*/ 2147483647 h 60"/>
                <a:gd name="T4" fmla="*/ 2147483647 w 85"/>
                <a:gd name="T5" fmla="*/ 2147483647 h 60"/>
                <a:gd name="T6" fmla="*/ 2147483647 w 85"/>
                <a:gd name="T7" fmla="*/ 2147483647 h 60"/>
                <a:gd name="T8" fmla="*/ 2147483647 w 85"/>
                <a:gd name="T9" fmla="*/ 2147483647 h 60"/>
                <a:gd name="T10" fmla="*/ 2147483647 w 85"/>
                <a:gd name="T11" fmla="*/ 2147483647 h 60"/>
                <a:gd name="T12" fmla="*/ 2147483647 w 85"/>
                <a:gd name="T13" fmla="*/ 2147483647 h 60"/>
                <a:gd name="T14" fmla="*/ 2147483647 w 85"/>
                <a:gd name="T15" fmla="*/ 2147483647 h 60"/>
                <a:gd name="T16" fmla="*/ 2147483647 w 85"/>
                <a:gd name="T17" fmla="*/ 2147483647 h 60"/>
                <a:gd name="T18" fmla="*/ 2147483647 w 85"/>
                <a:gd name="T19" fmla="*/ 2147483647 h 60"/>
                <a:gd name="T20" fmla="*/ 2147483647 w 85"/>
                <a:gd name="T21" fmla="*/ 2147483647 h 60"/>
                <a:gd name="T22" fmla="*/ 2147483647 w 85"/>
                <a:gd name="T23" fmla="*/ 2147483647 h 60"/>
                <a:gd name="T24" fmla="*/ 2147483647 w 85"/>
                <a:gd name="T25" fmla="*/ 2147483647 h 60"/>
                <a:gd name="T26" fmla="*/ 2147483647 w 85"/>
                <a:gd name="T27" fmla="*/ 0 h 60"/>
                <a:gd name="T28" fmla="*/ 2147483647 w 85"/>
                <a:gd name="T29" fmla="*/ 0 h 60"/>
                <a:gd name="T30" fmla="*/ 2147483647 w 85"/>
                <a:gd name="T31" fmla="*/ 2147483647 h 60"/>
                <a:gd name="T32" fmla="*/ 2147483647 w 85"/>
                <a:gd name="T33" fmla="*/ 2147483647 h 60"/>
                <a:gd name="T34" fmla="*/ 2147483647 w 85"/>
                <a:gd name="T35" fmla="*/ 2147483647 h 60"/>
                <a:gd name="T36" fmla="*/ 2147483647 w 85"/>
                <a:gd name="T37" fmla="*/ 2147483647 h 60"/>
                <a:gd name="T38" fmla="*/ 2147483647 w 85"/>
                <a:gd name="T39" fmla="*/ 2147483647 h 60"/>
                <a:gd name="T40" fmla="*/ 2147483647 w 85"/>
                <a:gd name="T41" fmla="*/ 2147483647 h 60"/>
                <a:gd name="T42" fmla="*/ 2147483647 w 85"/>
                <a:gd name="T43" fmla="*/ 2147483647 h 60"/>
                <a:gd name="T44" fmla="*/ 2147483647 w 85"/>
                <a:gd name="T45" fmla="*/ 0 h 60"/>
                <a:gd name="T46" fmla="*/ 2147483647 w 85"/>
                <a:gd name="T47" fmla="*/ 0 h 60"/>
                <a:gd name="T48" fmla="*/ 0 w 85"/>
                <a:gd name="T49" fmla="*/ 2147483647 h 60"/>
                <a:gd name="T50" fmla="*/ 0 w 85"/>
                <a:gd name="T51" fmla="*/ 2147483647 h 60"/>
                <a:gd name="T52" fmla="*/ 2147483647 w 85"/>
                <a:gd name="T53" fmla="*/ 2147483647 h 60"/>
                <a:gd name="T54" fmla="*/ 2147483647 w 85"/>
                <a:gd name="T55" fmla="*/ 2147483647 h 60"/>
                <a:gd name="T56" fmla="*/ 2147483647 w 85"/>
                <a:gd name="T57" fmla="*/ 2147483647 h 60"/>
                <a:gd name="T58" fmla="*/ 2147483647 w 85"/>
                <a:gd name="T59" fmla="*/ 2147483647 h 60"/>
                <a:gd name="T60" fmla="*/ 2147483647 w 85"/>
                <a:gd name="T61" fmla="*/ 2147483647 h 60"/>
                <a:gd name="T62" fmla="*/ 2147483647 w 85"/>
                <a:gd name="T63" fmla="*/ 2147483647 h 60"/>
                <a:gd name="T64" fmla="*/ 2147483647 w 85"/>
                <a:gd name="T65" fmla="*/ 2147483647 h 60"/>
                <a:gd name="T66" fmla="*/ 2147483647 w 85"/>
                <a:gd name="T67" fmla="*/ 2147483647 h 60"/>
                <a:gd name="T68" fmla="*/ 2147483647 w 85"/>
                <a:gd name="T69" fmla="*/ 2147483647 h 60"/>
                <a:gd name="T70" fmla="*/ 2147483647 w 85"/>
                <a:gd name="T71" fmla="*/ 2147483647 h 60"/>
                <a:gd name="T72" fmla="*/ 2147483647 w 85"/>
                <a:gd name="T73" fmla="*/ 2147483647 h 60"/>
                <a:gd name="T74" fmla="*/ 0 w 85"/>
                <a:gd name="T75" fmla="*/ 2147483647 h 60"/>
                <a:gd name="T76" fmla="*/ 0 w 85"/>
                <a:gd name="T77" fmla="*/ 2147483647 h 60"/>
                <a:gd name="T78" fmla="*/ 2147483647 w 85"/>
                <a:gd name="T79" fmla="*/ 2147483647 h 60"/>
                <a:gd name="T80" fmla="*/ 2147483647 w 85"/>
                <a:gd name="T81" fmla="*/ 2147483647 h 60"/>
                <a:gd name="T82" fmla="*/ 2147483647 w 85"/>
                <a:gd name="T83" fmla="*/ 2147483647 h 60"/>
                <a:gd name="T84" fmla="*/ 2147483647 w 85"/>
                <a:gd name="T85" fmla="*/ 2147483647 h 60"/>
                <a:gd name="T86" fmla="*/ 2147483647 w 85"/>
                <a:gd name="T87" fmla="*/ 2147483647 h 60"/>
                <a:gd name="T88" fmla="*/ 2147483647 w 85"/>
                <a:gd name="T89" fmla="*/ 2147483647 h 60"/>
                <a:gd name="T90" fmla="*/ 2147483647 w 85"/>
                <a:gd name="T91" fmla="*/ 2147483647 h 60"/>
                <a:gd name="T92" fmla="*/ 2147483647 w 85"/>
                <a:gd name="T93" fmla="*/ 2147483647 h 60"/>
                <a:gd name="T94" fmla="*/ 2147483647 w 85"/>
                <a:gd name="T95" fmla="*/ 2147483647 h 60"/>
                <a:gd name="T96" fmla="*/ 2147483647 w 85"/>
                <a:gd name="T97" fmla="*/ 2147483647 h 60"/>
                <a:gd name="T98" fmla="*/ 2147483647 w 85"/>
                <a:gd name="T99" fmla="*/ 2147483647 h 60"/>
                <a:gd name="T100" fmla="*/ 2147483647 w 85"/>
                <a:gd name="T101" fmla="*/ 2147483647 h 60"/>
                <a:gd name="T102" fmla="*/ 2147483647 w 85"/>
                <a:gd name="T103" fmla="*/ 2147483647 h 60"/>
                <a:gd name="T104" fmla="*/ 2147483647 w 85"/>
                <a:gd name="T105" fmla="*/ 2147483647 h 6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85"/>
                <a:gd name="T160" fmla="*/ 0 h 60"/>
                <a:gd name="T161" fmla="*/ 85 w 85"/>
                <a:gd name="T162" fmla="*/ 60 h 6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85" h="60">
                  <a:moveTo>
                    <a:pt x="74" y="38"/>
                  </a:moveTo>
                  <a:cubicBezTo>
                    <a:pt x="74" y="37"/>
                    <a:pt x="74" y="37"/>
                    <a:pt x="74" y="38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2" y="46"/>
                    <a:pt x="60" y="45"/>
                    <a:pt x="60" y="44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5"/>
                    <a:pt x="62" y="14"/>
                    <a:pt x="63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5" y="11"/>
                    <a:pt x="85" y="10"/>
                    <a:pt x="84" y="1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0" y="8"/>
                    <a:pt x="57" y="9"/>
                    <a:pt x="55" y="11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7" y="9"/>
                    <a:pt x="25" y="8"/>
                    <a:pt x="22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1" y="2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4" y="15"/>
                    <a:pt x="25" y="15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2" y="46"/>
                    <a:pt x="22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1" y="37"/>
                    <a:pt x="10" y="3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9"/>
                    <a:pt x="0" y="4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1" y="60"/>
                    <a:pt x="11" y="60"/>
                    <a:pt x="11" y="59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5" y="51"/>
                    <a:pt x="27" y="50"/>
                    <a:pt x="29" y="48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50"/>
                    <a:pt x="60" y="51"/>
                    <a:pt x="63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74" y="60"/>
                    <a:pt x="74" y="60"/>
                    <a:pt x="74" y="59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9"/>
                    <a:pt x="85" y="48"/>
                    <a:pt x="84" y="48"/>
                  </a:cubicBezTo>
                  <a:lnTo>
                    <a:pt x="7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3" name="Group 268"/>
          <p:cNvGrpSpPr>
            <a:grpSpLocks noChangeAspect="1"/>
          </p:cNvGrpSpPr>
          <p:nvPr/>
        </p:nvGrpSpPr>
        <p:grpSpPr bwMode="auto">
          <a:xfrm>
            <a:off x="990600" y="4038600"/>
            <a:ext cx="419110" cy="356616"/>
            <a:chOff x="5337175" y="4846638"/>
            <a:chExt cx="1160463" cy="987425"/>
          </a:xfrm>
          <a:solidFill>
            <a:sysClr val="window" lastClr="FFFFFF"/>
          </a:solidFill>
        </p:grpSpPr>
        <p:sp>
          <p:nvSpPr>
            <p:cNvPr id="44" name="Freeform 232"/>
            <p:cNvSpPr>
              <a:spLocks/>
            </p:cNvSpPr>
            <p:nvPr/>
          </p:nvSpPr>
          <p:spPr bwMode="auto">
            <a:xfrm>
              <a:off x="5368925" y="4867276"/>
              <a:ext cx="1074738" cy="782638"/>
            </a:xfrm>
            <a:custGeom>
              <a:avLst/>
              <a:gdLst>
                <a:gd name="T0" fmla="*/ 2147483647 w 99"/>
                <a:gd name="T1" fmla="*/ 2147483647 h 72"/>
                <a:gd name="T2" fmla="*/ 2147483647 w 99"/>
                <a:gd name="T3" fmla="*/ 2147483647 h 72"/>
                <a:gd name="T4" fmla="*/ 2147483647 w 99"/>
                <a:gd name="T5" fmla="*/ 2147483647 h 72"/>
                <a:gd name="T6" fmla="*/ 2147483647 w 99"/>
                <a:gd name="T7" fmla="*/ 2147483647 h 72"/>
                <a:gd name="T8" fmla="*/ 0 w 99"/>
                <a:gd name="T9" fmla="*/ 2147483647 h 72"/>
                <a:gd name="T10" fmla="*/ 0 w 99"/>
                <a:gd name="T11" fmla="*/ 2147483647 h 72"/>
                <a:gd name="T12" fmla="*/ 2147483647 w 99"/>
                <a:gd name="T13" fmla="*/ 2147483647 h 72"/>
                <a:gd name="T14" fmla="*/ 2147483647 w 99"/>
                <a:gd name="T15" fmla="*/ 2147483647 h 72"/>
                <a:gd name="T16" fmla="*/ 2147483647 w 99"/>
                <a:gd name="T17" fmla="*/ 2147483647 h 72"/>
                <a:gd name="T18" fmla="*/ 2147483647 w 99"/>
                <a:gd name="T19" fmla="*/ 2147483647 h 72"/>
                <a:gd name="T20" fmla="*/ 2147483647 w 99"/>
                <a:gd name="T21" fmla="*/ 2147483647 h 72"/>
                <a:gd name="T22" fmla="*/ 2147483647 w 99"/>
                <a:gd name="T23" fmla="*/ 2147483647 h 72"/>
                <a:gd name="T24" fmla="*/ 2147483647 w 99"/>
                <a:gd name="T25" fmla="*/ 2147483647 h 72"/>
                <a:gd name="T26" fmla="*/ 2147483647 w 99"/>
                <a:gd name="T27" fmla="*/ 2147483647 h 72"/>
                <a:gd name="T28" fmla="*/ 2147483647 w 99"/>
                <a:gd name="T29" fmla="*/ 2147483647 h 72"/>
                <a:gd name="T30" fmla="*/ 2147483647 w 99"/>
                <a:gd name="T31" fmla="*/ 0 h 72"/>
                <a:gd name="T32" fmla="*/ 2147483647 w 99"/>
                <a:gd name="T33" fmla="*/ 2147483647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9"/>
                <a:gd name="T52" fmla="*/ 0 h 72"/>
                <a:gd name="T53" fmla="*/ 99 w 99"/>
                <a:gd name="T54" fmla="*/ 72 h 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9" h="72">
                  <a:moveTo>
                    <a:pt x="57" y="13"/>
                  </a:moveTo>
                  <a:cubicBezTo>
                    <a:pt x="57" y="13"/>
                    <a:pt x="52" y="39"/>
                    <a:pt x="49" y="55"/>
                  </a:cubicBezTo>
                  <a:cubicBezTo>
                    <a:pt x="45" y="41"/>
                    <a:pt x="38" y="10"/>
                    <a:pt x="38" y="10"/>
                  </a:cubicBezTo>
                  <a:cubicBezTo>
                    <a:pt x="38" y="10"/>
                    <a:pt x="28" y="36"/>
                    <a:pt x="26" y="40"/>
                  </a:cubicBezTo>
                  <a:cubicBezTo>
                    <a:pt x="22" y="40"/>
                    <a:pt x="0" y="40"/>
                    <a:pt x="0" y="4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4" y="39"/>
                    <a:pt x="37" y="33"/>
                  </a:cubicBezTo>
                  <a:cubicBezTo>
                    <a:pt x="40" y="46"/>
                    <a:pt x="46" y="72"/>
                    <a:pt x="46" y="72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53" y="72"/>
                    <a:pt x="59" y="42"/>
                    <a:pt x="62" y="27"/>
                  </a:cubicBezTo>
                  <a:cubicBezTo>
                    <a:pt x="65" y="35"/>
                    <a:pt x="69" y="47"/>
                    <a:pt x="69" y="47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78" y="40"/>
                    <a:pt x="74" y="40"/>
                  </a:cubicBezTo>
                  <a:cubicBezTo>
                    <a:pt x="72" y="36"/>
                    <a:pt x="60" y="0"/>
                    <a:pt x="60" y="0"/>
                  </a:cubicBezTo>
                  <a:lnTo>
                    <a:pt x="57" y="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Rectangle 234"/>
            <p:cNvSpPr>
              <a:spLocks noChangeArrowheads="1"/>
            </p:cNvSpPr>
            <p:nvPr/>
          </p:nvSpPr>
          <p:spPr bwMode="auto">
            <a:xfrm>
              <a:off x="5965825" y="4878388"/>
              <a:ext cx="152400" cy="1190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235"/>
            <p:cNvSpPr>
              <a:spLocks noEditPoints="1"/>
            </p:cNvSpPr>
            <p:nvPr/>
          </p:nvSpPr>
          <p:spPr bwMode="auto">
            <a:xfrm>
              <a:off x="5337175" y="4846638"/>
              <a:ext cx="1160463" cy="987425"/>
            </a:xfrm>
            <a:custGeom>
              <a:avLst/>
              <a:gdLst>
                <a:gd name="T0" fmla="*/ 2147483647 w 107"/>
                <a:gd name="T1" fmla="*/ 2147483647 h 91"/>
                <a:gd name="T2" fmla="*/ 2147483647 w 107"/>
                <a:gd name="T3" fmla="*/ 2147483647 h 91"/>
                <a:gd name="T4" fmla="*/ 2147483647 w 107"/>
                <a:gd name="T5" fmla="*/ 2147483647 h 91"/>
                <a:gd name="T6" fmla="*/ 2147483647 w 107"/>
                <a:gd name="T7" fmla="*/ 2147483647 h 91"/>
                <a:gd name="T8" fmla="*/ 0 w 107"/>
                <a:gd name="T9" fmla="*/ 2147483647 h 91"/>
                <a:gd name="T10" fmla="*/ 2147483647 w 107"/>
                <a:gd name="T11" fmla="*/ 2147483647 h 91"/>
                <a:gd name="T12" fmla="*/ 2147483647 w 107"/>
                <a:gd name="T13" fmla="*/ 2147483647 h 91"/>
                <a:gd name="T14" fmla="*/ 2147483647 w 107"/>
                <a:gd name="T15" fmla="*/ 2147483647 h 91"/>
                <a:gd name="T16" fmla="*/ 2147483647 w 107"/>
                <a:gd name="T17" fmla="*/ 2147483647 h 91"/>
                <a:gd name="T18" fmla="*/ 2147483647 w 107"/>
                <a:gd name="T19" fmla="*/ 2147483647 h 91"/>
                <a:gd name="T20" fmla="*/ 2147483647 w 107"/>
                <a:gd name="T21" fmla="*/ 2147483647 h 91"/>
                <a:gd name="T22" fmla="*/ 2147483647 w 107"/>
                <a:gd name="T23" fmla="*/ 2147483647 h 91"/>
                <a:gd name="T24" fmla="*/ 2147483647 w 107"/>
                <a:gd name="T25" fmla="*/ 2147483647 h 91"/>
                <a:gd name="T26" fmla="*/ 2147483647 w 107"/>
                <a:gd name="T27" fmla="*/ 2147483647 h 91"/>
                <a:gd name="T28" fmla="*/ 2147483647 w 107"/>
                <a:gd name="T29" fmla="*/ 2147483647 h 91"/>
                <a:gd name="T30" fmla="*/ 2147483647 w 107"/>
                <a:gd name="T31" fmla="*/ 2147483647 h 91"/>
                <a:gd name="T32" fmla="*/ 2147483647 w 107"/>
                <a:gd name="T33" fmla="*/ 2147483647 h 91"/>
                <a:gd name="T34" fmla="*/ 2147483647 w 107"/>
                <a:gd name="T35" fmla="*/ 2147483647 h 91"/>
                <a:gd name="T36" fmla="*/ 2147483647 w 107"/>
                <a:gd name="T37" fmla="*/ 2147483647 h 91"/>
                <a:gd name="T38" fmla="*/ 2147483647 w 107"/>
                <a:gd name="T39" fmla="*/ 0 h 91"/>
                <a:gd name="T40" fmla="*/ 2147483647 w 107"/>
                <a:gd name="T41" fmla="*/ 2147483647 h 91"/>
                <a:gd name="T42" fmla="*/ 2147483647 w 107"/>
                <a:gd name="T43" fmla="*/ 2147483647 h 91"/>
                <a:gd name="T44" fmla="*/ 2147483647 w 107"/>
                <a:gd name="T45" fmla="*/ 2147483647 h 91"/>
                <a:gd name="T46" fmla="*/ 2147483647 w 107"/>
                <a:gd name="T47" fmla="*/ 2147483647 h 91"/>
                <a:gd name="T48" fmla="*/ 2147483647 w 107"/>
                <a:gd name="T49" fmla="*/ 2147483647 h 91"/>
                <a:gd name="T50" fmla="*/ 2147483647 w 107"/>
                <a:gd name="T51" fmla="*/ 2147483647 h 91"/>
                <a:gd name="T52" fmla="*/ 2147483647 w 107"/>
                <a:gd name="T53" fmla="*/ 2147483647 h 91"/>
                <a:gd name="T54" fmla="*/ 2147483647 w 107"/>
                <a:gd name="T55" fmla="*/ 2147483647 h 91"/>
                <a:gd name="T56" fmla="*/ 2147483647 w 107"/>
                <a:gd name="T57" fmla="*/ 2147483647 h 91"/>
                <a:gd name="T58" fmla="*/ 2147483647 w 107"/>
                <a:gd name="T59" fmla="*/ 2147483647 h 91"/>
                <a:gd name="T60" fmla="*/ 2147483647 w 107"/>
                <a:gd name="T61" fmla="*/ 2147483647 h 91"/>
                <a:gd name="T62" fmla="*/ 2147483647 w 107"/>
                <a:gd name="T63" fmla="*/ 2147483647 h 91"/>
                <a:gd name="T64" fmla="*/ 2147483647 w 107"/>
                <a:gd name="T65" fmla="*/ 2147483647 h 91"/>
                <a:gd name="T66" fmla="*/ 2147483647 w 107"/>
                <a:gd name="T67" fmla="*/ 2147483647 h 91"/>
                <a:gd name="T68" fmla="*/ 2147483647 w 107"/>
                <a:gd name="T69" fmla="*/ 2147483647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7"/>
                <a:gd name="T106" fmla="*/ 0 h 91"/>
                <a:gd name="T107" fmla="*/ 107 w 107"/>
                <a:gd name="T108" fmla="*/ 91 h 9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7" h="91">
                  <a:moveTo>
                    <a:pt x="10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7" y="6"/>
                    <a:pt x="3" y="10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0" y="27"/>
                    <a:pt x="0" y="45"/>
                  </a:cubicBezTo>
                  <a:cubicBezTo>
                    <a:pt x="0" y="63"/>
                    <a:pt x="3" y="77"/>
                    <a:pt x="3" y="77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3" y="81"/>
                    <a:pt x="7" y="85"/>
                    <a:pt x="11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1" y="85"/>
                    <a:pt x="28" y="91"/>
                    <a:pt x="54" y="91"/>
                  </a:cubicBezTo>
                  <a:cubicBezTo>
                    <a:pt x="79" y="91"/>
                    <a:pt x="96" y="85"/>
                    <a:pt x="97" y="85"/>
                  </a:cubicBezTo>
                  <a:cubicBezTo>
                    <a:pt x="96" y="85"/>
                    <a:pt x="96" y="85"/>
                    <a:pt x="96" y="85"/>
                  </a:cubicBezTo>
                  <a:cubicBezTo>
                    <a:pt x="100" y="85"/>
                    <a:pt x="104" y="81"/>
                    <a:pt x="104" y="77"/>
                  </a:cubicBezTo>
                  <a:cubicBezTo>
                    <a:pt x="104" y="77"/>
                    <a:pt x="104" y="77"/>
                    <a:pt x="104" y="77"/>
                  </a:cubicBezTo>
                  <a:cubicBezTo>
                    <a:pt x="104" y="77"/>
                    <a:pt x="107" y="64"/>
                    <a:pt x="107" y="45"/>
                  </a:cubicBezTo>
                  <a:cubicBezTo>
                    <a:pt x="107" y="26"/>
                    <a:pt x="104" y="14"/>
                    <a:pt x="104" y="13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0"/>
                    <a:pt x="100" y="6"/>
                    <a:pt x="96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6" y="5"/>
                    <a:pt x="78" y="0"/>
                    <a:pt x="54" y="0"/>
                  </a:cubicBezTo>
                  <a:cubicBezTo>
                    <a:pt x="29" y="0"/>
                    <a:pt x="11" y="5"/>
                    <a:pt x="10" y="5"/>
                  </a:cubicBezTo>
                  <a:close/>
                  <a:moveTo>
                    <a:pt x="14" y="16"/>
                  </a:moveTo>
                  <a:cubicBezTo>
                    <a:pt x="14" y="16"/>
                    <a:pt x="31" y="11"/>
                    <a:pt x="54" y="11"/>
                  </a:cubicBezTo>
                  <a:cubicBezTo>
                    <a:pt x="77" y="11"/>
                    <a:pt x="94" y="16"/>
                    <a:pt x="94" y="16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4" y="16"/>
                    <a:pt x="96" y="28"/>
                    <a:pt x="96" y="45"/>
                  </a:cubicBezTo>
                  <a:cubicBezTo>
                    <a:pt x="96" y="63"/>
                    <a:pt x="94" y="74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78" y="80"/>
                    <a:pt x="54" y="80"/>
                  </a:cubicBezTo>
                  <a:cubicBezTo>
                    <a:pt x="54" y="80"/>
                    <a:pt x="54" y="80"/>
                    <a:pt x="54" y="80"/>
                  </a:cubicBezTo>
                  <a:cubicBezTo>
                    <a:pt x="30" y="80"/>
                    <a:pt x="14" y="75"/>
                    <a:pt x="14" y="75"/>
                  </a:cubicBezTo>
                  <a:cubicBezTo>
                    <a:pt x="14" y="75"/>
                    <a:pt x="14" y="75"/>
                    <a:pt x="13" y="75"/>
                  </a:cubicBezTo>
                  <a:cubicBezTo>
                    <a:pt x="13" y="74"/>
                    <a:pt x="11" y="62"/>
                    <a:pt x="11" y="45"/>
                  </a:cubicBezTo>
                  <a:cubicBezTo>
                    <a:pt x="11" y="29"/>
                    <a:pt x="13" y="16"/>
                    <a:pt x="13" y="16"/>
                  </a:cubicBezTo>
                  <a:cubicBezTo>
                    <a:pt x="13" y="16"/>
                    <a:pt x="14" y="16"/>
                    <a:pt x="14" y="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828800" y="990600"/>
            <a:ext cx="343098" cy="356616"/>
            <a:chOff x="1751325" y="2315660"/>
            <a:chExt cx="343098" cy="356616"/>
          </a:xfrm>
        </p:grpSpPr>
        <p:grpSp>
          <p:nvGrpSpPr>
            <p:cNvPr id="48" name="Group 43"/>
            <p:cNvGrpSpPr>
              <a:grpSpLocks noChangeAspect="1"/>
            </p:cNvGrpSpPr>
            <p:nvPr/>
          </p:nvGrpSpPr>
          <p:grpSpPr bwMode="auto">
            <a:xfrm>
              <a:off x="1751325" y="2315656"/>
              <a:ext cx="343098" cy="356615"/>
              <a:chOff x="2081" y="1030"/>
              <a:chExt cx="533" cy="554"/>
            </a:xfrm>
            <a:solidFill>
              <a:sysClr val="window" lastClr="FFFFFF"/>
            </a:solidFill>
          </p:grpSpPr>
          <p:sp>
            <p:nvSpPr>
              <p:cNvPr id="50" name="Freeform 222"/>
              <p:cNvSpPr>
                <a:spLocks/>
              </p:cNvSpPr>
              <p:nvPr/>
            </p:nvSpPr>
            <p:spPr bwMode="auto">
              <a:xfrm>
                <a:off x="2081" y="1536"/>
                <a:ext cx="533" cy="48"/>
              </a:xfrm>
              <a:custGeom>
                <a:avLst/>
                <a:gdLst>
                  <a:gd name="T0" fmla="*/ 328 w 78"/>
                  <a:gd name="T1" fmla="*/ 0 h 7"/>
                  <a:gd name="T2" fmla="*/ 0 w 78"/>
                  <a:gd name="T3" fmla="*/ 658 h 7"/>
                  <a:gd name="T4" fmla="*/ 0 w 78"/>
                  <a:gd name="T5" fmla="*/ 1927 h 7"/>
                  <a:gd name="T6" fmla="*/ 328 w 78"/>
                  <a:gd name="T7" fmla="*/ 2256 h 7"/>
                  <a:gd name="T8" fmla="*/ 24238 w 78"/>
                  <a:gd name="T9" fmla="*/ 2256 h 7"/>
                  <a:gd name="T10" fmla="*/ 24887 w 78"/>
                  <a:gd name="T11" fmla="*/ 1927 h 7"/>
                  <a:gd name="T12" fmla="*/ 24887 w 78"/>
                  <a:gd name="T13" fmla="*/ 658 h 7"/>
                  <a:gd name="T14" fmla="*/ 24238 w 78"/>
                  <a:gd name="T15" fmla="*/ 0 h 7"/>
                  <a:gd name="T16" fmla="*/ 328 w 78"/>
                  <a:gd name="T17" fmla="*/ 0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8"/>
                  <a:gd name="T28" fmla="*/ 0 h 7"/>
                  <a:gd name="T29" fmla="*/ 78 w 78"/>
                  <a:gd name="T30" fmla="*/ 7 h 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8" h="7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7" y="7"/>
                      <a:pt x="78" y="7"/>
                      <a:pt x="78" y="6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78" y="1"/>
                      <a:pt x="77" y="0"/>
                      <a:pt x="76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223"/>
              <p:cNvSpPr>
                <a:spLocks/>
              </p:cNvSpPr>
              <p:nvPr/>
            </p:nvSpPr>
            <p:spPr bwMode="auto">
              <a:xfrm>
                <a:off x="2190" y="1474"/>
                <a:ext cx="315" cy="41"/>
              </a:xfrm>
              <a:custGeom>
                <a:avLst/>
                <a:gdLst>
                  <a:gd name="T0" fmla="*/ 657 w 46"/>
                  <a:gd name="T1" fmla="*/ 0 h 6"/>
                  <a:gd name="T2" fmla="*/ 0 w 46"/>
                  <a:gd name="T3" fmla="*/ 328 h 6"/>
                  <a:gd name="T4" fmla="*/ 0 w 46"/>
                  <a:gd name="T5" fmla="*/ 1585 h 6"/>
                  <a:gd name="T6" fmla="*/ 657 w 46"/>
                  <a:gd name="T7" fmla="*/ 1913 h 6"/>
                  <a:gd name="T8" fmla="*/ 14113 w 46"/>
                  <a:gd name="T9" fmla="*/ 1913 h 6"/>
                  <a:gd name="T10" fmla="*/ 14771 w 46"/>
                  <a:gd name="T11" fmla="*/ 1585 h 6"/>
                  <a:gd name="T12" fmla="*/ 14771 w 46"/>
                  <a:gd name="T13" fmla="*/ 328 h 6"/>
                  <a:gd name="T14" fmla="*/ 14113 w 46"/>
                  <a:gd name="T15" fmla="*/ 0 h 6"/>
                  <a:gd name="T16" fmla="*/ 657 w 46"/>
                  <a:gd name="T17" fmla="*/ 0 h 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6"/>
                  <a:gd name="T28" fmla="*/ 0 h 6"/>
                  <a:gd name="T29" fmla="*/ 46 w 46"/>
                  <a:gd name="T30" fmla="*/ 6 h 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6" h="6">
                    <a:moveTo>
                      <a:pt x="2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5" y="6"/>
                      <a:pt x="46" y="6"/>
                      <a:pt x="46" y="5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0"/>
                      <a:pt x="45" y="0"/>
                      <a:pt x="44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224"/>
              <p:cNvSpPr>
                <a:spLocks/>
              </p:cNvSpPr>
              <p:nvPr/>
            </p:nvSpPr>
            <p:spPr bwMode="auto">
              <a:xfrm>
                <a:off x="2081" y="1030"/>
                <a:ext cx="533" cy="342"/>
              </a:xfrm>
              <a:custGeom>
                <a:avLst/>
                <a:gdLst>
                  <a:gd name="T0" fmla="*/ 2241 w 78"/>
                  <a:gd name="T1" fmla="*/ 4166 h 50"/>
                  <a:gd name="T2" fmla="*/ 2241 w 78"/>
                  <a:gd name="T3" fmla="*/ 2244 h 50"/>
                  <a:gd name="T4" fmla="*/ 22646 w 78"/>
                  <a:gd name="T5" fmla="*/ 2244 h 50"/>
                  <a:gd name="T6" fmla="*/ 22646 w 78"/>
                  <a:gd name="T7" fmla="*/ 15999 h 50"/>
                  <a:gd name="T8" fmla="*/ 24887 w 78"/>
                  <a:gd name="T9" fmla="*/ 15999 h 50"/>
                  <a:gd name="T10" fmla="*/ 24887 w 78"/>
                  <a:gd name="T11" fmla="*/ 985 h 50"/>
                  <a:gd name="T12" fmla="*/ 23958 w 78"/>
                  <a:gd name="T13" fmla="*/ 0 h 50"/>
                  <a:gd name="T14" fmla="*/ 936 w 78"/>
                  <a:gd name="T15" fmla="*/ 0 h 50"/>
                  <a:gd name="T16" fmla="*/ 0 w 78"/>
                  <a:gd name="T17" fmla="*/ 985 h 50"/>
                  <a:gd name="T18" fmla="*/ 0 w 78"/>
                  <a:gd name="T19" fmla="*/ 2900 h 50"/>
                  <a:gd name="T20" fmla="*/ 2241 w 78"/>
                  <a:gd name="T21" fmla="*/ 4166 h 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8"/>
                  <a:gd name="T34" fmla="*/ 0 h 50"/>
                  <a:gd name="T35" fmla="*/ 78 w 78"/>
                  <a:gd name="T36" fmla="*/ 50 h 5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8" h="50">
                    <a:moveTo>
                      <a:pt x="7" y="13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3"/>
                      <a:pt x="78" y="3"/>
                      <a:pt x="78" y="3"/>
                    </a:cubicBezTo>
                    <a:cubicBezTo>
                      <a:pt x="78" y="1"/>
                      <a:pt x="76" y="0"/>
                      <a:pt x="7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0"/>
                      <a:pt x="0" y="3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7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225"/>
              <p:cNvSpPr>
                <a:spLocks/>
              </p:cNvSpPr>
              <p:nvPr/>
            </p:nvSpPr>
            <p:spPr bwMode="auto">
              <a:xfrm>
                <a:off x="2081" y="1214"/>
                <a:ext cx="533" cy="233"/>
              </a:xfrm>
              <a:custGeom>
                <a:avLst/>
                <a:gdLst>
                  <a:gd name="T0" fmla="*/ 0 w 78"/>
                  <a:gd name="T1" fmla="*/ 1268 h 34"/>
                  <a:gd name="T2" fmla="*/ 0 w 78"/>
                  <a:gd name="T3" fmla="*/ 9957 h 34"/>
                  <a:gd name="T4" fmla="*/ 936 w 78"/>
                  <a:gd name="T5" fmla="*/ 10944 h 34"/>
                  <a:gd name="T6" fmla="*/ 23958 w 78"/>
                  <a:gd name="T7" fmla="*/ 10944 h 34"/>
                  <a:gd name="T8" fmla="*/ 24887 w 78"/>
                  <a:gd name="T9" fmla="*/ 9957 h 34"/>
                  <a:gd name="T10" fmla="*/ 24887 w 78"/>
                  <a:gd name="T11" fmla="*/ 7422 h 34"/>
                  <a:gd name="T12" fmla="*/ 22646 w 78"/>
                  <a:gd name="T13" fmla="*/ 7422 h 34"/>
                  <a:gd name="T14" fmla="*/ 22646 w 78"/>
                  <a:gd name="T15" fmla="*/ 8690 h 34"/>
                  <a:gd name="T16" fmla="*/ 2241 w 78"/>
                  <a:gd name="T17" fmla="*/ 8690 h 34"/>
                  <a:gd name="T18" fmla="*/ 2241 w 78"/>
                  <a:gd name="T19" fmla="*/ 0 h 34"/>
                  <a:gd name="T20" fmla="*/ 0 w 78"/>
                  <a:gd name="T21" fmla="*/ 1268 h 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8"/>
                  <a:gd name="T34" fmla="*/ 0 h 34"/>
                  <a:gd name="T35" fmla="*/ 78 w 78"/>
                  <a:gd name="T36" fmla="*/ 34 h 3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8" h="34">
                    <a:moveTo>
                      <a:pt x="0" y="4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0" y="33"/>
                      <a:pt x="2" y="34"/>
                      <a:pt x="3" y="34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7" y="34"/>
                      <a:pt x="78" y="33"/>
                      <a:pt x="78" y="31"/>
                    </a:cubicBezTo>
                    <a:cubicBezTo>
                      <a:pt x="78" y="23"/>
                      <a:pt x="78" y="23"/>
                      <a:pt x="78" y="23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226"/>
              <p:cNvSpPr>
                <a:spLocks noEditPoints="1"/>
              </p:cNvSpPr>
              <p:nvPr/>
            </p:nvSpPr>
            <p:spPr bwMode="auto">
              <a:xfrm>
                <a:off x="2361" y="1105"/>
                <a:ext cx="171" cy="116"/>
              </a:xfrm>
              <a:custGeom>
                <a:avLst/>
                <a:gdLst>
                  <a:gd name="T0" fmla="*/ 7346 w 25"/>
                  <a:gd name="T1" fmla="*/ 0 h 17"/>
                  <a:gd name="T2" fmla="*/ 0 w 25"/>
                  <a:gd name="T3" fmla="*/ 0 h 17"/>
                  <a:gd name="T4" fmla="*/ 0 w 25"/>
                  <a:gd name="T5" fmla="*/ 5404 h 17"/>
                  <a:gd name="T6" fmla="*/ 8003 w 25"/>
                  <a:gd name="T7" fmla="*/ 5404 h 17"/>
                  <a:gd name="T8" fmla="*/ 8003 w 25"/>
                  <a:gd name="T9" fmla="*/ 0 h 17"/>
                  <a:gd name="T10" fmla="*/ 7346 w 25"/>
                  <a:gd name="T11" fmla="*/ 0 h 17"/>
                  <a:gd name="T12" fmla="*/ 6737 w 25"/>
                  <a:gd name="T13" fmla="*/ 1256 h 17"/>
                  <a:gd name="T14" fmla="*/ 6737 w 25"/>
                  <a:gd name="T15" fmla="*/ 4142 h 17"/>
                  <a:gd name="T16" fmla="*/ 1265 w 25"/>
                  <a:gd name="T17" fmla="*/ 4142 h 17"/>
                  <a:gd name="T18" fmla="*/ 1265 w 25"/>
                  <a:gd name="T19" fmla="*/ 1256 h 17"/>
                  <a:gd name="T20" fmla="*/ 6737 w 25"/>
                  <a:gd name="T21" fmla="*/ 1256 h 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5"/>
                  <a:gd name="T34" fmla="*/ 0 h 17"/>
                  <a:gd name="T35" fmla="*/ 25 w 25"/>
                  <a:gd name="T36" fmla="*/ 17 h 1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5" h="17">
                    <a:moveTo>
                      <a:pt x="2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23" y="0"/>
                    </a:lnTo>
                    <a:close/>
                    <a:moveTo>
                      <a:pt x="21" y="4"/>
                    </a:moveTo>
                    <a:cubicBezTo>
                      <a:pt x="21" y="6"/>
                      <a:pt x="21" y="11"/>
                      <a:pt x="21" y="13"/>
                    </a:cubicBezTo>
                    <a:cubicBezTo>
                      <a:pt x="18" y="13"/>
                      <a:pt x="7" y="13"/>
                      <a:pt x="4" y="13"/>
                    </a:cubicBezTo>
                    <a:cubicBezTo>
                      <a:pt x="4" y="11"/>
                      <a:pt x="4" y="6"/>
                      <a:pt x="4" y="4"/>
                    </a:cubicBezTo>
                    <a:cubicBezTo>
                      <a:pt x="7" y="4"/>
                      <a:pt x="18" y="4"/>
                      <a:pt x="21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227"/>
              <p:cNvSpPr>
                <a:spLocks noEditPoints="1"/>
              </p:cNvSpPr>
              <p:nvPr/>
            </p:nvSpPr>
            <p:spPr bwMode="auto">
              <a:xfrm>
                <a:off x="2156" y="1249"/>
                <a:ext cx="171" cy="123"/>
              </a:xfrm>
              <a:custGeom>
                <a:avLst/>
                <a:gdLst>
                  <a:gd name="T0" fmla="*/ 7346 w 25"/>
                  <a:gd name="T1" fmla="*/ 0 h 18"/>
                  <a:gd name="T2" fmla="*/ 0 w 25"/>
                  <a:gd name="T3" fmla="*/ 0 h 18"/>
                  <a:gd name="T4" fmla="*/ 0 w 25"/>
                  <a:gd name="T5" fmla="*/ 5740 h 18"/>
                  <a:gd name="T6" fmla="*/ 8003 w 25"/>
                  <a:gd name="T7" fmla="*/ 5740 h 18"/>
                  <a:gd name="T8" fmla="*/ 8003 w 25"/>
                  <a:gd name="T9" fmla="*/ 0 h 18"/>
                  <a:gd name="T10" fmla="*/ 7346 w 25"/>
                  <a:gd name="T11" fmla="*/ 0 h 18"/>
                  <a:gd name="T12" fmla="*/ 6737 w 25"/>
                  <a:gd name="T13" fmla="*/ 1585 h 18"/>
                  <a:gd name="T14" fmla="*/ 6737 w 25"/>
                  <a:gd name="T15" fmla="*/ 4483 h 18"/>
                  <a:gd name="T16" fmla="*/ 1265 w 25"/>
                  <a:gd name="T17" fmla="*/ 4483 h 18"/>
                  <a:gd name="T18" fmla="*/ 1265 w 25"/>
                  <a:gd name="T19" fmla="*/ 1585 h 18"/>
                  <a:gd name="T20" fmla="*/ 6737 w 25"/>
                  <a:gd name="T21" fmla="*/ 1585 h 1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5"/>
                  <a:gd name="T34" fmla="*/ 0 h 18"/>
                  <a:gd name="T35" fmla="*/ 25 w 25"/>
                  <a:gd name="T36" fmla="*/ 18 h 1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5" h="18">
                    <a:moveTo>
                      <a:pt x="2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23" y="0"/>
                    </a:lnTo>
                    <a:close/>
                    <a:moveTo>
                      <a:pt x="21" y="5"/>
                    </a:moveTo>
                    <a:cubicBezTo>
                      <a:pt x="21" y="7"/>
                      <a:pt x="21" y="11"/>
                      <a:pt x="21" y="14"/>
                    </a:cubicBezTo>
                    <a:cubicBezTo>
                      <a:pt x="18" y="14"/>
                      <a:pt x="7" y="14"/>
                      <a:pt x="4" y="14"/>
                    </a:cubicBezTo>
                    <a:cubicBezTo>
                      <a:pt x="4" y="11"/>
                      <a:pt x="4" y="7"/>
                      <a:pt x="4" y="5"/>
                    </a:cubicBezTo>
                    <a:cubicBezTo>
                      <a:pt x="7" y="5"/>
                      <a:pt x="18" y="5"/>
                      <a:pt x="21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228"/>
              <p:cNvSpPr>
                <a:spLocks noEditPoints="1"/>
              </p:cNvSpPr>
              <p:nvPr/>
            </p:nvSpPr>
            <p:spPr bwMode="auto">
              <a:xfrm>
                <a:off x="2361" y="1249"/>
                <a:ext cx="171" cy="123"/>
              </a:xfrm>
              <a:custGeom>
                <a:avLst/>
                <a:gdLst>
                  <a:gd name="T0" fmla="*/ 7346 w 25"/>
                  <a:gd name="T1" fmla="*/ 0 h 18"/>
                  <a:gd name="T2" fmla="*/ 0 w 25"/>
                  <a:gd name="T3" fmla="*/ 0 h 18"/>
                  <a:gd name="T4" fmla="*/ 0 w 25"/>
                  <a:gd name="T5" fmla="*/ 5740 h 18"/>
                  <a:gd name="T6" fmla="*/ 8003 w 25"/>
                  <a:gd name="T7" fmla="*/ 5740 h 18"/>
                  <a:gd name="T8" fmla="*/ 8003 w 25"/>
                  <a:gd name="T9" fmla="*/ 0 h 18"/>
                  <a:gd name="T10" fmla="*/ 7346 w 25"/>
                  <a:gd name="T11" fmla="*/ 0 h 18"/>
                  <a:gd name="T12" fmla="*/ 6737 w 25"/>
                  <a:gd name="T13" fmla="*/ 1585 h 18"/>
                  <a:gd name="T14" fmla="*/ 6737 w 25"/>
                  <a:gd name="T15" fmla="*/ 4483 h 18"/>
                  <a:gd name="T16" fmla="*/ 1265 w 25"/>
                  <a:gd name="T17" fmla="*/ 4483 h 18"/>
                  <a:gd name="T18" fmla="*/ 1265 w 25"/>
                  <a:gd name="T19" fmla="*/ 1585 h 18"/>
                  <a:gd name="T20" fmla="*/ 6737 w 25"/>
                  <a:gd name="T21" fmla="*/ 1585 h 1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5"/>
                  <a:gd name="T34" fmla="*/ 0 h 18"/>
                  <a:gd name="T35" fmla="*/ 25 w 25"/>
                  <a:gd name="T36" fmla="*/ 18 h 1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5" h="18">
                    <a:moveTo>
                      <a:pt x="2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23" y="0"/>
                    </a:lnTo>
                    <a:close/>
                    <a:moveTo>
                      <a:pt x="21" y="5"/>
                    </a:moveTo>
                    <a:cubicBezTo>
                      <a:pt x="21" y="7"/>
                      <a:pt x="21" y="11"/>
                      <a:pt x="21" y="14"/>
                    </a:cubicBezTo>
                    <a:cubicBezTo>
                      <a:pt x="18" y="14"/>
                      <a:pt x="7" y="14"/>
                      <a:pt x="4" y="14"/>
                    </a:cubicBezTo>
                    <a:cubicBezTo>
                      <a:pt x="4" y="11"/>
                      <a:pt x="4" y="7"/>
                      <a:pt x="4" y="5"/>
                    </a:cubicBezTo>
                    <a:cubicBezTo>
                      <a:pt x="7" y="5"/>
                      <a:pt x="18" y="5"/>
                      <a:pt x="21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231"/>
              <p:cNvSpPr>
                <a:spLocks noEditPoints="1"/>
              </p:cNvSpPr>
              <p:nvPr/>
            </p:nvSpPr>
            <p:spPr bwMode="auto">
              <a:xfrm>
                <a:off x="2156" y="1105"/>
                <a:ext cx="171" cy="116"/>
              </a:xfrm>
              <a:custGeom>
                <a:avLst/>
                <a:gdLst>
                  <a:gd name="T0" fmla="*/ 7346 w 25"/>
                  <a:gd name="T1" fmla="*/ 0 h 17"/>
                  <a:gd name="T2" fmla="*/ 0 w 25"/>
                  <a:gd name="T3" fmla="*/ 0 h 17"/>
                  <a:gd name="T4" fmla="*/ 0 w 25"/>
                  <a:gd name="T5" fmla="*/ 5404 h 17"/>
                  <a:gd name="T6" fmla="*/ 8003 w 25"/>
                  <a:gd name="T7" fmla="*/ 5404 h 17"/>
                  <a:gd name="T8" fmla="*/ 8003 w 25"/>
                  <a:gd name="T9" fmla="*/ 0 h 17"/>
                  <a:gd name="T10" fmla="*/ 7346 w 25"/>
                  <a:gd name="T11" fmla="*/ 0 h 17"/>
                  <a:gd name="T12" fmla="*/ 6737 w 25"/>
                  <a:gd name="T13" fmla="*/ 1256 h 17"/>
                  <a:gd name="T14" fmla="*/ 6737 w 25"/>
                  <a:gd name="T15" fmla="*/ 4142 h 17"/>
                  <a:gd name="T16" fmla="*/ 1265 w 25"/>
                  <a:gd name="T17" fmla="*/ 4142 h 17"/>
                  <a:gd name="T18" fmla="*/ 1265 w 25"/>
                  <a:gd name="T19" fmla="*/ 1256 h 17"/>
                  <a:gd name="T20" fmla="*/ 6737 w 25"/>
                  <a:gd name="T21" fmla="*/ 1256 h 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5"/>
                  <a:gd name="T34" fmla="*/ 0 h 17"/>
                  <a:gd name="T35" fmla="*/ 25 w 25"/>
                  <a:gd name="T36" fmla="*/ 17 h 1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5" h="17">
                    <a:moveTo>
                      <a:pt x="2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23" y="0"/>
                    </a:lnTo>
                    <a:close/>
                    <a:moveTo>
                      <a:pt x="21" y="4"/>
                    </a:moveTo>
                    <a:cubicBezTo>
                      <a:pt x="21" y="6"/>
                      <a:pt x="21" y="11"/>
                      <a:pt x="21" y="13"/>
                    </a:cubicBezTo>
                    <a:cubicBezTo>
                      <a:pt x="18" y="13"/>
                      <a:pt x="7" y="13"/>
                      <a:pt x="4" y="13"/>
                    </a:cubicBezTo>
                    <a:cubicBezTo>
                      <a:pt x="4" y="11"/>
                      <a:pt x="4" y="6"/>
                      <a:pt x="4" y="4"/>
                    </a:cubicBezTo>
                    <a:cubicBezTo>
                      <a:pt x="7" y="4"/>
                      <a:pt x="18" y="4"/>
                      <a:pt x="21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49" name="Straight Connector 48"/>
            <p:cNvCxnSpPr/>
            <p:nvPr/>
          </p:nvCxnSpPr>
          <p:spPr>
            <a:xfrm>
              <a:off x="1764481" y="2350782"/>
              <a:ext cx="0" cy="132283"/>
            </a:xfrm>
            <a:prstGeom prst="line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grpSp>
        <p:nvGrpSpPr>
          <p:cNvPr id="58" name="Group 32"/>
          <p:cNvGrpSpPr>
            <a:grpSpLocks noChangeAspect="1"/>
          </p:cNvGrpSpPr>
          <p:nvPr/>
        </p:nvGrpSpPr>
        <p:grpSpPr bwMode="auto">
          <a:xfrm>
            <a:off x="1524000" y="1981200"/>
            <a:ext cx="394583" cy="356616"/>
            <a:chOff x="2160" y="1897"/>
            <a:chExt cx="582" cy="526"/>
          </a:xfrm>
          <a:solidFill>
            <a:sysClr val="window" lastClr="FFFFFF"/>
          </a:solidFill>
        </p:grpSpPr>
        <p:sp>
          <p:nvSpPr>
            <p:cNvPr id="59" name="Freeform 33"/>
            <p:cNvSpPr>
              <a:spLocks/>
            </p:cNvSpPr>
            <p:nvPr/>
          </p:nvSpPr>
          <p:spPr bwMode="auto">
            <a:xfrm>
              <a:off x="2160" y="2247"/>
              <a:ext cx="582" cy="176"/>
            </a:xfrm>
            <a:custGeom>
              <a:avLst/>
              <a:gdLst>
                <a:gd name="T0" fmla="*/ 576 w 582"/>
                <a:gd name="T1" fmla="*/ 176 h 176"/>
                <a:gd name="T2" fmla="*/ 576 w 582"/>
                <a:gd name="T3" fmla="*/ 176 h 176"/>
                <a:gd name="T4" fmla="*/ 578 w 582"/>
                <a:gd name="T5" fmla="*/ 176 h 176"/>
                <a:gd name="T6" fmla="*/ 582 w 582"/>
                <a:gd name="T7" fmla="*/ 174 h 176"/>
                <a:gd name="T8" fmla="*/ 582 w 582"/>
                <a:gd name="T9" fmla="*/ 170 h 176"/>
                <a:gd name="T10" fmla="*/ 582 w 582"/>
                <a:gd name="T11" fmla="*/ 162 h 176"/>
                <a:gd name="T12" fmla="*/ 582 w 582"/>
                <a:gd name="T13" fmla="*/ 162 h 176"/>
                <a:gd name="T14" fmla="*/ 504 w 582"/>
                <a:gd name="T15" fmla="*/ 6 h 176"/>
                <a:gd name="T16" fmla="*/ 504 w 582"/>
                <a:gd name="T17" fmla="*/ 6 h 176"/>
                <a:gd name="T18" fmla="*/ 498 w 582"/>
                <a:gd name="T19" fmla="*/ 0 h 176"/>
                <a:gd name="T20" fmla="*/ 490 w 582"/>
                <a:gd name="T21" fmla="*/ 0 h 176"/>
                <a:gd name="T22" fmla="*/ 490 w 582"/>
                <a:gd name="T23" fmla="*/ 0 h 176"/>
                <a:gd name="T24" fmla="*/ 94 w 582"/>
                <a:gd name="T25" fmla="*/ 0 h 176"/>
                <a:gd name="T26" fmla="*/ 94 w 582"/>
                <a:gd name="T27" fmla="*/ 0 h 176"/>
                <a:gd name="T28" fmla="*/ 90 w 582"/>
                <a:gd name="T29" fmla="*/ 0 h 176"/>
                <a:gd name="T30" fmla="*/ 88 w 582"/>
                <a:gd name="T31" fmla="*/ 2 h 176"/>
                <a:gd name="T32" fmla="*/ 86 w 582"/>
                <a:gd name="T33" fmla="*/ 6 h 176"/>
                <a:gd name="T34" fmla="*/ 86 w 582"/>
                <a:gd name="T35" fmla="*/ 6 h 176"/>
                <a:gd name="T36" fmla="*/ 0 w 582"/>
                <a:gd name="T37" fmla="*/ 162 h 176"/>
                <a:gd name="T38" fmla="*/ 0 w 582"/>
                <a:gd name="T39" fmla="*/ 170 h 176"/>
                <a:gd name="T40" fmla="*/ 0 w 582"/>
                <a:gd name="T41" fmla="*/ 170 h 176"/>
                <a:gd name="T42" fmla="*/ 8 w 582"/>
                <a:gd name="T43" fmla="*/ 176 h 176"/>
                <a:gd name="T44" fmla="*/ 16 w 582"/>
                <a:gd name="T45" fmla="*/ 176 h 176"/>
                <a:gd name="T46" fmla="*/ 264 w 582"/>
                <a:gd name="T47" fmla="*/ 176 h 176"/>
                <a:gd name="T48" fmla="*/ 576 w 582"/>
                <a:gd name="T49" fmla="*/ 176 h 1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82"/>
                <a:gd name="T76" fmla="*/ 0 h 176"/>
                <a:gd name="T77" fmla="*/ 582 w 582"/>
                <a:gd name="T78" fmla="*/ 176 h 17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82" h="176">
                  <a:moveTo>
                    <a:pt x="576" y="176"/>
                  </a:moveTo>
                  <a:lnTo>
                    <a:pt x="576" y="176"/>
                  </a:lnTo>
                  <a:lnTo>
                    <a:pt x="578" y="176"/>
                  </a:lnTo>
                  <a:lnTo>
                    <a:pt x="582" y="174"/>
                  </a:lnTo>
                  <a:lnTo>
                    <a:pt x="582" y="170"/>
                  </a:lnTo>
                  <a:lnTo>
                    <a:pt x="582" y="162"/>
                  </a:lnTo>
                  <a:lnTo>
                    <a:pt x="504" y="6"/>
                  </a:lnTo>
                  <a:lnTo>
                    <a:pt x="498" y="0"/>
                  </a:lnTo>
                  <a:lnTo>
                    <a:pt x="490" y="0"/>
                  </a:lnTo>
                  <a:lnTo>
                    <a:pt x="94" y="0"/>
                  </a:lnTo>
                  <a:lnTo>
                    <a:pt x="90" y="0"/>
                  </a:lnTo>
                  <a:lnTo>
                    <a:pt x="88" y="2"/>
                  </a:lnTo>
                  <a:lnTo>
                    <a:pt x="86" y="6"/>
                  </a:lnTo>
                  <a:lnTo>
                    <a:pt x="0" y="162"/>
                  </a:lnTo>
                  <a:lnTo>
                    <a:pt x="0" y="170"/>
                  </a:lnTo>
                  <a:lnTo>
                    <a:pt x="8" y="176"/>
                  </a:lnTo>
                  <a:lnTo>
                    <a:pt x="16" y="176"/>
                  </a:lnTo>
                  <a:lnTo>
                    <a:pt x="264" y="176"/>
                  </a:lnTo>
                  <a:lnTo>
                    <a:pt x="576" y="1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34"/>
            <p:cNvSpPr>
              <a:spLocks noEditPoints="1"/>
            </p:cNvSpPr>
            <p:nvPr/>
          </p:nvSpPr>
          <p:spPr bwMode="auto">
            <a:xfrm>
              <a:off x="2254" y="1897"/>
              <a:ext cx="396" cy="326"/>
            </a:xfrm>
            <a:custGeom>
              <a:avLst/>
              <a:gdLst>
                <a:gd name="T0" fmla="*/ 390 w 396"/>
                <a:gd name="T1" fmla="*/ 0 h 326"/>
                <a:gd name="T2" fmla="*/ 390 w 396"/>
                <a:gd name="T3" fmla="*/ 0 h 326"/>
                <a:gd name="T4" fmla="*/ 396 w 396"/>
                <a:gd name="T5" fmla="*/ 0 h 326"/>
                <a:gd name="T6" fmla="*/ 396 w 396"/>
                <a:gd name="T7" fmla="*/ 6 h 326"/>
                <a:gd name="T8" fmla="*/ 396 w 396"/>
                <a:gd name="T9" fmla="*/ 6 h 326"/>
                <a:gd name="T10" fmla="*/ 396 w 396"/>
                <a:gd name="T11" fmla="*/ 312 h 326"/>
                <a:gd name="T12" fmla="*/ 396 w 396"/>
                <a:gd name="T13" fmla="*/ 312 h 326"/>
                <a:gd name="T14" fmla="*/ 396 w 396"/>
                <a:gd name="T15" fmla="*/ 320 h 326"/>
                <a:gd name="T16" fmla="*/ 394 w 396"/>
                <a:gd name="T17" fmla="*/ 324 h 326"/>
                <a:gd name="T18" fmla="*/ 390 w 396"/>
                <a:gd name="T19" fmla="*/ 326 h 326"/>
                <a:gd name="T20" fmla="*/ 390 w 396"/>
                <a:gd name="T21" fmla="*/ 326 h 326"/>
                <a:gd name="T22" fmla="*/ 14 w 396"/>
                <a:gd name="T23" fmla="*/ 326 h 326"/>
                <a:gd name="T24" fmla="*/ 14 w 396"/>
                <a:gd name="T25" fmla="*/ 326 h 326"/>
                <a:gd name="T26" fmla="*/ 8 w 396"/>
                <a:gd name="T27" fmla="*/ 324 h 326"/>
                <a:gd name="T28" fmla="*/ 4 w 396"/>
                <a:gd name="T29" fmla="*/ 320 h 326"/>
                <a:gd name="T30" fmla="*/ 0 w 396"/>
                <a:gd name="T31" fmla="*/ 316 h 326"/>
                <a:gd name="T32" fmla="*/ 0 w 396"/>
                <a:gd name="T33" fmla="*/ 312 h 326"/>
                <a:gd name="T34" fmla="*/ 0 w 396"/>
                <a:gd name="T35" fmla="*/ 312 h 326"/>
                <a:gd name="T36" fmla="*/ 0 w 396"/>
                <a:gd name="T37" fmla="*/ 6 h 326"/>
                <a:gd name="T38" fmla="*/ 0 w 396"/>
                <a:gd name="T39" fmla="*/ 6 h 326"/>
                <a:gd name="T40" fmla="*/ 0 w 396"/>
                <a:gd name="T41" fmla="*/ 2 h 326"/>
                <a:gd name="T42" fmla="*/ 4 w 396"/>
                <a:gd name="T43" fmla="*/ 0 h 326"/>
                <a:gd name="T44" fmla="*/ 14 w 396"/>
                <a:gd name="T45" fmla="*/ 0 h 326"/>
                <a:gd name="T46" fmla="*/ 390 w 396"/>
                <a:gd name="T47" fmla="*/ 0 h 326"/>
                <a:gd name="T48" fmla="*/ 390 w 396"/>
                <a:gd name="T49" fmla="*/ 0 h 326"/>
                <a:gd name="T50" fmla="*/ 56 w 396"/>
                <a:gd name="T51" fmla="*/ 48 h 326"/>
                <a:gd name="T52" fmla="*/ 56 w 396"/>
                <a:gd name="T53" fmla="*/ 48 h 326"/>
                <a:gd name="T54" fmla="*/ 56 w 396"/>
                <a:gd name="T55" fmla="*/ 268 h 326"/>
                <a:gd name="T56" fmla="*/ 56 w 396"/>
                <a:gd name="T57" fmla="*/ 268 h 326"/>
                <a:gd name="T58" fmla="*/ 346 w 396"/>
                <a:gd name="T59" fmla="*/ 268 h 326"/>
                <a:gd name="T60" fmla="*/ 346 w 396"/>
                <a:gd name="T61" fmla="*/ 268 h 326"/>
                <a:gd name="T62" fmla="*/ 346 w 396"/>
                <a:gd name="T63" fmla="*/ 48 h 326"/>
                <a:gd name="T64" fmla="*/ 346 w 396"/>
                <a:gd name="T65" fmla="*/ 48 h 326"/>
                <a:gd name="T66" fmla="*/ 56 w 396"/>
                <a:gd name="T67" fmla="*/ 48 h 326"/>
                <a:gd name="T68" fmla="*/ 56 w 396"/>
                <a:gd name="T69" fmla="*/ 48 h 3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96"/>
                <a:gd name="T106" fmla="*/ 0 h 326"/>
                <a:gd name="T107" fmla="*/ 396 w 396"/>
                <a:gd name="T108" fmla="*/ 326 h 32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96" h="326">
                  <a:moveTo>
                    <a:pt x="390" y="0"/>
                  </a:moveTo>
                  <a:lnTo>
                    <a:pt x="390" y="0"/>
                  </a:lnTo>
                  <a:lnTo>
                    <a:pt x="396" y="0"/>
                  </a:lnTo>
                  <a:lnTo>
                    <a:pt x="396" y="6"/>
                  </a:lnTo>
                  <a:lnTo>
                    <a:pt x="396" y="312"/>
                  </a:lnTo>
                  <a:lnTo>
                    <a:pt x="396" y="320"/>
                  </a:lnTo>
                  <a:lnTo>
                    <a:pt x="394" y="324"/>
                  </a:lnTo>
                  <a:lnTo>
                    <a:pt x="390" y="326"/>
                  </a:lnTo>
                  <a:lnTo>
                    <a:pt x="14" y="326"/>
                  </a:lnTo>
                  <a:lnTo>
                    <a:pt x="8" y="324"/>
                  </a:lnTo>
                  <a:lnTo>
                    <a:pt x="4" y="320"/>
                  </a:lnTo>
                  <a:lnTo>
                    <a:pt x="0" y="316"/>
                  </a:lnTo>
                  <a:lnTo>
                    <a:pt x="0" y="312"/>
                  </a:lnTo>
                  <a:lnTo>
                    <a:pt x="0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390" y="0"/>
                  </a:lnTo>
                  <a:close/>
                  <a:moveTo>
                    <a:pt x="56" y="48"/>
                  </a:moveTo>
                  <a:lnTo>
                    <a:pt x="56" y="48"/>
                  </a:lnTo>
                  <a:lnTo>
                    <a:pt x="56" y="268"/>
                  </a:lnTo>
                  <a:lnTo>
                    <a:pt x="346" y="268"/>
                  </a:lnTo>
                  <a:lnTo>
                    <a:pt x="346" y="48"/>
                  </a:lnTo>
                  <a:lnTo>
                    <a:pt x="56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1" name="Group 189"/>
          <p:cNvGrpSpPr>
            <a:grpSpLocks noChangeAspect="1"/>
          </p:cNvGrpSpPr>
          <p:nvPr/>
        </p:nvGrpSpPr>
        <p:grpSpPr bwMode="auto">
          <a:xfrm>
            <a:off x="685800" y="5029200"/>
            <a:ext cx="476506" cy="356616"/>
            <a:chOff x="0" y="2487"/>
            <a:chExt cx="566" cy="423"/>
          </a:xfrm>
          <a:solidFill>
            <a:sysClr val="window" lastClr="FFFFFF"/>
          </a:solidFill>
        </p:grpSpPr>
        <p:sp>
          <p:nvSpPr>
            <p:cNvPr id="62" name="Freeform 190"/>
            <p:cNvSpPr>
              <a:spLocks/>
            </p:cNvSpPr>
            <p:nvPr/>
          </p:nvSpPr>
          <p:spPr bwMode="auto">
            <a:xfrm>
              <a:off x="0" y="2487"/>
              <a:ext cx="361" cy="360"/>
            </a:xfrm>
            <a:custGeom>
              <a:avLst/>
              <a:gdLst>
                <a:gd name="T0" fmla="*/ 181 w 722"/>
                <a:gd name="T1" fmla="*/ 89 h 720"/>
                <a:gd name="T2" fmla="*/ 134 w 722"/>
                <a:gd name="T3" fmla="*/ 90 h 720"/>
                <a:gd name="T4" fmla="*/ 134 w 722"/>
                <a:gd name="T5" fmla="*/ 90 h 720"/>
                <a:gd name="T6" fmla="*/ 133 w 722"/>
                <a:gd name="T7" fmla="*/ 98 h 720"/>
                <a:gd name="T8" fmla="*/ 126 w 722"/>
                <a:gd name="T9" fmla="*/ 114 h 720"/>
                <a:gd name="T10" fmla="*/ 114 w 722"/>
                <a:gd name="T11" fmla="*/ 126 h 720"/>
                <a:gd name="T12" fmla="*/ 98 w 722"/>
                <a:gd name="T13" fmla="*/ 133 h 720"/>
                <a:gd name="T14" fmla="*/ 82 w 722"/>
                <a:gd name="T15" fmla="*/ 133 h 720"/>
                <a:gd name="T16" fmla="*/ 66 w 722"/>
                <a:gd name="T17" fmla="*/ 126 h 720"/>
                <a:gd name="T18" fmla="*/ 54 w 722"/>
                <a:gd name="T19" fmla="*/ 114 h 720"/>
                <a:gd name="T20" fmla="*/ 47 w 722"/>
                <a:gd name="T21" fmla="*/ 98 h 720"/>
                <a:gd name="T22" fmla="*/ 47 w 722"/>
                <a:gd name="T23" fmla="*/ 82 h 720"/>
                <a:gd name="T24" fmla="*/ 54 w 722"/>
                <a:gd name="T25" fmla="*/ 66 h 720"/>
                <a:gd name="T26" fmla="*/ 66 w 722"/>
                <a:gd name="T27" fmla="*/ 54 h 720"/>
                <a:gd name="T28" fmla="*/ 82 w 722"/>
                <a:gd name="T29" fmla="*/ 47 h 720"/>
                <a:gd name="T30" fmla="*/ 98 w 722"/>
                <a:gd name="T31" fmla="*/ 47 h 720"/>
                <a:gd name="T32" fmla="*/ 113 w 722"/>
                <a:gd name="T33" fmla="*/ 53 h 720"/>
                <a:gd name="T34" fmla="*/ 125 w 722"/>
                <a:gd name="T35" fmla="*/ 65 h 720"/>
                <a:gd name="T36" fmla="*/ 132 w 722"/>
                <a:gd name="T37" fmla="*/ 80 h 720"/>
                <a:gd name="T38" fmla="*/ 181 w 722"/>
                <a:gd name="T39" fmla="*/ 89 h 720"/>
                <a:gd name="T40" fmla="*/ 161 w 722"/>
                <a:gd name="T41" fmla="*/ 73 h 720"/>
                <a:gd name="T42" fmla="*/ 157 w 722"/>
                <a:gd name="T43" fmla="*/ 62 h 720"/>
                <a:gd name="T44" fmla="*/ 153 w 722"/>
                <a:gd name="T45" fmla="*/ 52 h 720"/>
                <a:gd name="T46" fmla="*/ 141 w 722"/>
                <a:gd name="T47" fmla="*/ 14 h 720"/>
                <a:gd name="T48" fmla="*/ 125 w 722"/>
                <a:gd name="T49" fmla="*/ 26 h 720"/>
                <a:gd name="T50" fmla="*/ 120 w 722"/>
                <a:gd name="T51" fmla="*/ 24 h 720"/>
                <a:gd name="T52" fmla="*/ 115 w 722"/>
                <a:gd name="T53" fmla="*/ 23 h 720"/>
                <a:gd name="T54" fmla="*/ 110 w 722"/>
                <a:gd name="T55" fmla="*/ 21 h 720"/>
                <a:gd name="T56" fmla="*/ 107 w 722"/>
                <a:gd name="T57" fmla="*/ 0 h 720"/>
                <a:gd name="T58" fmla="*/ 73 w 722"/>
                <a:gd name="T59" fmla="*/ 20 h 720"/>
                <a:gd name="T60" fmla="*/ 68 w 722"/>
                <a:gd name="T61" fmla="*/ 22 h 720"/>
                <a:gd name="T62" fmla="*/ 62 w 722"/>
                <a:gd name="T63" fmla="*/ 23 h 720"/>
                <a:gd name="T64" fmla="*/ 57 w 722"/>
                <a:gd name="T65" fmla="*/ 25 h 720"/>
                <a:gd name="T66" fmla="*/ 52 w 722"/>
                <a:gd name="T67" fmla="*/ 28 h 720"/>
                <a:gd name="T68" fmla="*/ 15 w 722"/>
                <a:gd name="T69" fmla="*/ 40 h 720"/>
                <a:gd name="T70" fmla="*/ 25 w 722"/>
                <a:gd name="T71" fmla="*/ 57 h 720"/>
                <a:gd name="T72" fmla="*/ 22 w 722"/>
                <a:gd name="T73" fmla="*/ 68 h 720"/>
                <a:gd name="T74" fmla="*/ 0 w 722"/>
                <a:gd name="T75" fmla="*/ 73 h 720"/>
                <a:gd name="T76" fmla="*/ 20 w 722"/>
                <a:gd name="T77" fmla="*/ 107 h 720"/>
                <a:gd name="T78" fmla="*/ 23 w 722"/>
                <a:gd name="T79" fmla="*/ 117 h 720"/>
                <a:gd name="T80" fmla="*/ 28 w 722"/>
                <a:gd name="T81" fmla="*/ 127 h 720"/>
                <a:gd name="T82" fmla="*/ 40 w 722"/>
                <a:gd name="T83" fmla="*/ 166 h 720"/>
                <a:gd name="T84" fmla="*/ 55 w 722"/>
                <a:gd name="T85" fmla="*/ 154 h 720"/>
                <a:gd name="T86" fmla="*/ 59 w 722"/>
                <a:gd name="T87" fmla="*/ 156 h 720"/>
                <a:gd name="T88" fmla="*/ 65 w 722"/>
                <a:gd name="T89" fmla="*/ 158 h 720"/>
                <a:gd name="T90" fmla="*/ 70 w 722"/>
                <a:gd name="T91" fmla="*/ 160 h 720"/>
                <a:gd name="T92" fmla="*/ 73 w 722"/>
                <a:gd name="T93" fmla="*/ 180 h 720"/>
                <a:gd name="T94" fmla="*/ 107 w 722"/>
                <a:gd name="T95" fmla="*/ 161 h 720"/>
                <a:gd name="T96" fmla="*/ 113 w 722"/>
                <a:gd name="T97" fmla="*/ 159 h 720"/>
                <a:gd name="T98" fmla="*/ 117 w 722"/>
                <a:gd name="T99" fmla="*/ 157 h 720"/>
                <a:gd name="T100" fmla="*/ 122 w 722"/>
                <a:gd name="T101" fmla="*/ 155 h 720"/>
                <a:gd name="T102" fmla="*/ 127 w 722"/>
                <a:gd name="T103" fmla="*/ 153 h 720"/>
                <a:gd name="T104" fmla="*/ 167 w 722"/>
                <a:gd name="T105" fmla="*/ 142 h 720"/>
                <a:gd name="T106" fmla="*/ 155 w 722"/>
                <a:gd name="T107" fmla="*/ 122 h 720"/>
                <a:gd name="T108" fmla="*/ 159 w 722"/>
                <a:gd name="T109" fmla="*/ 112 h 720"/>
                <a:gd name="T110" fmla="*/ 181 w 722"/>
                <a:gd name="T111" fmla="*/ 107 h 72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22"/>
                <a:gd name="T169" fmla="*/ 0 h 720"/>
                <a:gd name="T170" fmla="*/ 722 w 722"/>
                <a:gd name="T171" fmla="*/ 720 h 72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22" h="720">
                  <a:moveTo>
                    <a:pt x="722" y="430"/>
                  </a:moveTo>
                  <a:lnTo>
                    <a:pt x="722" y="356"/>
                  </a:lnTo>
                  <a:lnTo>
                    <a:pt x="534" y="356"/>
                  </a:lnTo>
                  <a:lnTo>
                    <a:pt x="534" y="357"/>
                  </a:lnTo>
                  <a:lnTo>
                    <a:pt x="534" y="358"/>
                  </a:lnTo>
                  <a:lnTo>
                    <a:pt x="534" y="360"/>
                  </a:lnTo>
                  <a:lnTo>
                    <a:pt x="530" y="394"/>
                  </a:lnTo>
                  <a:lnTo>
                    <a:pt x="520" y="428"/>
                  </a:lnTo>
                  <a:lnTo>
                    <a:pt x="504" y="456"/>
                  </a:lnTo>
                  <a:lnTo>
                    <a:pt x="483" y="483"/>
                  </a:lnTo>
                  <a:lnTo>
                    <a:pt x="458" y="504"/>
                  </a:lnTo>
                  <a:lnTo>
                    <a:pt x="428" y="520"/>
                  </a:lnTo>
                  <a:lnTo>
                    <a:pt x="395" y="530"/>
                  </a:lnTo>
                  <a:lnTo>
                    <a:pt x="361" y="534"/>
                  </a:lnTo>
                  <a:lnTo>
                    <a:pt x="325" y="530"/>
                  </a:lnTo>
                  <a:lnTo>
                    <a:pt x="293" y="520"/>
                  </a:lnTo>
                  <a:lnTo>
                    <a:pt x="263" y="504"/>
                  </a:lnTo>
                  <a:lnTo>
                    <a:pt x="237" y="483"/>
                  </a:lnTo>
                  <a:lnTo>
                    <a:pt x="217" y="456"/>
                  </a:lnTo>
                  <a:lnTo>
                    <a:pt x="201" y="428"/>
                  </a:lnTo>
                  <a:lnTo>
                    <a:pt x="190" y="394"/>
                  </a:lnTo>
                  <a:lnTo>
                    <a:pt x="187" y="360"/>
                  </a:lnTo>
                  <a:lnTo>
                    <a:pt x="190" y="325"/>
                  </a:lnTo>
                  <a:lnTo>
                    <a:pt x="201" y="293"/>
                  </a:lnTo>
                  <a:lnTo>
                    <a:pt x="217" y="263"/>
                  </a:lnTo>
                  <a:lnTo>
                    <a:pt x="237" y="237"/>
                  </a:lnTo>
                  <a:lnTo>
                    <a:pt x="263" y="217"/>
                  </a:lnTo>
                  <a:lnTo>
                    <a:pt x="293" y="201"/>
                  </a:lnTo>
                  <a:lnTo>
                    <a:pt x="325" y="190"/>
                  </a:lnTo>
                  <a:lnTo>
                    <a:pt x="361" y="187"/>
                  </a:lnTo>
                  <a:lnTo>
                    <a:pt x="394" y="190"/>
                  </a:lnTo>
                  <a:lnTo>
                    <a:pt x="425" y="199"/>
                  </a:lnTo>
                  <a:lnTo>
                    <a:pt x="454" y="214"/>
                  </a:lnTo>
                  <a:lnTo>
                    <a:pt x="480" y="235"/>
                  </a:lnTo>
                  <a:lnTo>
                    <a:pt x="500" y="259"/>
                  </a:lnTo>
                  <a:lnTo>
                    <a:pt x="518" y="288"/>
                  </a:lnTo>
                  <a:lnTo>
                    <a:pt x="528" y="320"/>
                  </a:lnTo>
                  <a:lnTo>
                    <a:pt x="534" y="356"/>
                  </a:lnTo>
                  <a:lnTo>
                    <a:pt x="722" y="356"/>
                  </a:lnTo>
                  <a:lnTo>
                    <a:pt x="722" y="289"/>
                  </a:lnTo>
                  <a:lnTo>
                    <a:pt x="642" y="289"/>
                  </a:lnTo>
                  <a:lnTo>
                    <a:pt x="636" y="269"/>
                  </a:lnTo>
                  <a:lnTo>
                    <a:pt x="628" y="248"/>
                  </a:lnTo>
                  <a:lnTo>
                    <a:pt x="620" y="229"/>
                  </a:lnTo>
                  <a:lnTo>
                    <a:pt x="610" y="211"/>
                  </a:lnTo>
                  <a:lnTo>
                    <a:pt x="663" y="158"/>
                  </a:lnTo>
                  <a:lnTo>
                    <a:pt x="564" y="58"/>
                  </a:lnTo>
                  <a:lnTo>
                    <a:pt x="510" y="112"/>
                  </a:lnTo>
                  <a:lnTo>
                    <a:pt x="500" y="106"/>
                  </a:lnTo>
                  <a:lnTo>
                    <a:pt x="491" y="101"/>
                  </a:lnTo>
                  <a:lnTo>
                    <a:pt x="482" y="97"/>
                  </a:lnTo>
                  <a:lnTo>
                    <a:pt x="471" y="92"/>
                  </a:lnTo>
                  <a:lnTo>
                    <a:pt x="462" y="89"/>
                  </a:lnTo>
                  <a:lnTo>
                    <a:pt x="452" y="85"/>
                  </a:lnTo>
                  <a:lnTo>
                    <a:pt x="442" y="82"/>
                  </a:lnTo>
                  <a:lnTo>
                    <a:pt x="431" y="78"/>
                  </a:lnTo>
                  <a:lnTo>
                    <a:pt x="431" y="0"/>
                  </a:lnTo>
                  <a:lnTo>
                    <a:pt x="289" y="0"/>
                  </a:lnTo>
                  <a:lnTo>
                    <a:pt x="289" y="78"/>
                  </a:lnTo>
                  <a:lnTo>
                    <a:pt x="279" y="82"/>
                  </a:lnTo>
                  <a:lnTo>
                    <a:pt x="269" y="85"/>
                  </a:lnTo>
                  <a:lnTo>
                    <a:pt x="258" y="89"/>
                  </a:lnTo>
                  <a:lnTo>
                    <a:pt x="249" y="92"/>
                  </a:lnTo>
                  <a:lnTo>
                    <a:pt x="239" y="97"/>
                  </a:lnTo>
                  <a:lnTo>
                    <a:pt x="229" y="101"/>
                  </a:lnTo>
                  <a:lnTo>
                    <a:pt x="220" y="106"/>
                  </a:lnTo>
                  <a:lnTo>
                    <a:pt x="211" y="112"/>
                  </a:lnTo>
                  <a:lnTo>
                    <a:pt x="161" y="60"/>
                  </a:lnTo>
                  <a:lnTo>
                    <a:pt x="61" y="160"/>
                  </a:lnTo>
                  <a:lnTo>
                    <a:pt x="112" y="211"/>
                  </a:lnTo>
                  <a:lnTo>
                    <a:pt x="101" y="229"/>
                  </a:lnTo>
                  <a:lnTo>
                    <a:pt x="93" y="248"/>
                  </a:lnTo>
                  <a:lnTo>
                    <a:pt x="85" y="269"/>
                  </a:lnTo>
                  <a:lnTo>
                    <a:pt x="80" y="289"/>
                  </a:lnTo>
                  <a:lnTo>
                    <a:pt x="0" y="289"/>
                  </a:lnTo>
                  <a:lnTo>
                    <a:pt x="0" y="430"/>
                  </a:lnTo>
                  <a:lnTo>
                    <a:pt x="80" y="430"/>
                  </a:lnTo>
                  <a:lnTo>
                    <a:pt x="85" y="451"/>
                  </a:lnTo>
                  <a:lnTo>
                    <a:pt x="93" y="470"/>
                  </a:lnTo>
                  <a:lnTo>
                    <a:pt x="101" y="490"/>
                  </a:lnTo>
                  <a:lnTo>
                    <a:pt x="112" y="508"/>
                  </a:lnTo>
                  <a:lnTo>
                    <a:pt x="59" y="562"/>
                  </a:lnTo>
                  <a:lnTo>
                    <a:pt x="158" y="663"/>
                  </a:lnTo>
                  <a:lnTo>
                    <a:pt x="211" y="609"/>
                  </a:lnTo>
                  <a:lnTo>
                    <a:pt x="220" y="614"/>
                  </a:lnTo>
                  <a:lnTo>
                    <a:pt x="229" y="619"/>
                  </a:lnTo>
                  <a:lnTo>
                    <a:pt x="239" y="624"/>
                  </a:lnTo>
                  <a:lnTo>
                    <a:pt x="249" y="628"/>
                  </a:lnTo>
                  <a:lnTo>
                    <a:pt x="258" y="632"/>
                  </a:lnTo>
                  <a:lnTo>
                    <a:pt x="269" y="635"/>
                  </a:lnTo>
                  <a:lnTo>
                    <a:pt x="279" y="639"/>
                  </a:lnTo>
                  <a:lnTo>
                    <a:pt x="289" y="641"/>
                  </a:lnTo>
                  <a:lnTo>
                    <a:pt x="289" y="720"/>
                  </a:lnTo>
                  <a:lnTo>
                    <a:pt x="431" y="720"/>
                  </a:lnTo>
                  <a:lnTo>
                    <a:pt x="431" y="641"/>
                  </a:lnTo>
                  <a:lnTo>
                    <a:pt x="442" y="639"/>
                  </a:lnTo>
                  <a:lnTo>
                    <a:pt x="452" y="635"/>
                  </a:lnTo>
                  <a:lnTo>
                    <a:pt x="462" y="632"/>
                  </a:lnTo>
                  <a:lnTo>
                    <a:pt x="471" y="628"/>
                  </a:lnTo>
                  <a:lnTo>
                    <a:pt x="482" y="624"/>
                  </a:lnTo>
                  <a:lnTo>
                    <a:pt x="491" y="619"/>
                  </a:lnTo>
                  <a:lnTo>
                    <a:pt x="500" y="614"/>
                  </a:lnTo>
                  <a:lnTo>
                    <a:pt x="510" y="609"/>
                  </a:lnTo>
                  <a:lnTo>
                    <a:pt x="566" y="665"/>
                  </a:lnTo>
                  <a:lnTo>
                    <a:pt x="665" y="565"/>
                  </a:lnTo>
                  <a:lnTo>
                    <a:pt x="610" y="508"/>
                  </a:lnTo>
                  <a:lnTo>
                    <a:pt x="620" y="490"/>
                  </a:lnTo>
                  <a:lnTo>
                    <a:pt x="628" y="470"/>
                  </a:lnTo>
                  <a:lnTo>
                    <a:pt x="636" y="451"/>
                  </a:lnTo>
                  <a:lnTo>
                    <a:pt x="642" y="430"/>
                  </a:lnTo>
                  <a:lnTo>
                    <a:pt x="722" y="4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91"/>
            <p:cNvSpPr>
              <a:spLocks/>
            </p:cNvSpPr>
            <p:nvPr/>
          </p:nvSpPr>
          <p:spPr bwMode="auto">
            <a:xfrm>
              <a:off x="403" y="2531"/>
              <a:ext cx="151" cy="151"/>
            </a:xfrm>
            <a:custGeom>
              <a:avLst/>
              <a:gdLst>
                <a:gd name="T0" fmla="*/ 75 w 301"/>
                <a:gd name="T1" fmla="*/ 40 h 301"/>
                <a:gd name="T2" fmla="*/ 56 w 301"/>
                <a:gd name="T3" fmla="*/ 44 h 301"/>
                <a:gd name="T4" fmla="*/ 53 w 301"/>
                <a:gd name="T5" fmla="*/ 50 h 301"/>
                <a:gd name="T6" fmla="*/ 48 w 301"/>
                <a:gd name="T7" fmla="*/ 54 h 301"/>
                <a:gd name="T8" fmla="*/ 42 w 301"/>
                <a:gd name="T9" fmla="*/ 57 h 301"/>
                <a:gd name="T10" fmla="*/ 34 w 301"/>
                <a:gd name="T11" fmla="*/ 57 h 301"/>
                <a:gd name="T12" fmla="*/ 27 w 301"/>
                <a:gd name="T13" fmla="*/ 54 h 301"/>
                <a:gd name="T14" fmla="*/ 22 w 301"/>
                <a:gd name="T15" fmla="*/ 49 h 301"/>
                <a:gd name="T16" fmla="*/ 19 w 301"/>
                <a:gd name="T17" fmla="*/ 42 h 301"/>
                <a:gd name="T18" fmla="*/ 19 w 301"/>
                <a:gd name="T19" fmla="*/ 35 h 301"/>
                <a:gd name="T20" fmla="*/ 22 w 301"/>
                <a:gd name="T21" fmla="*/ 28 h 301"/>
                <a:gd name="T22" fmla="*/ 27 w 301"/>
                <a:gd name="T23" fmla="*/ 23 h 301"/>
                <a:gd name="T24" fmla="*/ 33 w 301"/>
                <a:gd name="T25" fmla="*/ 20 h 301"/>
                <a:gd name="T26" fmla="*/ 41 w 301"/>
                <a:gd name="T27" fmla="*/ 20 h 301"/>
                <a:gd name="T28" fmla="*/ 48 w 301"/>
                <a:gd name="T29" fmla="*/ 22 h 301"/>
                <a:gd name="T30" fmla="*/ 53 w 301"/>
                <a:gd name="T31" fmla="*/ 27 h 301"/>
                <a:gd name="T32" fmla="*/ 57 w 301"/>
                <a:gd name="T33" fmla="*/ 34 h 301"/>
                <a:gd name="T34" fmla="*/ 57 w 301"/>
                <a:gd name="T35" fmla="*/ 38 h 301"/>
                <a:gd name="T36" fmla="*/ 57 w 301"/>
                <a:gd name="T37" fmla="*/ 40 h 301"/>
                <a:gd name="T38" fmla="*/ 75 w 301"/>
                <a:gd name="T39" fmla="*/ 40 h 301"/>
                <a:gd name="T40" fmla="*/ 68 w 301"/>
                <a:gd name="T41" fmla="*/ 35 h 301"/>
                <a:gd name="T42" fmla="*/ 67 w 301"/>
                <a:gd name="T43" fmla="*/ 31 h 301"/>
                <a:gd name="T44" fmla="*/ 65 w 301"/>
                <a:gd name="T45" fmla="*/ 27 h 301"/>
                <a:gd name="T46" fmla="*/ 63 w 301"/>
                <a:gd name="T47" fmla="*/ 10 h 301"/>
                <a:gd name="T48" fmla="*/ 55 w 301"/>
                <a:gd name="T49" fmla="*/ 14 h 301"/>
                <a:gd name="T50" fmla="*/ 51 w 301"/>
                <a:gd name="T51" fmla="*/ 11 h 301"/>
                <a:gd name="T52" fmla="*/ 51 w 301"/>
                <a:gd name="T53" fmla="*/ 3 h 301"/>
                <a:gd name="T54" fmla="*/ 35 w 301"/>
                <a:gd name="T55" fmla="*/ 8 h 301"/>
                <a:gd name="T56" fmla="*/ 33 w 301"/>
                <a:gd name="T57" fmla="*/ 8 h 301"/>
                <a:gd name="T58" fmla="*/ 31 w 301"/>
                <a:gd name="T59" fmla="*/ 9 h 301"/>
                <a:gd name="T60" fmla="*/ 29 w 301"/>
                <a:gd name="T61" fmla="*/ 9 h 301"/>
                <a:gd name="T62" fmla="*/ 26 w 301"/>
                <a:gd name="T63" fmla="*/ 10 h 301"/>
                <a:gd name="T64" fmla="*/ 10 w 301"/>
                <a:gd name="T65" fmla="*/ 12 h 301"/>
                <a:gd name="T66" fmla="*/ 13 w 301"/>
                <a:gd name="T67" fmla="*/ 20 h 301"/>
                <a:gd name="T68" fmla="*/ 11 w 301"/>
                <a:gd name="T69" fmla="*/ 24 h 301"/>
                <a:gd name="T70" fmla="*/ 3 w 301"/>
                <a:gd name="T71" fmla="*/ 25 h 301"/>
                <a:gd name="T72" fmla="*/ 8 w 301"/>
                <a:gd name="T73" fmla="*/ 40 h 301"/>
                <a:gd name="T74" fmla="*/ 8 w 301"/>
                <a:gd name="T75" fmla="*/ 45 h 301"/>
                <a:gd name="T76" fmla="*/ 10 w 301"/>
                <a:gd name="T77" fmla="*/ 49 h 301"/>
                <a:gd name="T78" fmla="*/ 12 w 301"/>
                <a:gd name="T79" fmla="*/ 66 h 301"/>
                <a:gd name="T80" fmla="*/ 20 w 301"/>
                <a:gd name="T81" fmla="*/ 62 h 301"/>
                <a:gd name="T82" fmla="*/ 24 w 301"/>
                <a:gd name="T83" fmla="*/ 65 h 301"/>
                <a:gd name="T84" fmla="*/ 25 w 301"/>
                <a:gd name="T85" fmla="*/ 73 h 301"/>
                <a:gd name="T86" fmla="*/ 40 w 301"/>
                <a:gd name="T87" fmla="*/ 68 h 301"/>
                <a:gd name="T88" fmla="*/ 45 w 301"/>
                <a:gd name="T89" fmla="*/ 67 h 301"/>
                <a:gd name="T90" fmla="*/ 49 w 301"/>
                <a:gd name="T91" fmla="*/ 66 h 301"/>
                <a:gd name="T92" fmla="*/ 65 w 301"/>
                <a:gd name="T93" fmla="*/ 64 h 301"/>
                <a:gd name="T94" fmla="*/ 62 w 301"/>
                <a:gd name="T95" fmla="*/ 55 h 301"/>
                <a:gd name="T96" fmla="*/ 64 w 301"/>
                <a:gd name="T97" fmla="*/ 52 h 301"/>
                <a:gd name="T98" fmla="*/ 73 w 301"/>
                <a:gd name="T99" fmla="*/ 51 h 30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01"/>
                <a:gd name="T151" fmla="*/ 0 h 301"/>
                <a:gd name="T152" fmla="*/ 301 w 301"/>
                <a:gd name="T153" fmla="*/ 301 h 30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01" h="301">
                  <a:moveTo>
                    <a:pt x="292" y="201"/>
                  </a:moveTo>
                  <a:lnTo>
                    <a:pt x="298" y="159"/>
                  </a:lnTo>
                  <a:lnTo>
                    <a:pt x="226" y="159"/>
                  </a:lnTo>
                  <a:lnTo>
                    <a:pt x="224" y="173"/>
                  </a:lnTo>
                  <a:lnTo>
                    <a:pt x="218" y="186"/>
                  </a:lnTo>
                  <a:lnTo>
                    <a:pt x="211" y="198"/>
                  </a:lnTo>
                  <a:lnTo>
                    <a:pt x="202" y="207"/>
                  </a:lnTo>
                  <a:lnTo>
                    <a:pt x="191" y="216"/>
                  </a:lnTo>
                  <a:lnTo>
                    <a:pt x="179" y="222"/>
                  </a:lnTo>
                  <a:lnTo>
                    <a:pt x="166" y="227"/>
                  </a:lnTo>
                  <a:lnTo>
                    <a:pt x="152" y="228"/>
                  </a:lnTo>
                  <a:lnTo>
                    <a:pt x="136" y="227"/>
                  </a:lnTo>
                  <a:lnTo>
                    <a:pt x="122" y="222"/>
                  </a:lnTo>
                  <a:lnTo>
                    <a:pt x="108" y="216"/>
                  </a:lnTo>
                  <a:lnTo>
                    <a:pt x="98" y="207"/>
                  </a:lnTo>
                  <a:lnTo>
                    <a:pt x="88" y="196"/>
                  </a:lnTo>
                  <a:lnTo>
                    <a:pt x="81" y="183"/>
                  </a:lnTo>
                  <a:lnTo>
                    <a:pt x="76" y="168"/>
                  </a:lnTo>
                  <a:lnTo>
                    <a:pt x="74" y="153"/>
                  </a:lnTo>
                  <a:lnTo>
                    <a:pt x="75" y="138"/>
                  </a:lnTo>
                  <a:lnTo>
                    <a:pt x="79" y="123"/>
                  </a:lnTo>
                  <a:lnTo>
                    <a:pt x="85" y="110"/>
                  </a:lnTo>
                  <a:lnTo>
                    <a:pt x="94" y="99"/>
                  </a:lnTo>
                  <a:lnTo>
                    <a:pt x="106" y="90"/>
                  </a:lnTo>
                  <a:lnTo>
                    <a:pt x="119" y="83"/>
                  </a:lnTo>
                  <a:lnTo>
                    <a:pt x="132" y="78"/>
                  </a:lnTo>
                  <a:lnTo>
                    <a:pt x="147" y="76"/>
                  </a:lnTo>
                  <a:lnTo>
                    <a:pt x="164" y="77"/>
                  </a:lnTo>
                  <a:lnTo>
                    <a:pt x="177" y="82"/>
                  </a:lnTo>
                  <a:lnTo>
                    <a:pt x="191" y="87"/>
                  </a:lnTo>
                  <a:lnTo>
                    <a:pt x="203" y="97"/>
                  </a:lnTo>
                  <a:lnTo>
                    <a:pt x="212" y="108"/>
                  </a:lnTo>
                  <a:lnTo>
                    <a:pt x="220" y="121"/>
                  </a:lnTo>
                  <a:lnTo>
                    <a:pt x="225" y="135"/>
                  </a:lnTo>
                  <a:lnTo>
                    <a:pt x="227" y="150"/>
                  </a:lnTo>
                  <a:lnTo>
                    <a:pt x="227" y="152"/>
                  </a:lnTo>
                  <a:lnTo>
                    <a:pt x="227" y="154"/>
                  </a:lnTo>
                  <a:lnTo>
                    <a:pt x="226" y="157"/>
                  </a:lnTo>
                  <a:lnTo>
                    <a:pt x="226" y="159"/>
                  </a:lnTo>
                  <a:lnTo>
                    <a:pt x="298" y="159"/>
                  </a:lnTo>
                  <a:lnTo>
                    <a:pt x="301" y="144"/>
                  </a:lnTo>
                  <a:lnTo>
                    <a:pt x="269" y="139"/>
                  </a:lnTo>
                  <a:lnTo>
                    <a:pt x="267" y="131"/>
                  </a:lnTo>
                  <a:lnTo>
                    <a:pt x="266" y="122"/>
                  </a:lnTo>
                  <a:lnTo>
                    <a:pt x="264" y="114"/>
                  </a:lnTo>
                  <a:lnTo>
                    <a:pt x="260" y="106"/>
                  </a:lnTo>
                  <a:lnTo>
                    <a:pt x="287" y="86"/>
                  </a:lnTo>
                  <a:lnTo>
                    <a:pt x="252" y="39"/>
                  </a:lnTo>
                  <a:lnTo>
                    <a:pt x="226" y="59"/>
                  </a:lnTo>
                  <a:lnTo>
                    <a:pt x="219" y="53"/>
                  </a:lnTo>
                  <a:lnTo>
                    <a:pt x="211" y="48"/>
                  </a:lnTo>
                  <a:lnTo>
                    <a:pt x="204" y="44"/>
                  </a:lnTo>
                  <a:lnTo>
                    <a:pt x="196" y="40"/>
                  </a:lnTo>
                  <a:lnTo>
                    <a:pt x="201" y="9"/>
                  </a:lnTo>
                  <a:lnTo>
                    <a:pt x="143" y="0"/>
                  </a:lnTo>
                  <a:lnTo>
                    <a:pt x="138" y="31"/>
                  </a:lnTo>
                  <a:lnTo>
                    <a:pt x="134" y="31"/>
                  </a:lnTo>
                  <a:lnTo>
                    <a:pt x="130" y="32"/>
                  </a:lnTo>
                  <a:lnTo>
                    <a:pt x="126" y="33"/>
                  </a:lnTo>
                  <a:lnTo>
                    <a:pt x="121" y="33"/>
                  </a:lnTo>
                  <a:lnTo>
                    <a:pt x="116" y="34"/>
                  </a:lnTo>
                  <a:lnTo>
                    <a:pt x="113" y="35"/>
                  </a:lnTo>
                  <a:lnTo>
                    <a:pt x="108" y="38"/>
                  </a:lnTo>
                  <a:lnTo>
                    <a:pt x="104" y="39"/>
                  </a:lnTo>
                  <a:lnTo>
                    <a:pt x="85" y="12"/>
                  </a:lnTo>
                  <a:lnTo>
                    <a:pt x="38" y="47"/>
                  </a:lnTo>
                  <a:lnTo>
                    <a:pt x="56" y="74"/>
                  </a:lnTo>
                  <a:lnTo>
                    <a:pt x="52" y="80"/>
                  </a:lnTo>
                  <a:lnTo>
                    <a:pt x="46" y="88"/>
                  </a:lnTo>
                  <a:lnTo>
                    <a:pt x="43" y="95"/>
                  </a:lnTo>
                  <a:lnTo>
                    <a:pt x="39" y="103"/>
                  </a:lnTo>
                  <a:lnTo>
                    <a:pt x="9" y="99"/>
                  </a:lnTo>
                  <a:lnTo>
                    <a:pt x="0" y="155"/>
                  </a:lnTo>
                  <a:lnTo>
                    <a:pt x="30" y="160"/>
                  </a:lnTo>
                  <a:lnTo>
                    <a:pt x="31" y="168"/>
                  </a:lnTo>
                  <a:lnTo>
                    <a:pt x="32" y="177"/>
                  </a:lnTo>
                  <a:lnTo>
                    <a:pt x="35" y="185"/>
                  </a:lnTo>
                  <a:lnTo>
                    <a:pt x="38" y="195"/>
                  </a:lnTo>
                  <a:lnTo>
                    <a:pt x="11" y="214"/>
                  </a:lnTo>
                  <a:lnTo>
                    <a:pt x="46" y="261"/>
                  </a:lnTo>
                  <a:lnTo>
                    <a:pt x="73" y="242"/>
                  </a:lnTo>
                  <a:lnTo>
                    <a:pt x="79" y="248"/>
                  </a:lnTo>
                  <a:lnTo>
                    <a:pt x="86" y="252"/>
                  </a:lnTo>
                  <a:lnTo>
                    <a:pt x="94" y="257"/>
                  </a:lnTo>
                  <a:lnTo>
                    <a:pt x="103" y="260"/>
                  </a:lnTo>
                  <a:lnTo>
                    <a:pt x="97" y="291"/>
                  </a:lnTo>
                  <a:lnTo>
                    <a:pt x="154" y="301"/>
                  </a:lnTo>
                  <a:lnTo>
                    <a:pt x="160" y="269"/>
                  </a:lnTo>
                  <a:lnTo>
                    <a:pt x="168" y="268"/>
                  </a:lnTo>
                  <a:lnTo>
                    <a:pt x="177" y="266"/>
                  </a:lnTo>
                  <a:lnTo>
                    <a:pt x="186" y="264"/>
                  </a:lnTo>
                  <a:lnTo>
                    <a:pt x="194" y="261"/>
                  </a:lnTo>
                  <a:lnTo>
                    <a:pt x="213" y="288"/>
                  </a:lnTo>
                  <a:lnTo>
                    <a:pt x="260" y="253"/>
                  </a:lnTo>
                  <a:lnTo>
                    <a:pt x="241" y="227"/>
                  </a:lnTo>
                  <a:lnTo>
                    <a:pt x="247" y="220"/>
                  </a:lnTo>
                  <a:lnTo>
                    <a:pt x="251" y="212"/>
                  </a:lnTo>
                  <a:lnTo>
                    <a:pt x="256" y="205"/>
                  </a:lnTo>
                  <a:lnTo>
                    <a:pt x="259" y="197"/>
                  </a:lnTo>
                  <a:lnTo>
                    <a:pt x="292" y="2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192"/>
            <p:cNvSpPr>
              <a:spLocks/>
            </p:cNvSpPr>
            <p:nvPr/>
          </p:nvSpPr>
          <p:spPr bwMode="auto">
            <a:xfrm>
              <a:off x="335" y="2678"/>
              <a:ext cx="231" cy="232"/>
            </a:xfrm>
            <a:custGeom>
              <a:avLst/>
              <a:gdLst>
                <a:gd name="T0" fmla="*/ 69 w 462"/>
                <a:gd name="T1" fmla="*/ 62 h 463"/>
                <a:gd name="T2" fmla="*/ 67 w 462"/>
                <a:gd name="T3" fmla="*/ 66 h 463"/>
                <a:gd name="T4" fmla="*/ 65 w 462"/>
                <a:gd name="T5" fmla="*/ 69 h 463"/>
                <a:gd name="T6" fmla="*/ 61 w 462"/>
                <a:gd name="T7" fmla="*/ 71 h 463"/>
                <a:gd name="T8" fmla="*/ 57 w 462"/>
                <a:gd name="T9" fmla="*/ 71 h 463"/>
                <a:gd name="T10" fmla="*/ 52 w 462"/>
                <a:gd name="T11" fmla="*/ 70 h 463"/>
                <a:gd name="T12" fmla="*/ 49 w 462"/>
                <a:gd name="T13" fmla="*/ 67 h 463"/>
                <a:gd name="T14" fmla="*/ 46 w 462"/>
                <a:gd name="T15" fmla="*/ 64 h 463"/>
                <a:gd name="T16" fmla="*/ 45 w 462"/>
                <a:gd name="T17" fmla="*/ 59 h 463"/>
                <a:gd name="T18" fmla="*/ 46 w 462"/>
                <a:gd name="T19" fmla="*/ 54 h 463"/>
                <a:gd name="T20" fmla="*/ 49 w 462"/>
                <a:gd name="T21" fmla="*/ 50 h 463"/>
                <a:gd name="T22" fmla="*/ 52 w 462"/>
                <a:gd name="T23" fmla="*/ 47 h 463"/>
                <a:gd name="T24" fmla="*/ 57 w 462"/>
                <a:gd name="T25" fmla="*/ 46 h 463"/>
                <a:gd name="T26" fmla="*/ 62 w 462"/>
                <a:gd name="T27" fmla="*/ 47 h 463"/>
                <a:gd name="T28" fmla="*/ 66 w 462"/>
                <a:gd name="T29" fmla="*/ 50 h 463"/>
                <a:gd name="T30" fmla="*/ 69 w 462"/>
                <a:gd name="T31" fmla="*/ 54 h 463"/>
                <a:gd name="T32" fmla="*/ 70 w 462"/>
                <a:gd name="T33" fmla="*/ 59 h 463"/>
                <a:gd name="T34" fmla="*/ 69 w 462"/>
                <a:gd name="T35" fmla="*/ 61 h 463"/>
                <a:gd name="T36" fmla="*/ 69 w 462"/>
                <a:gd name="T37" fmla="*/ 62 h 463"/>
                <a:gd name="T38" fmla="*/ 104 w 462"/>
                <a:gd name="T39" fmla="*/ 61 h 463"/>
                <a:gd name="T40" fmla="*/ 104 w 462"/>
                <a:gd name="T41" fmla="*/ 58 h 463"/>
                <a:gd name="T42" fmla="*/ 116 w 462"/>
                <a:gd name="T43" fmla="*/ 54 h 463"/>
                <a:gd name="T44" fmla="*/ 98 w 462"/>
                <a:gd name="T45" fmla="*/ 36 h 463"/>
                <a:gd name="T46" fmla="*/ 94 w 462"/>
                <a:gd name="T47" fmla="*/ 30 h 463"/>
                <a:gd name="T48" fmla="*/ 90 w 462"/>
                <a:gd name="T49" fmla="*/ 25 h 463"/>
                <a:gd name="T50" fmla="*/ 76 w 462"/>
                <a:gd name="T51" fmla="*/ 4 h 463"/>
                <a:gd name="T52" fmla="*/ 69 w 462"/>
                <a:gd name="T53" fmla="*/ 14 h 463"/>
                <a:gd name="T54" fmla="*/ 66 w 462"/>
                <a:gd name="T55" fmla="*/ 13 h 463"/>
                <a:gd name="T56" fmla="*/ 62 w 462"/>
                <a:gd name="T57" fmla="*/ 13 h 463"/>
                <a:gd name="T58" fmla="*/ 58 w 462"/>
                <a:gd name="T59" fmla="*/ 12 h 463"/>
                <a:gd name="T60" fmla="*/ 54 w 462"/>
                <a:gd name="T61" fmla="*/ 0 h 463"/>
                <a:gd name="T62" fmla="*/ 36 w 462"/>
                <a:gd name="T63" fmla="*/ 18 h 463"/>
                <a:gd name="T64" fmla="*/ 33 w 462"/>
                <a:gd name="T65" fmla="*/ 20 h 463"/>
                <a:gd name="T66" fmla="*/ 29 w 462"/>
                <a:gd name="T67" fmla="*/ 22 h 463"/>
                <a:gd name="T68" fmla="*/ 27 w 462"/>
                <a:gd name="T69" fmla="*/ 24 h 463"/>
                <a:gd name="T70" fmla="*/ 25 w 462"/>
                <a:gd name="T71" fmla="*/ 27 h 463"/>
                <a:gd name="T72" fmla="*/ 4 w 462"/>
                <a:gd name="T73" fmla="*/ 40 h 463"/>
                <a:gd name="T74" fmla="*/ 13 w 462"/>
                <a:gd name="T75" fmla="*/ 49 h 463"/>
                <a:gd name="T76" fmla="*/ 12 w 462"/>
                <a:gd name="T77" fmla="*/ 56 h 463"/>
                <a:gd name="T78" fmla="*/ 0 w 462"/>
                <a:gd name="T79" fmla="*/ 63 h 463"/>
                <a:gd name="T80" fmla="*/ 18 w 462"/>
                <a:gd name="T81" fmla="*/ 81 h 463"/>
                <a:gd name="T82" fmla="*/ 22 w 462"/>
                <a:gd name="T83" fmla="*/ 86 h 463"/>
                <a:gd name="T84" fmla="*/ 27 w 462"/>
                <a:gd name="T85" fmla="*/ 91 h 463"/>
                <a:gd name="T86" fmla="*/ 40 w 462"/>
                <a:gd name="T87" fmla="*/ 113 h 463"/>
                <a:gd name="T88" fmla="*/ 48 w 462"/>
                <a:gd name="T89" fmla="*/ 103 h 463"/>
                <a:gd name="T90" fmla="*/ 51 w 462"/>
                <a:gd name="T91" fmla="*/ 103 h 463"/>
                <a:gd name="T92" fmla="*/ 54 w 462"/>
                <a:gd name="T93" fmla="*/ 104 h 463"/>
                <a:gd name="T94" fmla="*/ 57 w 462"/>
                <a:gd name="T95" fmla="*/ 104 h 463"/>
                <a:gd name="T96" fmla="*/ 62 w 462"/>
                <a:gd name="T97" fmla="*/ 116 h 463"/>
                <a:gd name="T98" fmla="*/ 81 w 462"/>
                <a:gd name="T99" fmla="*/ 98 h 463"/>
                <a:gd name="T100" fmla="*/ 84 w 462"/>
                <a:gd name="T101" fmla="*/ 96 h 463"/>
                <a:gd name="T102" fmla="*/ 86 w 462"/>
                <a:gd name="T103" fmla="*/ 94 h 463"/>
                <a:gd name="T104" fmla="*/ 89 w 462"/>
                <a:gd name="T105" fmla="*/ 92 h 463"/>
                <a:gd name="T106" fmla="*/ 91 w 462"/>
                <a:gd name="T107" fmla="*/ 90 h 463"/>
                <a:gd name="T108" fmla="*/ 113 w 462"/>
                <a:gd name="T109" fmla="*/ 77 h 463"/>
                <a:gd name="T110" fmla="*/ 103 w 462"/>
                <a:gd name="T111" fmla="*/ 68 h 463"/>
                <a:gd name="T112" fmla="*/ 103 w 462"/>
                <a:gd name="T113" fmla="*/ 64 h 4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62"/>
                <a:gd name="T172" fmla="*/ 0 h 463"/>
                <a:gd name="T173" fmla="*/ 462 w 462"/>
                <a:gd name="T174" fmla="*/ 463 h 4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62" h="463">
                  <a:moveTo>
                    <a:pt x="414" y="246"/>
                  </a:moveTo>
                  <a:lnTo>
                    <a:pt x="275" y="246"/>
                  </a:lnTo>
                  <a:lnTo>
                    <a:pt x="273" y="254"/>
                  </a:lnTo>
                  <a:lnTo>
                    <a:pt x="268" y="261"/>
                  </a:lnTo>
                  <a:lnTo>
                    <a:pt x="264" y="267"/>
                  </a:lnTo>
                  <a:lnTo>
                    <a:pt x="258" y="273"/>
                  </a:lnTo>
                  <a:lnTo>
                    <a:pt x="251" y="277"/>
                  </a:lnTo>
                  <a:lnTo>
                    <a:pt x="244" y="281"/>
                  </a:lnTo>
                  <a:lnTo>
                    <a:pt x="236" y="282"/>
                  </a:lnTo>
                  <a:lnTo>
                    <a:pt x="228" y="283"/>
                  </a:lnTo>
                  <a:lnTo>
                    <a:pt x="218" y="282"/>
                  </a:lnTo>
                  <a:lnTo>
                    <a:pt x="208" y="280"/>
                  </a:lnTo>
                  <a:lnTo>
                    <a:pt x="200" y="275"/>
                  </a:lnTo>
                  <a:lnTo>
                    <a:pt x="193" y="268"/>
                  </a:lnTo>
                  <a:lnTo>
                    <a:pt x="186" y="261"/>
                  </a:lnTo>
                  <a:lnTo>
                    <a:pt x="182" y="253"/>
                  </a:lnTo>
                  <a:lnTo>
                    <a:pt x="180" y="244"/>
                  </a:lnTo>
                  <a:lnTo>
                    <a:pt x="178" y="234"/>
                  </a:lnTo>
                  <a:lnTo>
                    <a:pt x="180" y="224"/>
                  </a:lnTo>
                  <a:lnTo>
                    <a:pt x="182" y="215"/>
                  </a:lnTo>
                  <a:lnTo>
                    <a:pt x="186" y="206"/>
                  </a:lnTo>
                  <a:lnTo>
                    <a:pt x="193" y="199"/>
                  </a:lnTo>
                  <a:lnTo>
                    <a:pt x="200" y="193"/>
                  </a:lnTo>
                  <a:lnTo>
                    <a:pt x="208" y="188"/>
                  </a:lnTo>
                  <a:lnTo>
                    <a:pt x="218" y="185"/>
                  </a:lnTo>
                  <a:lnTo>
                    <a:pt x="228" y="184"/>
                  </a:lnTo>
                  <a:lnTo>
                    <a:pt x="238" y="185"/>
                  </a:lnTo>
                  <a:lnTo>
                    <a:pt x="248" y="188"/>
                  </a:lnTo>
                  <a:lnTo>
                    <a:pt x="256" y="193"/>
                  </a:lnTo>
                  <a:lnTo>
                    <a:pt x="264" y="199"/>
                  </a:lnTo>
                  <a:lnTo>
                    <a:pt x="269" y="206"/>
                  </a:lnTo>
                  <a:lnTo>
                    <a:pt x="274" y="215"/>
                  </a:lnTo>
                  <a:lnTo>
                    <a:pt x="276" y="224"/>
                  </a:lnTo>
                  <a:lnTo>
                    <a:pt x="278" y="234"/>
                  </a:lnTo>
                  <a:lnTo>
                    <a:pt x="278" y="236"/>
                  </a:lnTo>
                  <a:lnTo>
                    <a:pt x="276" y="241"/>
                  </a:lnTo>
                  <a:lnTo>
                    <a:pt x="275" y="244"/>
                  </a:lnTo>
                  <a:lnTo>
                    <a:pt x="275" y="246"/>
                  </a:lnTo>
                  <a:lnTo>
                    <a:pt x="414" y="246"/>
                  </a:lnTo>
                  <a:lnTo>
                    <a:pt x="414" y="243"/>
                  </a:lnTo>
                  <a:lnTo>
                    <a:pt x="415" y="237"/>
                  </a:lnTo>
                  <a:lnTo>
                    <a:pt x="415" y="231"/>
                  </a:lnTo>
                  <a:lnTo>
                    <a:pt x="415" y="228"/>
                  </a:lnTo>
                  <a:lnTo>
                    <a:pt x="462" y="214"/>
                  </a:lnTo>
                  <a:lnTo>
                    <a:pt x="439" y="129"/>
                  </a:lnTo>
                  <a:lnTo>
                    <a:pt x="391" y="141"/>
                  </a:lnTo>
                  <a:lnTo>
                    <a:pt x="384" y="130"/>
                  </a:lnTo>
                  <a:lnTo>
                    <a:pt x="376" y="118"/>
                  </a:lnTo>
                  <a:lnTo>
                    <a:pt x="367" y="108"/>
                  </a:lnTo>
                  <a:lnTo>
                    <a:pt x="358" y="99"/>
                  </a:lnTo>
                  <a:lnTo>
                    <a:pt x="381" y="57"/>
                  </a:lnTo>
                  <a:lnTo>
                    <a:pt x="304" y="13"/>
                  </a:lnTo>
                  <a:lnTo>
                    <a:pt x="281" y="55"/>
                  </a:lnTo>
                  <a:lnTo>
                    <a:pt x="274" y="54"/>
                  </a:lnTo>
                  <a:lnTo>
                    <a:pt x="268" y="52"/>
                  </a:lnTo>
                  <a:lnTo>
                    <a:pt x="261" y="50"/>
                  </a:lnTo>
                  <a:lnTo>
                    <a:pt x="255" y="49"/>
                  </a:lnTo>
                  <a:lnTo>
                    <a:pt x="248" y="49"/>
                  </a:lnTo>
                  <a:lnTo>
                    <a:pt x="241" y="48"/>
                  </a:lnTo>
                  <a:lnTo>
                    <a:pt x="235" y="48"/>
                  </a:lnTo>
                  <a:lnTo>
                    <a:pt x="228" y="48"/>
                  </a:lnTo>
                  <a:lnTo>
                    <a:pt x="214" y="0"/>
                  </a:lnTo>
                  <a:lnTo>
                    <a:pt x="128" y="24"/>
                  </a:lnTo>
                  <a:lnTo>
                    <a:pt x="142" y="72"/>
                  </a:lnTo>
                  <a:lnTo>
                    <a:pt x="136" y="76"/>
                  </a:lnTo>
                  <a:lnTo>
                    <a:pt x="130" y="79"/>
                  </a:lnTo>
                  <a:lnTo>
                    <a:pt x="124" y="83"/>
                  </a:lnTo>
                  <a:lnTo>
                    <a:pt x="118" y="86"/>
                  </a:lnTo>
                  <a:lnTo>
                    <a:pt x="114" y="91"/>
                  </a:lnTo>
                  <a:lnTo>
                    <a:pt x="108" y="95"/>
                  </a:lnTo>
                  <a:lnTo>
                    <a:pt x="103" y="100"/>
                  </a:lnTo>
                  <a:lnTo>
                    <a:pt x="99" y="105"/>
                  </a:lnTo>
                  <a:lnTo>
                    <a:pt x="60" y="81"/>
                  </a:lnTo>
                  <a:lnTo>
                    <a:pt x="16" y="160"/>
                  </a:lnTo>
                  <a:lnTo>
                    <a:pt x="55" y="182"/>
                  </a:lnTo>
                  <a:lnTo>
                    <a:pt x="52" y="194"/>
                  </a:lnTo>
                  <a:lnTo>
                    <a:pt x="50" y="208"/>
                  </a:lnTo>
                  <a:lnTo>
                    <a:pt x="48" y="221"/>
                  </a:lnTo>
                  <a:lnTo>
                    <a:pt x="48" y="235"/>
                  </a:lnTo>
                  <a:lnTo>
                    <a:pt x="0" y="249"/>
                  </a:lnTo>
                  <a:lnTo>
                    <a:pt x="24" y="334"/>
                  </a:lnTo>
                  <a:lnTo>
                    <a:pt x="71" y="321"/>
                  </a:lnTo>
                  <a:lnTo>
                    <a:pt x="78" y="333"/>
                  </a:lnTo>
                  <a:lnTo>
                    <a:pt x="86" y="343"/>
                  </a:lnTo>
                  <a:lnTo>
                    <a:pt x="95" y="354"/>
                  </a:lnTo>
                  <a:lnTo>
                    <a:pt x="105" y="363"/>
                  </a:lnTo>
                  <a:lnTo>
                    <a:pt x="80" y="405"/>
                  </a:lnTo>
                  <a:lnTo>
                    <a:pt x="158" y="449"/>
                  </a:lnTo>
                  <a:lnTo>
                    <a:pt x="182" y="408"/>
                  </a:lnTo>
                  <a:lnTo>
                    <a:pt x="189" y="409"/>
                  </a:lnTo>
                  <a:lnTo>
                    <a:pt x="195" y="411"/>
                  </a:lnTo>
                  <a:lnTo>
                    <a:pt x="201" y="412"/>
                  </a:lnTo>
                  <a:lnTo>
                    <a:pt x="208" y="412"/>
                  </a:lnTo>
                  <a:lnTo>
                    <a:pt x="214" y="413"/>
                  </a:lnTo>
                  <a:lnTo>
                    <a:pt x="221" y="415"/>
                  </a:lnTo>
                  <a:lnTo>
                    <a:pt x="228" y="415"/>
                  </a:lnTo>
                  <a:lnTo>
                    <a:pt x="235" y="415"/>
                  </a:lnTo>
                  <a:lnTo>
                    <a:pt x="249" y="463"/>
                  </a:lnTo>
                  <a:lnTo>
                    <a:pt x="334" y="439"/>
                  </a:lnTo>
                  <a:lnTo>
                    <a:pt x="321" y="390"/>
                  </a:lnTo>
                  <a:lnTo>
                    <a:pt x="327" y="387"/>
                  </a:lnTo>
                  <a:lnTo>
                    <a:pt x="333" y="383"/>
                  </a:lnTo>
                  <a:lnTo>
                    <a:pt x="338" y="380"/>
                  </a:lnTo>
                  <a:lnTo>
                    <a:pt x="343" y="375"/>
                  </a:lnTo>
                  <a:lnTo>
                    <a:pt x="349" y="372"/>
                  </a:lnTo>
                  <a:lnTo>
                    <a:pt x="354" y="367"/>
                  </a:lnTo>
                  <a:lnTo>
                    <a:pt x="358" y="363"/>
                  </a:lnTo>
                  <a:lnTo>
                    <a:pt x="363" y="358"/>
                  </a:lnTo>
                  <a:lnTo>
                    <a:pt x="407" y="382"/>
                  </a:lnTo>
                  <a:lnTo>
                    <a:pt x="450" y="305"/>
                  </a:lnTo>
                  <a:lnTo>
                    <a:pt x="408" y="281"/>
                  </a:lnTo>
                  <a:lnTo>
                    <a:pt x="409" y="272"/>
                  </a:lnTo>
                  <a:lnTo>
                    <a:pt x="411" y="264"/>
                  </a:lnTo>
                  <a:lnTo>
                    <a:pt x="412" y="254"/>
                  </a:lnTo>
                  <a:lnTo>
                    <a:pt x="414" y="2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  <a:buClrTx/>
              <a:tabLst/>
            </a:pPr>
            <a:r>
              <a:rPr lang="en-US" sz="2400" kern="1200" dirty="0" smtClean="0">
                <a:solidFill>
                  <a:srgbClr val="000000"/>
                </a:solidFill>
                <a:latin typeface="Arial" charset="0"/>
                <a:cs typeface="+mn-cs"/>
              </a:rPr>
              <a:t>HP Application Lifecycle Management 11.00</a:t>
            </a:r>
          </a:p>
          <a:p>
            <a:pPr lvl="0" eaLnBrk="1" hangingPunct="1">
              <a:spcBef>
                <a:spcPct val="0"/>
              </a:spcBef>
              <a:buClrTx/>
              <a:tabLst/>
            </a:pPr>
            <a:r>
              <a:rPr lang="en-US" sz="2400" kern="1200" dirty="0" smtClean="0">
                <a:solidFill>
                  <a:srgbClr val="000000"/>
                </a:solidFill>
                <a:latin typeface="Arial" charset="0"/>
                <a:cs typeface="+mn-cs"/>
              </a:rPr>
              <a:t>HP Quality Center Enterprise 11.00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71600" y="1414463"/>
            <a:ext cx="6477000" cy="1938337"/>
          </a:xfrm>
        </p:spPr>
        <p:txBody>
          <a:bodyPr/>
          <a:lstStyle/>
          <a:p>
            <a:r>
              <a:rPr lang="en-US" dirty="0" smtClean="0">
                <a:solidFill>
                  <a:srgbClr val="3D97BB"/>
                </a:solidFill>
              </a:rPr>
              <a:t>Environment Support</a:t>
            </a:r>
            <a:r>
              <a:rPr lang="en-IN" dirty="0" smtClean="0">
                <a:solidFill>
                  <a:srgbClr val="3D97BB"/>
                </a:solidFill>
              </a:rPr>
              <a:t/>
            </a:r>
            <a:br>
              <a:rPr lang="en-IN" dirty="0" smtClean="0">
                <a:solidFill>
                  <a:srgbClr val="3D97BB"/>
                </a:solidFill>
              </a:rPr>
            </a:b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Placeholder 21"/>
          <p:cNvSpPr txBox="1">
            <a:spLocks/>
          </p:cNvSpPr>
          <p:nvPr/>
        </p:nvSpPr>
        <p:spPr>
          <a:xfrm>
            <a:off x="358775" y="879475"/>
            <a:ext cx="8370380" cy="3932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7B7B79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HP Quality Center and HP Application Lifecycle Management 11.00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B7B79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46" name="Title 3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3756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kern="1200" dirty="0" smtClean="0"/>
              <a:t>New Environment Support</a:t>
            </a:r>
            <a:endParaRPr lang="en-US" kern="1200" dirty="0"/>
          </a:p>
        </p:txBody>
      </p:sp>
      <p:sp>
        <p:nvSpPr>
          <p:cNvPr id="47" name="Parallelogram 21"/>
          <p:cNvSpPr/>
          <p:nvPr/>
        </p:nvSpPr>
        <p:spPr bwMode="auto">
          <a:xfrm>
            <a:off x="1187960" y="4800600"/>
            <a:ext cx="6965440" cy="1069848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360"/>
              <a:gd name="f10" fmla="+- 0 0 -90"/>
              <a:gd name="f11" fmla="+- 0 0 -180"/>
              <a:gd name="f12" fmla="+- 0 0 -27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5 f17 1"/>
              <a:gd name="f26" fmla="*/ f18 1 f3"/>
              <a:gd name="f27" fmla="*/ f19 1 f3"/>
              <a:gd name="f28" fmla="*/ f20 1 f3"/>
              <a:gd name="f29" fmla="*/ f21 1 f3"/>
              <a:gd name="f30" fmla="*/ f22 1 21600"/>
              <a:gd name="f31" fmla="*/ f23 1 21600"/>
              <a:gd name="f32" fmla="*/ 21600 f22 1"/>
              <a:gd name="f33" fmla="*/ 21600 f23 1"/>
              <a:gd name="f34" fmla="+- f26 0 f2"/>
              <a:gd name="f35" fmla="+- f27 0 f2"/>
              <a:gd name="f36" fmla="+- f28 0 f2"/>
              <a:gd name="f37" fmla="+- f29 0 f2"/>
              <a:gd name="f38" fmla="min f31 f30"/>
              <a:gd name="f39" fmla="*/ f32 1 f24"/>
              <a:gd name="f40" fmla="*/ f33 1 f24"/>
              <a:gd name="f41" fmla="val f39"/>
              <a:gd name="f42" fmla="val f40"/>
              <a:gd name="f43" fmla="*/ f16 f38 1"/>
              <a:gd name="f44" fmla="+- f42 0 f16"/>
              <a:gd name="f45" fmla="+- f41 0 f16"/>
              <a:gd name="f46" fmla="*/ f42 f38 1"/>
              <a:gd name="f47" fmla="*/ f41 f38 1"/>
              <a:gd name="f48" fmla="*/ f44 1 2"/>
              <a:gd name="f49" fmla="*/ f45 1 2"/>
              <a:gd name="f50" fmla="min f45 f44"/>
              <a:gd name="f51" fmla="*/ 100000 f45 1"/>
              <a:gd name="f52" fmla="+- f16 f48 0"/>
              <a:gd name="f53" fmla="+- f16 f49 0"/>
              <a:gd name="f54" fmla="*/ f51 1 f50"/>
              <a:gd name="f55" fmla="*/ f50 f17 1"/>
              <a:gd name="f56" fmla="*/ f55 1 200000"/>
              <a:gd name="f57" fmla="*/ f55 1 100000"/>
              <a:gd name="f58" fmla="*/ f25 1 f54"/>
              <a:gd name="f59" fmla="*/ f44 f53 1"/>
              <a:gd name="f60" fmla="*/ f53 f38 1"/>
              <a:gd name="f61" fmla="*/ f52 f38 1"/>
              <a:gd name="f62" fmla="+- f41 0 f56"/>
              <a:gd name="f63" fmla="+- f41 0 f57"/>
              <a:gd name="f64" fmla="+- 1 f58 0"/>
              <a:gd name="f65" fmla="*/ f59 1 f57"/>
              <a:gd name="f66" fmla="*/ f57 f38 1"/>
              <a:gd name="f67" fmla="*/ f56 f38 1"/>
              <a:gd name="f68" fmla="*/ f63 1 2"/>
              <a:gd name="f69" fmla="*/ f64 1 12"/>
              <a:gd name="f70" fmla="val f65"/>
              <a:gd name="f71" fmla="*/ f63 f38 1"/>
              <a:gd name="f72" fmla="*/ f62 f38 1"/>
              <a:gd name="f73" fmla="+- f41 0 f68"/>
              <a:gd name="f74" fmla="*/ f69 f45 1"/>
              <a:gd name="f75" fmla="*/ f69 f44 1"/>
              <a:gd name="f76" fmla="+- f42 0 f70"/>
              <a:gd name="f77" fmla="*/ f68 f38 1"/>
              <a:gd name="f78" fmla="*/ f70 f38 1"/>
              <a:gd name="f79" fmla="+- f41 0 f74"/>
              <a:gd name="f80" fmla="+- f42 0 f75"/>
              <a:gd name="f81" fmla="*/ f74 f38 1"/>
              <a:gd name="f82" fmla="*/ f75 f38 1"/>
              <a:gd name="f83" fmla="*/ f76 f38 1"/>
              <a:gd name="f84" fmla="*/ f73 f38 1"/>
              <a:gd name="f85" fmla="*/ f79 f38 1"/>
              <a:gd name="f86" fmla="*/ f80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60" y="f83"/>
              </a:cxn>
              <a:cxn ang="f34">
                <a:pos x="f84" y="f43"/>
              </a:cxn>
              <a:cxn ang="f35">
                <a:pos x="f72" y="f61"/>
              </a:cxn>
              <a:cxn ang="f36">
                <a:pos x="f77" y="f46"/>
              </a:cxn>
              <a:cxn ang="f36">
                <a:pos x="f60" y="f78"/>
              </a:cxn>
              <a:cxn ang="f37">
                <a:pos x="f67" y="f61"/>
              </a:cxn>
            </a:cxnLst>
            <a:rect l="f81" t="f82" r="f85" b="f86"/>
            <a:pathLst>
              <a:path>
                <a:moveTo>
                  <a:pt x="f43" y="f46"/>
                </a:moveTo>
                <a:lnTo>
                  <a:pt x="f66" y="f43"/>
                </a:lnTo>
                <a:lnTo>
                  <a:pt x="f47" y="f43"/>
                </a:lnTo>
                <a:lnTo>
                  <a:pt x="f71" y="f46"/>
                </a:lnTo>
                <a:close/>
              </a:path>
            </a:pathLst>
          </a:custGeom>
          <a:noFill/>
          <a:ln w="9528">
            <a:solidFill>
              <a:srgbClr val="00313C"/>
            </a:solidFill>
            <a:prstDash val="solid"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</a:rPr>
              <a:t>MS Office 2010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Bk"/>
            </a:endParaRPr>
          </a:p>
        </p:txBody>
      </p:sp>
      <p:sp>
        <p:nvSpPr>
          <p:cNvPr id="48" name="Parallelogram 47"/>
          <p:cNvSpPr>
            <a:spLocks/>
          </p:cNvSpPr>
          <p:nvPr/>
        </p:nvSpPr>
        <p:spPr>
          <a:xfrm>
            <a:off x="-990600" y="4800600"/>
            <a:ext cx="2813055" cy="1069848"/>
          </a:xfrm>
          <a:prstGeom prst="parallelogram">
            <a:avLst>
              <a:gd name="adj" fmla="val 22592"/>
            </a:avLst>
          </a:prstGeom>
          <a:gradFill flip="none" rotWithShape="1">
            <a:gsLst>
              <a:gs pos="0">
                <a:srgbClr val="3191AE"/>
              </a:gs>
              <a:gs pos="100000">
                <a:srgbClr val="00313C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00313C"/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sp>
        <p:nvSpPr>
          <p:cNvPr id="49" name="Parallelogram 21"/>
          <p:cNvSpPr/>
          <p:nvPr/>
        </p:nvSpPr>
        <p:spPr bwMode="auto">
          <a:xfrm>
            <a:off x="1492760" y="3657600"/>
            <a:ext cx="6965440" cy="1069848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360"/>
              <a:gd name="f10" fmla="+- 0 0 -90"/>
              <a:gd name="f11" fmla="+- 0 0 -180"/>
              <a:gd name="f12" fmla="+- 0 0 -27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5 f17 1"/>
              <a:gd name="f26" fmla="*/ f18 1 f3"/>
              <a:gd name="f27" fmla="*/ f19 1 f3"/>
              <a:gd name="f28" fmla="*/ f20 1 f3"/>
              <a:gd name="f29" fmla="*/ f21 1 f3"/>
              <a:gd name="f30" fmla="*/ f22 1 21600"/>
              <a:gd name="f31" fmla="*/ f23 1 21600"/>
              <a:gd name="f32" fmla="*/ 21600 f22 1"/>
              <a:gd name="f33" fmla="*/ 21600 f23 1"/>
              <a:gd name="f34" fmla="+- f26 0 f2"/>
              <a:gd name="f35" fmla="+- f27 0 f2"/>
              <a:gd name="f36" fmla="+- f28 0 f2"/>
              <a:gd name="f37" fmla="+- f29 0 f2"/>
              <a:gd name="f38" fmla="min f31 f30"/>
              <a:gd name="f39" fmla="*/ f32 1 f24"/>
              <a:gd name="f40" fmla="*/ f33 1 f24"/>
              <a:gd name="f41" fmla="val f39"/>
              <a:gd name="f42" fmla="val f40"/>
              <a:gd name="f43" fmla="*/ f16 f38 1"/>
              <a:gd name="f44" fmla="+- f42 0 f16"/>
              <a:gd name="f45" fmla="+- f41 0 f16"/>
              <a:gd name="f46" fmla="*/ f42 f38 1"/>
              <a:gd name="f47" fmla="*/ f41 f38 1"/>
              <a:gd name="f48" fmla="*/ f44 1 2"/>
              <a:gd name="f49" fmla="*/ f45 1 2"/>
              <a:gd name="f50" fmla="min f45 f44"/>
              <a:gd name="f51" fmla="*/ 100000 f45 1"/>
              <a:gd name="f52" fmla="+- f16 f48 0"/>
              <a:gd name="f53" fmla="+- f16 f49 0"/>
              <a:gd name="f54" fmla="*/ f51 1 f50"/>
              <a:gd name="f55" fmla="*/ f50 f17 1"/>
              <a:gd name="f56" fmla="*/ f55 1 200000"/>
              <a:gd name="f57" fmla="*/ f55 1 100000"/>
              <a:gd name="f58" fmla="*/ f25 1 f54"/>
              <a:gd name="f59" fmla="*/ f44 f53 1"/>
              <a:gd name="f60" fmla="*/ f53 f38 1"/>
              <a:gd name="f61" fmla="*/ f52 f38 1"/>
              <a:gd name="f62" fmla="+- f41 0 f56"/>
              <a:gd name="f63" fmla="+- f41 0 f57"/>
              <a:gd name="f64" fmla="+- 1 f58 0"/>
              <a:gd name="f65" fmla="*/ f59 1 f57"/>
              <a:gd name="f66" fmla="*/ f57 f38 1"/>
              <a:gd name="f67" fmla="*/ f56 f38 1"/>
              <a:gd name="f68" fmla="*/ f63 1 2"/>
              <a:gd name="f69" fmla="*/ f64 1 12"/>
              <a:gd name="f70" fmla="val f65"/>
              <a:gd name="f71" fmla="*/ f63 f38 1"/>
              <a:gd name="f72" fmla="*/ f62 f38 1"/>
              <a:gd name="f73" fmla="+- f41 0 f68"/>
              <a:gd name="f74" fmla="*/ f69 f45 1"/>
              <a:gd name="f75" fmla="*/ f69 f44 1"/>
              <a:gd name="f76" fmla="+- f42 0 f70"/>
              <a:gd name="f77" fmla="*/ f68 f38 1"/>
              <a:gd name="f78" fmla="*/ f70 f38 1"/>
              <a:gd name="f79" fmla="+- f41 0 f74"/>
              <a:gd name="f80" fmla="+- f42 0 f75"/>
              <a:gd name="f81" fmla="*/ f74 f38 1"/>
              <a:gd name="f82" fmla="*/ f75 f38 1"/>
              <a:gd name="f83" fmla="*/ f76 f38 1"/>
              <a:gd name="f84" fmla="*/ f73 f38 1"/>
              <a:gd name="f85" fmla="*/ f79 f38 1"/>
              <a:gd name="f86" fmla="*/ f80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60" y="f83"/>
              </a:cxn>
              <a:cxn ang="f34">
                <a:pos x="f84" y="f43"/>
              </a:cxn>
              <a:cxn ang="f35">
                <a:pos x="f72" y="f61"/>
              </a:cxn>
              <a:cxn ang="f36">
                <a:pos x="f77" y="f46"/>
              </a:cxn>
              <a:cxn ang="f36">
                <a:pos x="f60" y="f78"/>
              </a:cxn>
              <a:cxn ang="f37">
                <a:pos x="f67" y="f61"/>
              </a:cxn>
            </a:cxnLst>
            <a:rect l="f81" t="f82" r="f85" b="f86"/>
            <a:pathLst>
              <a:path>
                <a:moveTo>
                  <a:pt x="f43" y="f46"/>
                </a:moveTo>
                <a:lnTo>
                  <a:pt x="f66" y="f43"/>
                </a:lnTo>
                <a:lnTo>
                  <a:pt x="f47" y="f43"/>
                </a:lnTo>
                <a:lnTo>
                  <a:pt x="f71" y="f46"/>
                </a:lnTo>
                <a:close/>
              </a:path>
            </a:pathLst>
          </a:custGeom>
          <a:noFill/>
          <a:ln w="9528">
            <a:solidFill>
              <a:srgbClr val="730000"/>
            </a:solidFill>
            <a:prstDash val="solid"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Windows 7 (32 Bit)</a:t>
            </a:r>
          </a:p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Internet Explorer 7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&amp; above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Parallelogram 49"/>
          <p:cNvSpPr>
            <a:spLocks/>
          </p:cNvSpPr>
          <p:nvPr/>
        </p:nvSpPr>
        <p:spPr>
          <a:xfrm>
            <a:off x="-762000" y="3654552"/>
            <a:ext cx="2848200" cy="1069848"/>
          </a:xfrm>
          <a:prstGeom prst="parallelogram">
            <a:avLst>
              <a:gd name="adj" fmla="val 22592"/>
            </a:avLst>
          </a:prstGeom>
          <a:gradFill flip="none" rotWithShape="1">
            <a:gsLst>
              <a:gs pos="0">
                <a:srgbClr val="DB001E"/>
              </a:gs>
              <a:gs pos="100000">
                <a:srgbClr val="730000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730000"/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sp>
        <p:nvSpPr>
          <p:cNvPr id="51" name="Parallelogram 21"/>
          <p:cNvSpPr/>
          <p:nvPr/>
        </p:nvSpPr>
        <p:spPr bwMode="auto">
          <a:xfrm>
            <a:off x="1797560" y="2514600"/>
            <a:ext cx="6965440" cy="1069848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360"/>
              <a:gd name="f10" fmla="+- 0 0 -90"/>
              <a:gd name="f11" fmla="+- 0 0 -180"/>
              <a:gd name="f12" fmla="+- 0 0 -27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5 f17 1"/>
              <a:gd name="f26" fmla="*/ f18 1 f3"/>
              <a:gd name="f27" fmla="*/ f19 1 f3"/>
              <a:gd name="f28" fmla="*/ f20 1 f3"/>
              <a:gd name="f29" fmla="*/ f21 1 f3"/>
              <a:gd name="f30" fmla="*/ f22 1 21600"/>
              <a:gd name="f31" fmla="*/ f23 1 21600"/>
              <a:gd name="f32" fmla="*/ 21600 f22 1"/>
              <a:gd name="f33" fmla="*/ 21600 f23 1"/>
              <a:gd name="f34" fmla="+- f26 0 f2"/>
              <a:gd name="f35" fmla="+- f27 0 f2"/>
              <a:gd name="f36" fmla="+- f28 0 f2"/>
              <a:gd name="f37" fmla="+- f29 0 f2"/>
              <a:gd name="f38" fmla="min f31 f30"/>
              <a:gd name="f39" fmla="*/ f32 1 f24"/>
              <a:gd name="f40" fmla="*/ f33 1 f24"/>
              <a:gd name="f41" fmla="val f39"/>
              <a:gd name="f42" fmla="val f40"/>
              <a:gd name="f43" fmla="*/ f16 f38 1"/>
              <a:gd name="f44" fmla="+- f42 0 f16"/>
              <a:gd name="f45" fmla="+- f41 0 f16"/>
              <a:gd name="f46" fmla="*/ f42 f38 1"/>
              <a:gd name="f47" fmla="*/ f41 f38 1"/>
              <a:gd name="f48" fmla="*/ f44 1 2"/>
              <a:gd name="f49" fmla="*/ f45 1 2"/>
              <a:gd name="f50" fmla="min f45 f44"/>
              <a:gd name="f51" fmla="*/ 100000 f45 1"/>
              <a:gd name="f52" fmla="+- f16 f48 0"/>
              <a:gd name="f53" fmla="+- f16 f49 0"/>
              <a:gd name="f54" fmla="*/ f51 1 f50"/>
              <a:gd name="f55" fmla="*/ f50 f17 1"/>
              <a:gd name="f56" fmla="*/ f55 1 200000"/>
              <a:gd name="f57" fmla="*/ f55 1 100000"/>
              <a:gd name="f58" fmla="*/ f25 1 f54"/>
              <a:gd name="f59" fmla="*/ f44 f53 1"/>
              <a:gd name="f60" fmla="*/ f53 f38 1"/>
              <a:gd name="f61" fmla="*/ f52 f38 1"/>
              <a:gd name="f62" fmla="+- f41 0 f56"/>
              <a:gd name="f63" fmla="+- f41 0 f57"/>
              <a:gd name="f64" fmla="+- 1 f58 0"/>
              <a:gd name="f65" fmla="*/ f59 1 f57"/>
              <a:gd name="f66" fmla="*/ f57 f38 1"/>
              <a:gd name="f67" fmla="*/ f56 f38 1"/>
              <a:gd name="f68" fmla="*/ f63 1 2"/>
              <a:gd name="f69" fmla="*/ f64 1 12"/>
              <a:gd name="f70" fmla="val f65"/>
              <a:gd name="f71" fmla="*/ f63 f38 1"/>
              <a:gd name="f72" fmla="*/ f62 f38 1"/>
              <a:gd name="f73" fmla="+- f41 0 f68"/>
              <a:gd name="f74" fmla="*/ f69 f45 1"/>
              <a:gd name="f75" fmla="*/ f69 f44 1"/>
              <a:gd name="f76" fmla="+- f42 0 f70"/>
              <a:gd name="f77" fmla="*/ f68 f38 1"/>
              <a:gd name="f78" fmla="*/ f70 f38 1"/>
              <a:gd name="f79" fmla="+- f41 0 f74"/>
              <a:gd name="f80" fmla="+- f42 0 f75"/>
              <a:gd name="f81" fmla="*/ f74 f38 1"/>
              <a:gd name="f82" fmla="*/ f75 f38 1"/>
              <a:gd name="f83" fmla="*/ f76 f38 1"/>
              <a:gd name="f84" fmla="*/ f73 f38 1"/>
              <a:gd name="f85" fmla="*/ f79 f38 1"/>
              <a:gd name="f86" fmla="*/ f80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60" y="f83"/>
              </a:cxn>
              <a:cxn ang="f34">
                <a:pos x="f84" y="f43"/>
              </a:cxn>
              <a:cxn ang="f35">
                <a:pos x="f72" y="f61"/>
              </a:cxn>
              <a:cxn ang="f36">
                <a:pos x="f77" y="f46"/>
              </a:cxn>
              <a:cxn ang="f36">
                <a:pos x="f60" y="f78"/>
              </a:cxn>
              <a:cxn ang="f37">
                <a:pos x="f67" y="f61"/>
              </a:cxn>
            </a:cxnLst>
            <a:rect l="f81" t="f82" r="f85" b="f86"/>
            <a:pathLst>
              <a:path>
                <a:moveTo>
                  <a:pt x="f43" y="f46"/>
                </a:moveTo>
                <a:lnTo>
                  <a:pt x="f66" y="f43"/>
                </a:lnTo>
                <a:lnTo>
                  <a:pt x="f47" y="f43"/>
                </a:lnTo>
                <a:lnTo>
                  <a:pt x="f71" y="f46"/>
                </a:lnTo>
                <a:close/>
              </a:path>
            </a:pathLst>
          </a:custGeom>
          <a:noFill/>
          <a:ln w="9528">
            <a:solidFill>
              <a:srgbClr val="C44306"/>
            </a:solidFill>
            <a:prstDash val="solid"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SQL Server 2008 SP1</a:t>
            </a:r>
          </a:p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Oracle 11g R2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2" name="Parallelogram 51"/>
          <p:cNvSpPr>
            <a:spLocks/>
          </p:cNvSpPr>
          <p:nvPr/>
        </p:nvSpPr>
        <p:spPr>
          <a:xfrm>
            <a:off x="-533400" y="2514600"/>
            <a:ext cx="2889255" cy="1069848"/>
          </a:xfrm>
          <a:prstGeom prst="parallelogram">
            <a:avLst>
              <a:gd name="adj" fmla="val 22592"/>
            </a:avLst>
          </a:prstGeom>
          <a:gradFill flip="none" rotWithShape="1">
            <a:gsLst>
              <a:gs pos="0">
                <a:srgbClr val="EB9113"/>
              </a:gs>
              <a:gs pos="100000">
                <a:srgbClr val="C44306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C44306"/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sp>
        <p:nvSpPr>
          <p:cNvPr id="53" name="Parallelogram 20"/>
          <p:cNvSpPr/>
          <p:nvPr/>
        </p:nvSpPr>
        <p:spPr bwMode="auto">
          <a:xfrm>
            <a:off x="2054462" y="1371600"/>
            <a:ext cx="6965440" cy="1069848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360"/>
              <a:gd name="f10" fmla="+- 0 0 -90"/>
              <a:gd name="f11" fmla="+- 0 0 -180"/>
              <a:gd name="f12" fmla="+- 0 0 -27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5 f17 1"/>
              <a:gd name="f26" fmla="*/ f18 1 f3"/>
              <a:gd name="f27" fmla="*/ f19 1 f3"/>
              <a:gd name="f28" fmla="*/ f20 1 f3"/>
              <a:gd name="f29" fmla="*/ f21 1 f3"/>
              <a:gd name="f30" fmla="*/ f22 1 21600"/>
              <a:gd name="f31" fmla="*/ f23 1 21600"/>
              <a:gd name="f32" fmla="*/ 21600 f22 1"/>
              <a:gd name="f33" fmla="*/ 21600 f23 1"/>
              <a:gd name="f34" fmla="+- f26 0 f2"/>
              <a:gd name="f35" fmla="+- f27 0 f2"/>
              <a:gd name="f36" fmla="+- f28 0 f2"/>
              <a:gd name="f37" fmla="+- f29 0 f2"/>
              <a:gd name="f38" fmla="min f31 f30"/>
              <a:gd name="f39" fmla="*/ f32 1 f24"/>
              <a:gd name="f40" fmla="*/ f33 1 f24"/>
              <a:gd name="f41" fmla="val f39"/>
              <a:gd name="f42" fmla="val f40"/>
              <a:gd name="f43" fmla="*/ f16 f38 1"/>
              <a:gd name="f44" fmla="+- f42 0 f16"/>
              <a:gd name="f45" fmla="+- f41 0 f16"/>
              <a:gd name="f46" fmla="*/ f42 f38 1"/>
              <a:gd name="f47" fmla="*/ f41 f38 1"/>
              <a:gd name="f48" fmla="*/ f44 1 2"/>
              <a:gd name="f49" fmla="*/ f45 1 2"/>
              <a:gd name="f50" fmla="min f45 f44"/>
              <a:gd name="f51" fmla="*/ 100000 f45 1"/>
              <a:gd name="f52" fmla="+- f16 f48 0"/>
              <a:gd name="f53" fmla="+- f16 f49 0"/>
              <a:gd name="f54" fmla="*/ f51 1 f50"/>
              <a:gd name="f55" fmla="*/ f50 f17 1"/>
              <a:gd name="f56" fmla="*/ f55 1 200000"/>
              <a:gd name="f57" fmla="*/ f55 1 100000"/>
              <a:gd name="f58" fmla="*/ f25 1 f54"/>
              <a:gd name="f59" fmla="*/ f44 f53 1"/>
              <a:gd name="f60" fmla="*/ f53 f38 1"/>
              <a:gd name="f61" fmla="*/ f52 f38 1"/>
              <a:gd name="f62" fmla="+- f41 0 f56"/>
              <a:gd name="f63" fmla="+- f41 0 f57"/>
              <a:gd name="f64" fmla="+- 1 f58 0"/>
              <a:gd name="f65" fmla="*/ f59 1 f57"/>
              <a:gd name="f66" fmla="*/ f57 f38 1"/>
              <a:gd name="f67" fmla="*/ f56 f38 1"/>
              <a:gd name="f68" fmla="*/ f63 1 2"/>
              <a:gd name="f69" fmla="*/ f64 1 12"/>
              <a:gd name="f70" fmla="val f65"/>
              <a:gd name="f71" fmla="*/ f63 f38 1"/>
              <a:gd name="f72" fmla="*/ f62 f38 1"/>
              <a:gd name="f73" fmla="+- f41 0 f68"/>
              <a:gd name="f74" fmla="*/ f69 f45 1"/>
              <a:gd name="f75" fmla="*/ f69 f44 1"/>
              <a:gd name="f76" fmla="+- f42 0 f70"/>
              <a:gd name="f77" fmla="*/ f68 f38 1"/>
              <a:gd name="f78" fmla="*/ f70 f38 1"/>
              <a:gd name="f79" fmla="+- f41 0 f74"/>
              <a:gd name="f80" fmla="+- f42 0 f75"/>
              <a:gd name="f81" fmla="*/ f74 f38 1"/>
              <a:gd name="f82" fmla="*/ f75 f38 1"/>
              <a:gd name="f83" fmla="*/ f76 f38 1"/>
              <a:gd name="f84" fmla="*/ f73 f38 1"/>
              <a:gd name="f85" fmla="*/ f79 f38 1"/>
              <a:gd name="f86" fmla="*/ f80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60" y="f83"/>
              </a:cxn>
              <a:cxn ang="f34">
                <a:pos x="f84" y="f43"/>
              </a:cxn>
              <a:cxn ang="f35">
                <a:pos x="f72" y="f61"/>
              </a:cxn>
              <a:cxn ang="f36">
                <a:pos x="f77" y="f46"/>
              </a:cxn>
              <a:cxn ang="f36">
                <a:pos x="f60" y="f78"/>
              </a:cxn>
              <a:cxn ang="f37">
                <a:pos x="f67" y="f61"/>
              </a:cxn>
            </a:cxnLst>
            <a:rect l="f81" t="f82" r="f85" b="f86"/>
            <a:pathLst>
              <a:path>
                <a:moveTo>
                  <a:pt x="f43" y="f46"/>
                </a:moveTo>
                <a:lnTo>
                  <a:pt x="f66" y="f43"/>
                </a:lnTo>
                <a:lnTo>
                  <a:pt x="f47" y="f43"/>
                </a:lnTo>
                <a:lnTo>
                  <a:pt x="f71" y="f46"/>
                </a:lnTo>
                <a:close/>
              </a:path>
            </a:pathLst>
          </a:custGeom>
          <a:noFill/>
          <a:ln w="9528">
            <a:solidFill>
              <a:srgbClr val="00452F"/>
            </a:solidFill>
            <a:prstDash val="solid"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</a:rPr>
              <a:t>Windows Server 2008 (64 Bit)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Bk"/>
            </a:endParaRPr>
          </a:p>
        </p:txBody>
      </p:sp>
      <p:sp>
        <p:nvSpPr>
          <p:cNvPr id="54" name="Parallelogram 53"/>
          <p:cNvSpPr>
            <a:spLocks/>
          </p:cNvSpPr>
          <p:nvPr/>
        </p:nvSpPr>
        <p:spPr>
          <a:xfrm>
            <a:off x="-228600" y="1371600"/>
            <a:ext cx="2819400" cy="1069848"/>
          </a:xfrm>
          <a:prstGeom prst="parallelogram">
            <a:avLst>
              <a:gd name="adj" fmla="val 22592"/>
            </a:avLst>
          </a:prstGeom>
          <a:gradFill flip="none" rotWithShape="1">
            <a:gsLst>
              <a:gs pos="0">
                <a:srgbClr val="32AE5A"/>
              </a:gs>
              <a:gs pos="100000">
                <a:srgbClr val="00452F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rgbClr val="00452F"/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1000" y="1524000"/>
            <a:ext cx="1903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Futura Bk" pitchFamily="34" charset="0"/>
              </a:rPr>
              <a:t>Server Environments</a:t>
            </a:r>
            <a:endParaRPr lang="en-US" sz="2000" dirty="0">
              <a:solidFill>
                <a:srgbClr val="FFFFFF"/>
              </a:solidFill>
              <a:latin typeface="Futura Bk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1000" y="26670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Futura Bk" pitchFamily="34" charset="0"/>
              </a:rPr>
              <a:t>Database Servers</a:t>
            </a:r>
            <a:endParaRPr lang="en-US" sz="2000" dirty="0">
              <a:solidFill>
                <a:srgbClr val="FFFFFF"/>
              </a:solidFill>
              <a:latin typeface="Futura Bk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0" y="3810000"/>
            <a:ext cx="19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Futura Bk" pitchFamily="34" charset="0"/>
              </a:rPr>
              <a:t>Client Environments</a:t>
            </a:r>
            <a:endParaRPr lang="en-US" sz="2000" dirty="0">
              <a:solidFill>
                <a:srgbClr val="FFFFFF"/>
              </a:solidFill>
              <a:latin typeface="Futura Bk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5181600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Futura Bk" pitchFamily="34" charset="0"/>
              </a:rPr>
              <a:t>Add ins</a:t>
            </a:r>
            <a:endParaRPr lang="en-US" sz="2000" dirty="0">
              <a:solidFill>
                <a:srgbClr val="FFFFFF"/>
              </a:solidFill>
              <a:latin typeface="Futura B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ctsuser\Documents\Agile Week\SAZ file\question-thing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828800"/>
            <a:ext cx="3046018" cy="30372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2819400" y="4495800"/>
            <a:ext cx="3260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15968"/>
                </a:solidFill>
                <a:latin typeface="Arial" pitchFamily="34" charset="0"/>
                <a:cs typeface="Arial" pitchFamily="34" charset="0"/>
              </a:rPr>
              <a:t>Pause for a Question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  <a:buClrTx/>
              <a:tabLst/>
            </a:pPr>
            <a:r>
              <a:rPr lang="en-US" sz="2400" kern="1200" dirty="0" smtClean="0">
                <a:solidFill>
                  <a:srgbClr val="000000"/>
                </a:solidFill>
                <a:latin typeface="Arial" charset="0"/>
                <a:cs typeface="+mn-cs"/>
              </a:rPr>
              <a:t>HP Application Lifecycle Management 11.00</a:t>
            </a:r>
          </a:p>
          <a:p>
            <a:pPr lvl="0" eaLnBrk="1" hangingPunct="1">
              <a:spcBef>
                <a:spcPct val="0"/>
              </a:spcBef>
              <a:buClrTx/>
              <a:tabLst/>
            </a:pPr>
            <a:r>
              <a:rPr lang="en-US" sz="2400" kern="1200" dirty="0" smtClean="0">
                <a:solidFill>
                  <a:srgbClr val="000000"/>
                </a:solidFill>
                <a:latin typeface="Arial" charset="0"/>
                <a:cs typeface="+mn-cs"/>
              </a:rPr>
              <a:t>HP Quality Center Enterprise 11.00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6800" y="1143000"/>
            <a:ext cx="6934200" cy="1938337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3D97BB"/>
                </a:solidFill>
              </a:rPr>
              <a:t>HP Sprinter – Manual Testing</a:t>
            </a:r>
            <a:endParaRPr lang="en-IN" dirty="0" smtClean="0">
              <a:solidFill>
                <a:srgbClr val="3D97BB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066800"/>
            <a:ext cx="70022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3D97BB"/>
                </a:solidFill>
                <a:latin typeface="+mj-lt"/>
                <a:cs typeface="ＭＳ Ｐゴシック" charset="-128"/>
              </a:rPr>
              <a:t>Which feature in ALM 11, YOU think , will be most Useful  for efficient Testing?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52400"/>
            <a:ext cx="49439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3D97BB"/>
                </a:solidFill>
                <a:latin typeface="+mj-lt"/>
                <a:cs typeface="ＭＳ Ｐゴシック" charset="-128"/>
              </a:rPr>
              <a:t>Whiteboard Discussion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5562600"/>
            <a:ext cx="39725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3D97BB"/>
                </a:solidFill>
                <a:latin typeface="+mj-lt"/>
                <a:cs typeface="ＭＳ Ｐゴシック" charset="-128"/>
              </a:rPr>
              <a:t>Note : Use Text Tool “A” to write on whiteboard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DAFAE-2AF6-4EE5-B182-AD1317FC1BD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" y="2895600"/>
            <a:ext cx="7010400" cy="685799"/>
          </a:xfrm>
        </p:spPr>
        <p:txBody>
          <a:bodyPr/>
          <a:lstStyle/>
          <a:p>
            <a:r>
              <a:rPr lang="en-US" sz="2000" dirty="0" smtClean="0">
                <a:solidFill>
                  <a:srgbClr val="FFC000"/>
                </a:solidFill>
              </a:rPr>
              <a:t>You have successfully completed Day-2 : ALM 11 – New Features</a:t>
            </a:r>
            <a:endParaRPr lang="en-IN" sz="2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317793" y="6198142"/>
            <a:ext cx="2929462" cy="46751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sp>
        <p:nvSpPr>
          <p:cNvPr id="79" name="Text Placeholder 9"/>
          <p:cNvSpPr txBox="1">
            <a:spLocks/>
          </p:cNvSpPr>
          <p:nvPr/>
        </p:nvSpPr>
        <p:spPr>
          <a:xfrm>
            <a:off x="228600" y="762000"/>
            <a:ext cx="8370380" cy="3932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B7B79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Manual testing has not changed in 15 – 20 years – It’s challenging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B7B79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80" name="Title 3"/>
          <p:cNvSpPr>
            <a:spLocks noGrp="1"/>
          </p:cNvSpPr>
          <p:nvPr>
            <p:ph type="title"/>
          </p:nvPr>
        </p:nvSpPr>
        <p:spPr bwMode="auto">
          <a:xfrm>
            <a:off x="227091" y="228600"/>
            <a:ext cx="83756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200" dirty="0" smtClean="0"/>
              <a:t>Manual Testing Today</a:t>
            </a:r>
            <a:endParaRPr lang="en-US" kern="1200" dirty="0"/>
          </a:p>
        </p:txBody>
      </p:sp>
      <p:sp>
        <p:nvSpPr>
          <p:cNvPr id="81" name="Parallelogram 80"/>
          <p:cNvSpPr/>
          <p:nvPr/>
        </p:nvSpPr>
        <p:spPr>
          <a:xfrm>
            <a:off x="4881279" y="1216459"/>
            <a:ext cx="3704798" cy="431028"/>
          </a:xfrm>
          <a:prstGeom prst="parallelogram">
            <a:avLst>
              <a:gd name="adj" fmla="val 23448"/>
            </a:avLst>
          </a:prstGeom>
          <a:gradFill flip="none" rotWithShape="1">
            <a:gsLst>
              <a:gs pos="0">
                <a:srgbClr val="32AE5A"/>
              </a:gs>
              <a:gs pos="100000">
                <a:srgbClr val="00452F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tlCol="0" anchor="ctr"/>
          <a:lstStyle/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Defect Remediation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82" name="Parallelogram 81"/>
          <p:cNvSpPr/>
          <p:nvPr/>
        </p:nvSpPr>
        <p:spPr>
          <a:xfrm>
            <a:off x="317792" y="1231148"/>
            <a:ext cx="3704798" cy="431028"/>
          </a:xfrm>
          <a:prstGeom prst="parallelogram">
            <a:avLst>
              <a:gd name="adj" fmla="val 23448"/>
            </a:avLst>
          </a:prstGeom>
          <a:gradFill flip="none" rotWithShape="1">
            <a:gsLst>
              <a:gs pos="0">
                <a:srgbClr val="1E89C5"/>
              </a:gs>
              <a:gs pos="100000">
                <a:srgbClr val="00104D"/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tlCol="0" anchor="ctr"/>
          <a:lstStyle/>
          <a:p>
            <a:pPr marL="0" marR="0" lvl="0" indent="0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Executing Tests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grpSp>
        <p:nvGrpSpPr>
          <p:cNvPr id="83" name="Group 16"/>
          <p:cNvGrpSpPr>
            <a:grpSpLocks/>
          </p:cNvGrpSpPr>
          <p:nvPr/>
        </p:nvGrpSpPr>
        <p:grpSpPr bwMode="auto">
          <a:xfrm>
            <a:off x="5501332" y="1698147"/>
            <a:ext cx="1067401" cy="1281112"/>
            <a:chOff x="206" y="172"/>
            <a:chExt cx="924" cy="1109"/>
          </a:xfrm>
        </p:grpSpPr>
        <p:sp>
          <p:nvSpPr>
            <p:cNvPr id="84" name="Freeform 17"/>
            <p:cNvSpPr>
              <a:spLocks/>
            </p:cNvSpPr>
            <p:nvPr/>
          </p:nvSpPr>
          <p:spPr bwMode="auto">
            <a:xfrm>
              <a:off x="206" y="411"/>
              <a:ext cx="709" cy="549"/>
            </a:xfrm>
            <a:custGeom>
              <a:avLst/>
              <a:gdLst>
                <a:gd name="T0" fmla="*/ 105 w 1419"/>
                <a:gd name="T1" fmla="*/ 1 h 1098"/>
                <a:gd name="T2" fmla="*/ 98 w 1419"/>
                <a:gd name="T3" fmla="*/ 2 h 1098"/>
                <a:gd name="T4" fmla="*/ 88 w 1419"/>
                <a:gd name="T5" fmla="*/ 17 h 1098"/>
                <a:gd name="T6" fmla="*/ 85 w 1419"/>
                <a:gd name="T7" fmla="*/ 27 h 1098"/>
                <a:gd name="T8" fmla="*/ 78 w 1419"/>
                <a:gd name="T9" fmla="*/ 30 h 1098"/>
                <a:gd name="T10" fmla="*/ 71 w 1419"/>
                <a:gd name="T11" fmla="*/ 35 h 1098"/>
                <a:gd name="T12" fmla="*/ 60 w 1419"/>
                <a:gd name="T13" fmla="*/ 42 h 1098"/>
                <a:gd name="T14" fmla="*/ 48 w 1419"/>
                <a:gd name="T15" fmla="*/ 46 h 1098"/>
                <a:gd name="T16" fmla="*/ 29 w 1419"/>
                <a:gd name="T17" fmla="*/ 58 h 1098"/>
                <a:gd name="T18" fmla="*/ 13 w 1419"/>
                <a:gd name="T19" fmla="*/ 74 h 1098"/>
                <a:gd name="T20" fmla="*/ 9 w 1419"/>
                <a:gd name="T21" fmla="*/ 83 h 1098"/>
                <a:gd name="T22" fmla="*/ 1 w 1419"/>
                <a:gd name="T23" fmla="*/ 116 h 1098"/>
                <a:gd name="T24" fmla="*/ 3 w 1419"/>
                <a:gd name="T25" fmla="*/ 152 h 1098"/>
                <a:gd name="T26" fmla="*/ 4 w 1419"/>
                <a:gd name="T27" fmla="*/ 176 h 1098"/>
                <a:gd name="T28" fmla="*/ 8 w 1419"/>
                <a:gd name="T29" fmla="*/ 196 h 1098"/>
                <a:gd name="T30" fmla="*/ 14 w 1419"/>
                <a:gd name="T31" fmla="*/ 221 h 1098"/>
                <a:gd name="T32" fmla="*/ 25 w 1419"/>
                <a:gd name="T33" fmla="*/ 250 h 1098"/>
                <a:gd name="T34" fmla="*/ 33 w 1419"/>
                <a:gd name="T35" fmla="*/ 245 h 1098"/>
                <a:gd name="T36" fmla="*/ 50 w 1419"/>
                <a:gd name="T37" fmla="*/ 236 h 1098"/>
                <a:gd name="T38" fmla="*/ 68 w 1419"/>
                <a:gd name="T39" fmla="*/ 226 h 1098"/>
                <a:gd name="T40" fmla="*/ 79 w 1419"/>
                <a:gd name="T41" fmla="*/ 222 h 1098"/>
                <a:gd name="T42" fmla="*/ 94 w 1419"/>
                <a:gd name="T43" fmla="*/ 229 h 1098"/>
                <a:gd name="T44" fmla="*/ 107 w 1419"/>
                <a:gd name="T45" fmla="*/ 238 h 1098"/>
                <a:gd name="T46" fmla="*/ 119 w 1419"/>
                <a:gd name="T47" fmla="*/ 249 h 1098"/>
                <a:gd name="T48" fmla="*/ 128 w 1419"/>
                <a:gd name="T49" fmla="*/ 259 h 1098"/>
                <a:gd name="T50" fmla="*/ 226 w 1419"/>
                <a:gd name="T51" fmla="*/ 261 h 1098"/>
                <a:gd name="T52" fmla="*/ 223 w 1419"/>
                <a:gd name="T53" fmla="*/ 252 h 1098"/>
                <a:gd name="T54" fmla="*/ 221 w 1419"/>
                <a:gd name="T55" fmla="*/ 238 h 1098"/>
                <a:gd name="T56" fmla="*/ 221 w 1419"/>
                <a:gd name="T57" fmla="*/ 225 h 1098"/>
                <a:gd name="T58" fmla="*/ 228 w 1419"/>
                <a:gd name="T59" fmla="*/ 186 h 1098"/>
                <a:gd name="T60" fmla="*/ 235 w 1419"/>
                <a:gd name="T61" fmla="*/ 190 h 1098"/>
                <a:gd name="T62" fmla="*/ 244 w 1419"/>
                <a:gd name="T63" fmla="*/ 197 h 1098"/>
                <a:gd name="T64" fmla="*/ 256 w 1419"/>
                <a:gd name="T65" fmla="*/ 207 h 1098"/>
                <a:gd name="T66" fmla="*/ 269 w 1419"/>
                <a:gd name="T67" fmla="*/ 217 h 1098"/>
                <a:gd name="T68" fmla="*/ 279 w 1419"/>
                <a:gd name="T69" fmla="*/ 218 h 1098"/>
                <a:gd name="T70" fmla="*/ 285 w 1419"/>
                <a:gd name="T71" fmla="*/ 218 h 1098"/>
                <a:gd name="T72" fmla="*/ 289 w 1419"/>
                <a:gd name="T73" fmla="*/ 217 h 1098"/>
                <a:gd name="T74" fmla="*/ 299 w 1419"/>
                <a:gd name="T75" fmla="*/ 215 h 1098"/>
                <a:gd name="T76" fmla="*/ 310 w 1419"/>
                <a:gd name="T77" fmla="*/ 215 h 1098"/>
                <a:gd name="T78" fmla="*/ 316 w 1419"/>
                <a:gd name="T79" fmla="*/ 214 h 1098"/>
                <a:gd name="T80" fmla="*/ 353 w 1419"/>
                <a:gd name="T81" fmla="*/ 162 h 1098"/>
                <a:gd name="T82" fmla="*/ 343 w 1419"/>
                <a:gd name="T83" fmla="*/ 155 h 1098"/>
                <a:gd name="T84" fmla="*/ 334 w 1419"/>
                <a:gd name="T85" fmla="*/ 151 h 1098"/>
                <a:gd name="T86" fmla="*/ 325 w 1419"/>
                <a:gd name="T87" fmla="*/ 144 h 1098"/>
                <a:gd name="T88" fmla="*/ 310 w 1419"/>
                <a:gd name="T89" fmla="*/ 143 h 1098"/>
                <a:gd name="T90" fmla="*/ 303 w 1419"/>
                <a:gd name="T91" fmla="*/ 144 h 1098"/>
                <a:gd name="T92" fmla="*/ 296 w 1419"/>
                <a:gd name="T93" fmla="*/ 141 h 1098"/>
                <a:gd name="T94" fmla="*/ 280 w 1419"/>
                <a:gd name="T95" fmla="*/ 123 h 1098"/>
                <a:gd name="T96" fmla="*/ 262 w 1419"/>
                <a:gd name="T97" fmla="*/ 103 h 1098"/>
                <a:gd name="T98" fmla="*/ 252 w 1419"/>
                <a:gd name="T99" fmla="*/ 86 h 1098"/>
                <a:gd name="T100" fmla="*/ 242 w 1419"/>
                <a:gd name="T101" fmla="*/ 72 h 1098"/>
                <a:gd name="T102" fmla="*/ 237 w 1419"/>
                <a:gd name="T103" fmla="*/ 66 h 1098"/>
                <a:gd name="T104" fmla="*/ 229 w 1419"/>
                <a:gd name="T105" fmla="*/ 58 h 1098"/>
                <a:gd name="T106" fmla="*/ 222 w 1419"/>
                <a:gd name="T107" fmla="*/ 51 h 1098"/>
                <a:gd name="T108" fmla="*/ 212 w 1419"/>
                <a:gd name="T109" fmla="*/ 44 h 1098"/>
                <a:gd name="T110" fmla="*/ 202 w 1419"/>
                <a:gd name="T111" fmla="*/ 43 h 1098"/>
                <a:gd name="T112" fmla="*/ 194 w 1419"/>
                <a:gd name="T113" fmla="*/ 43 h 1098"/>
                <a:gd name="T114" fmla="*/ 188 w 1419"/>
                <a:gd name="T115" fmla="*/ 40 h 1098"/>
                <a:gd name="T116" fmla="*/ 170 w 1419"/>
                <a:gd name="T117" fmla="*/ 34 h 1098"/>
                <a:gd name="T118" fmla="*/ 166 w 1419"/>
                <a:gd name="T119" fmla="*/ 29 h 1098"/>
                <a:gd name="T120" fmla="*/ 155 w 1419"/>
                <a:gd name="T121" fmla="*/ 18 h 1098"/>
                <a:gd name="T122" fmla="*/ 135 w 1419"/>
                <a:gd name="T123" fmla="*/ 7 h 1098"/>
                <a:gd name="T124" fmla="*/ 107 w 1419"/>
                <a:gd name="T125" fmla="*/ 1 h 109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419"/>
                <a:gd name="T190" fmla="*/ 0 h 1098"/>
                <a:gd name="T191" fmla="*/ 1419 w 1419"/>
                <a:gd name="T192" fmla="*/ 1098 h 109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419" h="1098">
                  <a:moveTo>
                    <a:pt x="431" y="4"/>
                  </a:moveTo>
                  <a:lnTo>
                    <a:pt x="430" y="4"/>
                  </a:lnTo>
                  <a:lnTo>
                    <a:pt x="426" y="3"/>
                  </a:lnTo>
                  <a:lnTo>
                    <a:pt x="422" y="2"/>
                  </a:lnTo>
                  <a:lnTo>
                    <a:pt x="416" y="0"/>
                  </a:lnTo>
                  <a:lnTo>
                    <a:pt x="408" y="2"/>
                  </a:lnTo>
                  <a:lnTo>
                    <a:pt x="400" y="4"/>
                  </a:lnTo>
                  <a:lnTo>
                    <a:pt x="392" y="9"/>
                  </a:lnTo>
                  <a:lnTo>
                    <a:pt x="383" y="15"/>
                  </a:lnTo>
                  <a:lnTo>
                    <a:pt x="369" y="34"/>
                  </a:lnTo>
                  <a:lnTo>
                    <a:pt x="360" y="52"/>
                  </a:lnTo>
                  <a:lnTo>
                    <a:pt x="355" y="67"/>
                  </a:lnTo>
                  <a:lnTo>
                    <a:pt x="354" y="73"/>
                  </a:lnTo>
                  <a:lnTo>
                    <a:pt x="342" y="100"/>
                  </a:lnTo>
                  <a:lnTo>
                    <a:pt x="342" y="108"/>
                  </a:lnTo>
                  <a:lnTo>
                    <a:pt x="340" y="109"/>
                  </a:lnTo>
                  <a:lnTo>
                    <a:pt x="335" y="110"/>
                  </a:lnTo>
                  <a:lnTo>
                    <a:pt x="328" y="113"/>
                  </a:lnTo>
                  <a:lnTo>
                    <a:pt x="320" y="117"/>
                  </a:lnTo>
                  <a:lnTo>
                    <a:pt x="312" y="121"/>
                  </a:lnTo>
                  <a:lnTo>
                    <a:pt x="303" y="126"/>
                  </a:lnTo>
                  <a:lnTo>
                    <a:pt x="296" y="131"/>
                  </a:lnTo>
                  <a:lnTo>
                    <a:pt x="290" y="136"/>
                  </a:lnTo>
                  <a:lnTo>
                    <a:pt x="285" y="142"/>
                  </a:lnTo>
                  <a:lnTo>
                    <a:pt x="275" y="149"/>
                  </a:lnTo>
                  <a:lnTo>
                    <a:pt x="265" y="156"/>
                  </a:lnTo>
                  <a:lnTo>
                    <a:pt x="252" y="163"/>
                  </a:lnTo>
                  <a:lnTo>
                    <a:pt x="240" y="169"/>
                  </a:lnTo>
                  <a:lnTo>
                    <a:pt x="227" y="174"/>
                  </a:lnTo>
                  <a:lnTo>
                    <a:pt x="214" y="178"/>
                  </a:lnTo>
                  <a:lnTo>
                    <a:pt x="204" y="180"/>
                  </a:lnTo>
                  <a:lnTo>
                    <a:pt x="193" y="184"/>
                  </a:lnTo>
                  <a:lnTo>
                    <a:pt x="176" y="192"/>
                  </a:lnTo>
                  <a:lnTo>
                    <a:pt x="158" y="203"/>
                  </a:lnTo>
                  <a:lnTo>
                    <a:pt x="138" y="218"/>
                  </a:lnTo>
                  <a:lnTo>
                    <a:pt x="118" y="233"/>
                  </a:lnTo>
                  <a:lnTo>
                    <a:pt x="99" y="249"/>
                  </a:lnTo>
                  <a:lnTo>
                    <a:pt x="82" y="264"/>
                  </a:lnTo>
                  <a:lnTo>
                    <a:pt x="69" y="278"/>
                  </a:lnTo>
                  <a:lnTo>
                    <a:pt x="53" y="297"/>
                  </a:lnTo>
                  <a:lnTo>
                    <a:pt x="45" y="307"/>
                  </a:lnTo>
                  <a:lnTo>
                    <a:pt x="42" y="315"/>
                  </a:lnTo>
                  <a:lnTo>
                    <a:pt x="41" y="323"/>
                  </a:lnTo>
                  <a:lnTo>
                    <a:pt x="37" y="335"/>
                  </a:lnTo>
                  <a:lnTo>
                    <a:pt x="29" y="356"/>
                  </a:lnTo>
                  <a:lnTo>
                    <a:pt x="20" y="388"/>
                  </a:lnTo>
                  <a:lnTo>
                    <a:pt x="11" y="424"/>
                  </a:lnTo>
                  <a:lnTo>
                    <a:pt x="4" y="467"/>
                  </a:lnTo>
                  <a:lnTo>
                    <a:pt x="0" y="511"/>
                  </a:lnTo>
                  <a:lnTo>
                    <a:pt x="4" y="556"/>
                  </a:lnTo>
                  <a:lnTo>
                    <a:pt x="14" y="600"/>
                  </a:lnTo>
                  <a:lnTo>
                    <a:pt x="14" y="609"/>
                  </a:lnTo>
                  <a:lnTo>
                    <a:pt x="16" y="633"/>
                  </a:lnTo>
                  <a:lnTo>
                    <a:pt x="18" y="662"/>
                  </a:lnTo>
                  <a:lnTo>
                    <a:pt x="18" y="686"/>
                  </a:lnTo>
                  <a:lnTo>
                    <a:pt x="18" y="707"/>
                  </a:lnTo>
                  <a:lnTo>
                    <a:pt x="20" y="729"/>
                  </a:lnTo>
                  <a:lnTo>
                    <a:pt x="22" y="750"/>
                  </a:lnTo>
                  <a:lnTo>
                    <a:pt x="26" y="768"/>
                  </a:lnTo>
                  <a:lnTo>
                    <a:pt x="32" y="787"/>
                  </a:lnTo>
                  <a:lnTo>
                    <a:pt x="43" y="814"/>
                  </a:lnTo>
                  <a:lnTo>
                    <a:pt x="52" y="840"/>
                  </a:lnTo>
                  <a:lnTo>
                    <a:pt x="58" y="863"/>
                  </a:lnTo>
                  <a:lnTo>
                    <a:pt x="59" y="885"/>
                  </a:lnTo>
                  <a:lnTo>
                    <a:pt x="59" y="908"/>
                  </a:lnTo>
                  <a:lnTo>
                    <a:pt x="58" y="927"/>
                  </a:lnTo>
                  <a:lnTo>
                    <a:pt x="58" y="935"/>
                  </a:lnTo>
                  <a:lnTo>
                    <a:pt x="100" y="1001"/>
                  </a:lnTo>
                  <a:lnTo>
                    <a:pt x="103" y="999"/>
                  </a:lnTo>
                  <a:lnTo>
                    <a:pt x="108" y="996"/>
                  </a:lnTo>
                  <a:lnTo>
                    <a:pt x="119" y="990"/>
                  </a:lnTo>
                  <a:lnTo>
                    <a:pt x="132" y="983"/>
                  </a:lnTo>
                  <a:lnTo>
                    <a:pt x="147" y="974"/>
                  </a:lnTo>
                  <a:lnTo>
                    <a:pt x="164" y="965"/>
                  </a:lnTo>
                  <a:lnTo>
                    <a:pt x="182" y="954"/>
                  </a:lnTo>
                  <a:lnTo>
                    <a:pt x="202" y="944"/>
                  </a:lnTo>
                  <a:lnTo>
                    <a:pt x="221" y="934"/>
                  </a:lnTo>
                  <a:lnTo>
                    <a:pt x="240" y="923"/>
                  </a:lnTo>
                  <a:lnTo>
                    <a:pt x="258" y="914"/>
                  </a:lnTo>
                  <a:lnTo>
                    <a:pt x="274" y="905"/>
                  </a:lnTo>
                  <a:lnTo>
                    <a:pt x="289" y="898"/>
                  </a:lnTo>
                  <a:lnTo>
                    <a:pt x="302" y="893"/>
                  </a:lnTo>
                  <a:lnTo>
                    <a:pt x="310" y="890"/>
                  </a:lnTo>
                  <a:lnTo>
                    <a:pt x="316" y="889"/>
                  </a:lnTo>
                  <a:lnTo>
                    <a:pt x="325" y="892"/>
                  </a:lnTo>
                  <a:lnTo>
                    <a:pt x="340" y="899"/>
                  </a:lnTo>
                  <a:lnTo>
                    <a:pt x="357" y="908"/>
                  </a:lnTo>
                  <a:lnTo>
                    <a:pt x="377" y="919"/>
                  </a:lnTo>
                  <a:lnTo>
                    <a:pt x="395" y="930"/>
                  </a:lnTo>
                  <a:lnTo>
                    <a:pt x="413" y="941"/>
                  </a:lnTo>
                  <a:lnTo>
                    <a:pt x="424" y="949"/>
                  </a:lnTo>
                  <a:lnTo>
                    <a:pt x="431" y="954"/>
                  </a:lnTo>
                  <a:lnTo>
                    <a:pt x="437" y="961"/>
                  </a:lnTo>
                  <a:lnTo>
                    <a:pt x="448" y="972"/>
                  </a:lnTo>
                  <a:lnTo>
                    <a:pt x="462" y="984"/>
                  </a:lnTo>
                  <a:lnTo>
                    <a:pt x="477" y="998"/>
                  </a:lnTo>
                  <a:lnTo>
                    <a:pt x="491" y="1011"/>
                  </a:lnTo>
                  <a:lnTo>
                    <a:pt x="504" y="1022"/>
                  </a:lnTo>
                  <a:lnTo>
                    <a:pt x="512" y="1029"/>
                  </a:lnTo>
                  <a:lnTo>
                    <a:pt x="515" y="1033"/>
                  </a:lnTo>
                  <a:lnTo>
                    <a:pt x="584" y="1070"/>
                  </a:lnTo>
                  <a:lnTo>
                    <a:pt x="650" y="1096"/>
                  </a:lnTo>
                  <a:lnTo>
                    <a:pt x="661" y="1098"/>
                  </a:lnTo>
                  <a:lnTo>
                    <a:pt x="905" y="1041"/>
                  </a:lnTo>
                  <a:lnTo>
                    <a:pt x="905" y="1039"/>
                  </a:lnTo>
                  <a:lnTo>
                    <a:pt x="904" y="1032"/>
                  </a:lnTo>
                  <a:lnTo>
                    <a:pt x="901" y="1022"/>
                  </a:lnTo>
                  <a:lnTo>
                    <a:pt x="894" y="1010"/>
                  </a:lnTo>
                  <a:lnTo>
                    <a:pt x="887" y="998"/>
                  </a:lnTo>
                  <a:lnTo>
                    <a:pt x="884" y="986"/>
                  </a:lnTo>
                  <a:lnTo>
                    <a:pt x="884" y="972"/>
                  </a:lnTo>
                  <a:lnTo>
                    <a:pt x="886" y="953"/>
                  </a:lnTo>
                  <a:lnTo>
                    <a:pt x="888" y="941"/>
                  </a:lnTo>
                  <a:lnTo>
                    <a:pt x="888" y="935"/>
                  </a:lnTo>
                  <a:lnTo>
                    <a:pt x="887" y="927"/>
                  </a:lnTo>
                  <a:lnTo>
                    <a:pt x="886" y="900"/>
                  </a:lnTo>
                  <a:lnTo>
                    <a:pt x="891" y="854"/>
                  </a:lnTo>
                  <a:lnTo>
                    <a:pt x="901" y="802"/>
                  </a:lnTo>
                  <a:lnTo>
                    <a:pt x="910" y="761"/>
                  </a:lnTo>
                  <a:lnTo>
                    <a:pt x="915" y="744"/>
                  </a:lnTo>
                  <a:lnTo>
                    <a:pt x="917" y="745"/>
                  </a:lnTo>
                  <a:lnTo>
                    <a:pt x="923" y="749"/>
                  </a:lnTo>
                  <a:lnTo>
                    <a:pt x="931" y="755"/>
                  </a:lnTo>
                  <a:lnTo>
                    <a:pt x="941" y="762"/>
                  </a:lnTo>
                  <a:lnTo>
                    <a:pt x="952" y="769"/>
                  </a:lnTo>
                  <a:lnTo>
                    <a:pt x="962" y="777"/>
                  </a:lnTo>
                  <a:lnTo>
                    <a:pt x="970" y="783"/>
                  </a:lnTo>
                  <a:lnTo>
                    <a:pt x="977" y="789"/>
                  </a:lnTo>
                  <a:lnTo>
                    <a:pt x="985" y="795"/>
                  </a:lnTo>
                  <a:lnTo>
                    <a:pt x="996" y="805"/>
                  </a:lnTo>
                  <a:lnTo>
                    <a:pt x="1010" y="816"/>
                  </a:lnTo>
                  <a:lnTo>
                    <a:pt x="1025" y="830"/>
                  </a:lnTo>
                  <a:lnTo>
                    <a:pt x="1041" y="843"/>
                  </a:lnTo>
                  <a:lnTo>
                    <a:pt x="1055" y="854"/>
                  </a:lnTo>
                  <a:lnTo>
                    <a:pt x="1069" y="863"/>
                  </a:lnTo>
                  <a:lnTo>
                    <a:pt x="1078" y="869"/>
                  </a:lnTo>
                  <a:lnTo>
                    <a:pt x="1086" y="871"/>
                  </a:lnTo>
                  <a:lnTo>
                    <a:pt x="1097" y="874"/>
                  </a:lnTo>
                  <a:lnTo>
                    <a:pt x="1107" y="875"/>
                  </a:lnTo>
                  <a:lnTo>
                    <a:pt x="1116" y="875"/>
                  </a:lnTo>
                  <a:lnTo>
                    <a:pt x="1125" y="875"/>
                  </a:lnTo>
                  <a:lnTo>
                    <a:pt x="1134" y="875"/>
                  </a:lnTo>
                  <a:lnTo>
                    <a:pt x="1138" y="875"/>
                  </a:lnTo>
                  <a:lnTo>
                    <a:pt x="1140" y="875"/>
                  </a:lnTo>
                  <a:lnTo>
                    <a:pt x="1142" y="875"/>
                  </a:lnTo>
                  <a:lnTo>
                    <a:pt x="1145" y="873"/>
                  </a:lnTo>
                  <a:lnTo>
                    <a:pt x="1151" y="871"/>
                  </a:lnTo>
                  <a:lnTo>
                    <a:pt x="1159" y="869"/>
                  </a:lnTo>
                  <a:lnTo>
                    <a:pt x="1167" y="867"/>
                  </a:lnTo>
                  <a:lnTo>
                    <a:pt x="1177" y="866"/>
                  </a:lnTo>
                  <a:lnTo>
                    <a:pt x="1188" y="863"/>
                  </a:lnTo>
                  <a:lnTo>
                    <a:pt x="1198" y="863"/>
                  </a:lnTo>
                  <a:lnTo>
                    <a:pt x="1210" y="863"/>
                  </a:lnTo>
                  <a:lnTo>
                    <a:pt x="1220" y="862"/>
                  </a:lnTo>
                  <a:lnTo>
                    <a:pt x="1231" y="861"/>
                  </a:lnTo>
                  <a:lnTo>
                    <a:pt x="1242" y="860"/>
                  </a:lnTo>
                  <a:lnTo>
                    <a:pt x="1251" y="860"/>
                  </a:lnTo>
                  <a:lnTo>
                    <a:pt x="1258" y="859"/>
                  </a:lnTo>
                  <a:lnTo>
                    <a:pt x="1263" y="858"/>
                  </a:lnTo>
                  <a:lnTo>
                    <a:pt x="1264" y="858"/>
                  </a:lnTo>
                  <a:lnTo>
                    <a:pt x="1321" y="843"/>
                  </a:lnTo>
                  <a:lnTo>
                    <a:pt x="1419" y="657"/>
                  </a:lnTo>
                  <a:lnTo>
                    <a:pt x="1418" y="655"/>
                  </a:lnTo>
                  <a:lnTo>
                    <a:pt x="1413" y="650"/>
                  </a:lnTo>
                  <a:lnTo>
                    <a:pt x="1406" y="644"/>
                  </a:lnTo>
                  <a:lnTo>
                    <a:pt x="1396" y="636"/>
                  </a:lnTo>
                  <a:lnTo>
                    <a:pt x="1385" y="628"/>
                  </a:lnTo>
                  <a:lnTo>
                    <a:pt x="1372" y="620"/>
                  </a:lnTo>
                  <a:lnTo>
                    <a:pt x="1357" y="615"/>
                  </a:lnTo>
                  <a:lnTo>
                    <a:pt x="1341" y="611"/>
                  </a:lnTo>
                  <a:lnTo>
                    <a:pt x="1340" y="610"/>
                  </a:lnTo>
                  <a:lnTo>
                    <a:pt x="1336" y="605"/>
                  </a:lnTo>
                  <a:lnTo>
                    <a:pt x="1330" y="598"/>
                  </a:lnTo>
                  <a:lnTo>
                    <a:pt x="1322" y="592"/>
                  </a:lnTo>
                  <a:lnTo>
                    <a:pt x="1312" y="585"/>
                  </a:lnTo>
                  <a:lnTo>
                    <a:pt x="1301" y="579"/>
                  </a:lnTo>
                  <a:lnTo>
                    <a:pt x="1286" y="575"/>
                  </a:lnTo>
                  <a:lnTo>
                    <a:pt x="1269" y="574"/>
                  </a:lnTo>
                  <a:lnTo>
                    <a:pt x="1253" y="575"/>
                  </a:lnTo>
                  <a:lnTo>
                    <a:pt x="1241" y="575"/>
                  </a:lnTo>
                  <a:lnTo>
                    <a:pt x="1230" y="577"/>
                  </a:lnTo>
                  <a:lnTo>
                    <a:pt x="1222" y="577"/>
                  </a:lnTo>
                  <a:lnTo>
                    <a:pt x="1216" y="577"/>
                  </a:lnTo>
                  <a:lnTo>
                    <a:pt x="1213" y="577"/>
                  </a:lnTo>
                  <a:lnTo>
                    <a:pt x="1211" y="577"/>
                  </a:lnTo>
                  <a:lnTo>
                    <a:pt x="1210" y="577"/>
                  </a:lnTo>
                  <a:lnTo>
                    <a:pt x="1189" y="571"/>
                  </a:lnTo>
                  <a:lnTo>
                    <a:pt x="1185" y="567"/>
                  </a:lnTo>
                  <a:lnTo>
                    <a:pt x="1176" y="556"/>
                  </a:lnTo>
                  <a:lnTo>
                    <a:pt x="1162" y="540"/>
                  </a:lnTo>
                  <a:lnTo>
                    <a:pt x="1144" y="519"/>
                  </a:lnTo>
                  <a:lnTo>
                    <a:pt x="1123" y="495"/>
                  </a:lnTo>
                  <a:lnTo>
                    <a:pt x="1100" y="468"/>
                  </a:lnTo>
                  <a:lnTo>
                    <a:pt x="1076" y="442"/>
                  </a:lnTo>
                  <a:lnTo>
                    <a:pt x="1052" y="415"/>
                  </a:lnTo>
                  <a:lnTo>
                    <a:pt x="1049" y="412"/>
                  </a:lnTo>
                  <a:lnTo>
                    <a:pt x="1044" y="400"/>
                  </a:lnTo>
                  <a:lnTo>
                    <a:pt x="1036" y="385"/>
                  </a:lnTo>
                  <a:lnTo>
                    <a:pt x="1024" y="366"/>
                  </a:lnTo>
                  <a:lnTo>
                    <a:pt x="1011" y="346"/>
                  </a:lnTo>
                  <a:lnTo>
                    <a:pt x="999" y="325"/>
                  </a:lnTo>
                  <a:lnTo>
                    <a:pt x="985" y="306"/>
                  </a:lnTo>
                  <a:lnTo>
                    <a:pt x="971" y="290"/>
                  </a:lnTo>
                  <a:lnTo>
                    <a:pt x="970" y="288"/>
                  </a:lnTo>
                  <a:lnTo>
                    <a:pt x="968" y="285"/>
                  </a:lnTo>
                  <a:lnTo>
                    <a:pt x="964" y="279"/>
                  </a:lnTo>
                  <a:lnTo>
                    <a:pt x="958" y="272"/>
                  </a:lnTo>
                  <a:lnTo>
                    <a:pt x="950" y="263"/>
                  </a:lnTo>
                  <a:lnTo>
                    <a:pt x="941" y="254"/>
                  </a:lnTo>
                  <a:lnTo>
                    <a:pt x="930" y="245"/>
                  </a:lnTo>
                  <a:lnTo>
                    <a:pt x="917" y="234"/>
                  </a:lnTo>
                  <a:lnTo>
                    <a:pt x="916" y="232"/>
                  </a:lnTo>
                  <a:lnTo>
                    <a:pt x="912" y="227"/>
                  </a:lnTo>
                  <a:lnTo>
                    <a:pt x="907" y="221"/>
                  </a:lnTo>
                  <a:lnTo>
                    <a:pt x="899" y="212"/>
                  </a:lnTo>
                  <a:lnTo>
                    <a:pt x="891" y="204"/>
                  </a:lnTo>
                  <a:lnTo>
                    <a:pt x="880" y="195"/>
                  </a:lnTo>
                  <a:lnTo>
                    <a:pt x="870" y="188"/>
                  </a:lnTo>
                  <a:lnTo>
                    <a:pt x="859" y="182"/>
                  </a:lnTo>
                  <a:lnTo>
                    <a:pt x="849" y="179"/>
                  </a:lnTo>
                  <a:lnTo>
                    <a:pt x="839" y="177"/>
                  </a:lnTo>
                  <a:lnTo>
                    <a:pt x="828" y="176"/>
                  </a:lnTo>
                  <a:lnTo>
                    <a:pt x="819" y="174"/>
                  </a:lnTo>
                  <a:lnTo>
                    <a:pt x="810" y="174"/>
                  </a:lnTo>
                  <a:lnTo>
                    <a:pt x="801" y="176"/>
                  </a:lnTo>
                  <a:lnTo>
                    <a:pt x="793" y="174"/>
                  </a:lnTo>
                  <a:lnTo>
                    <a:pt x="785" y="174"/>
                  </a:lnTo>
                  <a:lnTo>
                    <a:pt x="778" y="173"/>
                  </a:lnTo>
                  <a:lnTo>
                    <a:pt x="771" y="171"/>
                  </a:lnTo>
                  <a:lnTo>
                    <a:pt x="764" y="169"/>
                  </a:lnTo>
                  <a:lnTo>
                    <a:pt x="759" y="165"/>
                  </a:lnTo>
                  <a:lnTo>
                    <a:pt x="755" y="163"/>
                  </a:lnTo>
                  <a:lnTo>
                    <a:pt x="751" y="162"/>
                  </a:lnTo>
                  <a:lnTo>
                    <a:pt x="749" y="159"/>
                  </a:lnTo>
                  <a:lnTo>
                    <a:pt x="748" y="159"/>
                  </a:lnTo>
                  <a:lnTo>
                    <a:pt x="681" y="136"/>
                  </a:lnTo>
                  <a:lnTo>
                    <a:pt x="680" y="135"/>
                  </a:lnTo>
                  <a:lnTo>
                    <a:pt x="677" y="131"/>
                  </a:lnTo>
                  <a:lnTo>
                    <a:pt x="673" y="125"/>
                  </a:lnTo>
                  <a:lnTo>
                    <a:pt x="666" y="117"/>
                  </a:lnTo>
                  <a:lnTo>
                    <a:pt x="658" y="108"/>
                  </a:lnTo>
                  <a:lnTo>
                    <a:pt x="648" y="97"/>
                  </a:lnTo>
                  <a:lnTo>
                    <a:pt x="635" y="86"/>
                  </a:lnTo>
                  <a:lnTo>
                    <a:pt x="621" y="74"/>
                  </a:lnTo>
                  <a:lnTo>
                    <a:pt x="605" y="63"/>
                  </a:lnTo>
                  <a:lnTo>
                    <a:pt x="586" y="51"/>
                  </a:lnTo>
                  <a:lnTo>
                    <a:pt x="566" y="40"/>
                  </a:lnTo>
                  <a:lnTo>
                    <a:pt x="543" y="29"/>
                  </a:lnTo>
                  <a:lnTo>
                    <a:pt x="519" y="20"/>
                  </a:lnTo>
                  <a:lnTo>
                    <a:pt x="491" y="13"/>
                  </a:lnTo>
                  <a:lnTo>
                    <a:pt x="462" y="7"/>
                  </a:lnTo>
                  <a:lnTo>
                    <a:pt x="431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18"/>
            <p:cNvSpPr>
              <a:spLocks/>
            </p:cNvSpPr>
            <p:nvPr/>
          </p:nvSpPr>
          <p:spPr bwMode="auto">
            <a:xfrm>
              <a:off x="406" y="172"/>
              <a:ext cx="240" cy="210"/>
            </a:xfrm>
            <a:custGeom>
              <a:avLst/>
              <a:gdLst>
                <a:gd name="T0" fmla="*/ 1 w 480"/>
                <a:gd name="T1" fmla="*/ 92 h 421"/>
                <a:gd name="T2" fmla="*/ 0 w 480"/>
                <a:gd name="T3" fmla="*/ 67 h 421"/>
                <a:gd name="T4" fmla="*/ 6 w 480"/>
                <a:gd name="T5" fmla="*/ 43 h 421"/>
                <a:gd name="T6" fmla="*/ 7 w 480"/>
                <a:gd name="T7" fmla="*/ 33 h 421"/>
                <a:gd name="T8" fmla="*/ 7 w 480"/>
                <a:gd name="T9" fmla="*/ 29 h 421"/>
                <a:gd name="T10" fmla="*/ 9 w 480"/>
                <a:gd name="T11" fmla="*/ 23 h 421"/>
                <a:gd name="T12" fmla="*/ 14 w 480"/>
                <a:gd name="T13" fmla="*/ 17 h 421"/>
                <a:gd name="T14" fmla="*/ 21 w 480"/>
                <a:gd name="T15" fmla="*/ 11 h 421"/>
                <a:gd name="T16" fmla="*/ 29 w 480"/>
                <a:gd name="T17" fmla="*/ 7 h 421"/>
                <a:gd name="T18" fmla="*/ 35 w 480"/>
                <a:gd name="T19" fmla="*/ 4 h 421"/>
                <a:gd name="T20" fmla="*/ 39 w 480"/>
                <a:gd name="T21" fmla="*/ 3 h 421"/>
                <a:gd name="T22" fmla="*/ 42 w 480"/>
                <a:gd name="T23" fmla="*/ 2 h 421"/>
                <a:gd name="T24" fmla="*/ 45 w 480"/>
                <a:gd name="T25" fmla="*/ 1 h 421"/>
                <a:gd name="T26" fmla="*/ 50 w 480"/>
                <a:gd name="T27" fmla="*/ 0 h 421"/>
                <a:gd name="T28" fmla="*/ 57 w 480"/>
                <a:gd name="T29" fmla="*/ 0 h 421"/>
                <a:gd name="T30" fmla="*/ 65 w 480"/>
                <a:gd name="T31" fmla="*/ 1 h 421"/>
                <a:gd name="T32" fmla="*/ 76 w 480"/>
                <a:gd name="T33" fmla="*/ 6 h 421"/>
                <a:gd name="T34" fmla="*/ 84 w 480"/>
                <a:gd name="T35" fmla="*/ 10 h 421"/>
                <a:gd name="T36" fmla="*/ 90 w 480"/>
                <a:gd name="T37" fmla="*/ 12 h 421"/>
                <a:gd name="T38" fmla="*/ 93 w 480"/>
                <a:gd name="T39" fmla="*/ 14 h 421"/>
                <a:gd name="T40" fmla="*/ 94 w 480"/>
                <a:gd name="T41" fmla="*/ 14 h 421"/>
                <a:gd name="T42" fmla="*/ 97 w 480"/>
                <a:gd name="T43" fmla="*/ 18 h 421"/>
                <a:gd name="T44" fmla="*/ 104 w 480"/>
                <a:gd name="T45" fmla="*/ 26 h 421"/>
                <a:gd name="T46" fmla="*/ 108 w 480"/>
                <a:gd name="T47" fmla="*/ 32 h 421"/>
                <a:gd name="T48" fmla="*/ 118 w 480"/>
                <a:gd name="T49" fmla="*/ 46 h 421"/>
                <a:gd name="T50" fmla="*/ 119 w 480"/>
                <a:gd name="T51" fmla="*/ 48 h 421"/>
                <a:gd name="T52" fmla="*/ 120 w 480"/>
                <a:gd name="T53" fmla="*/ 52 h 421"/>
                <a:gd name="T54" fmla="*/ 120 w 480"/>
                <a:gd name="T55" fmla="*/ 55 h 421"/>
                <a:gd name="T56" fmla="*/ 120 w 480"/>
                <a:gd name="T57" fmla="*/ 57 h 421"/>
                <a:gd name="T58" fmla="*/ 119 w 480"/>
                <a:gd name="T59" fmla="*/ 58 h 421"/>
                <a:gd name="T60" fmla="*/ 117 w 480"/>
                <a:gd name="T61" fmla="*/ 60 h 421"/>
                <a:gd name="T62" fmla="*/ 114 w 480"/>
                <a:gd name="T63" fmla="*/ 62 h 421"/>
                <a:gd name="T64" fmla="*/ 111 w 480"/>
                <a:gd name="T65" fmla="*/ 65 h 421"/>
                <a:gd name="T66" fmla="*/ 106 w 480"/>
                <a:gd name="T67" fmla="*/ 66 h 421"/>
                <a:gd name="T68" fmla="*/ 96 w 480"/>
                <a:gd name="T69" fmla="*/ 65 h 421"/>
                <a:gd name="T70" fmla="*/ 86 w 480"/>
                <a:gd name="T71" fmla="*/ 63 h 421"/>
                <a:gd name="T72" fmla="*/ 80 w 480"/>
                <a:gd name="T73" fmla="*/ 62 h 421"/>
                <a:gd name="T74" fmla="*/ 73 w 480"/>
                <a:gd name="T75" fmla="*/ 66 h 421"/>
                <a:gd name="T76" fmla="*/ 60 w 480"/>
                <a:gd name="T77" fmla="*/ 74 h 421"/>
                <a:gd name="T78" fmla="*/ 49 w 480"/>
                <a:gd name="T79" fmla="*/ 83 h 421"/>
                <a:gd name="T80" fmla="*/ 43 w 480"/>
                <a:gd name="T81" fmla="*/ 89 h 421"/>
                <a:gd name="T82" fmla="*/ 38 w 480"/>
                <a:gd name="T83" fmla="*/ 98 h 421"/>
                <a:gd name="T84" fmla="*/ 35 w 480"/>
                <a:gd name="T85" fmla="*/ 103 h 421"/>
                <a:gd name="T86" fmla="*/ 31 w 480"/>
                <a:gd name="T87" fmla="*/ 104 h 421"/>
                <a:gd name="T88" fmla="*/ 27 w 480"/>
                <a:gd name="T89" fmla="*/ 105 h 421"/>
                <a:gd name="T90" fmla="*/ 24 w 480"/>
                <a:gd name="T91" fmla="*/ 104 h 421"/>
                <a:gd name="T92" fmla="*/ 21 w 480"/>
                <a:gd name="T93" fmla="*/ 103 h 421"/>
                <a:gd name="T94" fmla="*/ 19 w 480"/>
                <a:gd name="T95" fmla="*/ 101 h 421"/>
                <a:gd name="T96" fmla="*/ 17 w 480"/>
                <a:gd name="T97" fmla="*/ 101 h 421"/>
                <a:gd name="T98" fmla="*/ 2 w 480"/>
                <a:gd name="T99" fmla="*/ 96 h 4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80"/>
                <a:gd name="T151" fmla="*/ 0 h 421"/>
                <a:gd name="T152" fmla="*/ 480 w 480"/>
                <a:gd name="T153" fmla="*/ 421 h 42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80" h="421">
                  <a:moveTo>
                    <a:pt x="6" y="384"/>
                  </a:moveTo>
                  <a:lnTo>
                    <a:pt x="3" y="368"/>
                  </a:lnTo>
                  <a:lnTo>
                    <a:pt x="0" y="325"/>
                  </a:lnTo>
                  <a:lnTo>
                    <a:pt x="0" y="271"/>
                  </a:lnTo>
                  <a:lnTo>
                    <a:pt x="9" y="216"/>
                  </a:lnTo>
                  <a:lnTo>
                    <a:pt x="21" y="174"/>
                  </a:lnTo>
                  <a:lnTo>
                    <a:pt x="25" y="149"/>
                  </a:lnTo>
                  <a:lnTo>
                    <a:pt x="27" y="134"/>
                  </a:lnTo>
                  <a:lnTo>
                    <a:pt x="27" y="122"/>
                  </a:lnTo>
                  <a:lnTo>
                    <a:pt x="28" y="116"/>
                  </a:lnTo>
                  <a:lnTo>
                    <a:pt x="31" y="106"/>
                  </a:lnTo>
                  <a:lnTo>
                    <a:pt x="36" y="95"/>
                  </a:lnTo>
                  <a:lnTo>
                    <a:pt x="44" y="83"/>
                  </a:lnTo>
                  <a:lnTo>
                    <a:pt x="53" y="71"/>
                  </a:lnTo>
                  <a:lnTo>
                    <a:pt x="66" y="58"/>
                  </a:lnTo>
                  <a:lnTo>
                    <a:pt x="81" y="46"/>
                  </a:lnTo>
                  <a:lnTo>
                    <a:pt x="98" y="36"/>
                  </a:lnTo>
                  <a:lnTo>
                    <a:pt x="115" y="28"/>
                  </a:lnTo>
                  <a:lnTo>
                    <a:pt x="129" y="21"/>
                  </a:lnTo>
                  <a:lnTo>
                    <a:pt x="139" y="16"/>
                  </a:lnTo>
                  <a:lnTo>
                    <a:pt x="149" y="14"/>
                  </a:lnTo>
                  <a:lnTo>
                    <a:pt x="156" y="13"/>
                  </a:lnTo>
                  <a:lnTo>
                    <a:pt x="161" y="12"/>
                  </a:lnTo>
                  <a:lnTo>
                    <a:pt x="167" y="11"/>
                  </a:lnTo>
                  <a:lnTo>
                    <a:pt x="172" y="10"/>
                  </a:lnTo>
                  <a:lnTo>
                    <a:pt x="177" y="7"/>
                  </a:lnTo>
                  <a:lnTo>
                    <a:pt x="187" y="5"/>
                  </a:lnTo>
                  <a:lnTo>
                    <a:pt x="197" y="3"/>
                  </a:lnTo>
                  <a:lnTo>
                    <a:pt x="210" y="0"/>
                  </a:lnTo>
                  <a:lnTo>
                    <a:pt x="225" y="0"/>
                  </a:lnTo>
                  <a:lnTo>
                    <a:pt x="242" y="3"/>
                  </a:lnTo>
                  <a:lnTo>
                    <a:pt x="260" y="7"/>
                  </a:lnTo>
                  <a:lnTo>
                    <a:pt x="281" y="16"/>
                  </a:lnTo>
                  <a:lnTo>
                    <a:pt x="301" y="27"/>
                  </a:lnTo>
                  <a:lnTo>
                    <a:pt x="319" y="35"/>
                  </a:lnTo>
                  <a:lnTo>
                    <a:pt x="334" y="42"/>
                  </a:lnTo>
                  <a:lnTo>
                    <a:pt x="347" y="48"/>
                  </a:lnTo>
                  <a:lnTo>
                    <a:pt x="357" y="51"/>
                  </a:lnTo>
                  <a:lnTo>
                    <a:pt x="365" y="53"/>
                  </a:lnTo>
                  <a:lnTo>
                    <a:pt x="370" y="56"/>
                  </a:lnTo>
                  <a:lnTo>
                    <a:pt x="371" y="56"/>
                  </a:lnTo>
                  <a:lnTo>
                    <a:pt x="373" y="58"/>
                  </a:lnTo>
                  <a:lnTo>
                    <a:pt x="378" y="65"/>
                  </a:lnTo>
                  <a:lnTo>
                    <a:pt x="387" y="75"/>
                  </a:lnTo>
                  <a:lnTo>
                    <a:pt x="401" y="89"/>
                  </a:lnTo>
                  <a:lnTo>
                    <a:pt x="415" y="104"/>
                  </a:lnTo>
                  <a:lnTo>
                    <a:pt x="424" y="119"/>
                  </a:lnTo>
                  <a:lnTo>
                    <a:pt x="431" y="130"/>
                  </a:lnTo>
                  <a:lnTo>
                    <a:pt x="433" y="135"/>
                  </a:lnTo>
                  <a:lnTo>
                    <a:pt x="470" y="186"/>
                  </a:lnTo>
                  <a:lnTo>
                    <a:pt x="471" y="188"/>
                  </a:lnTo>
                  <a:lnTo>
                    <a:pt x="476" y="194"/>
                  </a:lnTo>
                  <a:lnTo>
                    <a:pt x="479" y="201"/>
                  </a:lnTo>
                  <a:lnTo>
                    <a:pt x="480" y="209"/>
                  </a:lnTo>
                  <a:lnTo>
                    <a:pt x="480" y="216"/>
                  </a:lnTo>
                  <a:lnTo>
                    <a:pt x="480" y="222"/>
                  </a:lnTo>
                  <a:lnTo>
                    <a:pt x="480" y="226"/>
                  </a:lnTo>
                  <a:lnTo>
                    <a:pt x="480" y="228"/>
                  </a:lnTo>
                  <a:lnTo>
                    <a:pt x="479" y="230"/>
                  </a:lnTo>
                  <a:lnTo>
                    <a:pt x="476" y="232"/>
                  </a:lnTo>
                  <a:lnTo>
                    <a:pt x="471" y="235"/>
                  </a:lnTo>
                  <a:lnTo>
                    <a:pt x="465" y="240"/>
                  </a:lnTo>
                  <a:lnTo>
                    <a:pt x="460" y="246"/>
                  </a:lnTo>
                  <a:lnTo>
                    <a:pt x="454" y="250"/>
                  </a:lnTo>
                  <a:lnTo>
                    <a:pt x="448" y="256"/>
                  </a:lnTo>
                  <a:lnTo>
                    <a:pt x="443" y="262"/>
                  </a:lnTo>
                  <a:lnTo>
                    <a:pt x="435" y="265"/>
                  </a:lnTo>
                  <a:lnTo>
                    <a:pt x="422" y="265"/>
                  </a:lnTo>
                  <a:lnTo>
                    <a:pt x="403" y="264"/>
                  </a:lnTo>
                  <a:lnTo>
                    <a:pt x="382" y="262"/>
                  </a:lnTo>
                  <a:lnTo>
                    <a:pt x="362" y="258"/>
                  </a:lnTo>
                  <a:lnTo>
                    <a:pt x="343" y="255"/>
                  </a:lnTo>
                  <a:lnTo>
                    <a:pt x="327" y="253"/>
                  </a:lnTo>
                  <a:lnTo>
                    <a:pt x="318" y="251"/>
                  </a:lnTo>
                  <a:lnTo>
                    <a:pt x="308" y="255"/>
                  </a:lnTo>
                  <a:lnTo>
                    <a:pt x="289" y="265"/>
                  </a:lnTo>
                  <a:lnTo>
                    <a:pt x="266" y="280"/>
                  </a:lnTo>
                  <a:lnTo>
                    <a:pt x="242" y="298"/>
                  </a:lnTo>
                  <a:lnTo>
                    <a:pt x="218" y="315"/>
                  </a:lnTo>
                  <a:lnTo>
                    <a:pt x="196" y="332"/>
                  </a:lnTo>
                  <a:lnTo>
                    <a:pt x="180" y="347"/>
                  </a:lnTo>
                  <a:lnTo>
                    <a:pt x="172" y="357"/>
                  </a:lnTo>
                  <a:lnTo>
                    <a:pt x="162" y="375"/>
                  </a:lnTo>
                  <a:lnTo>
                    <a:pt x="151" y="392"/>
                  </a:lnTo>
                  <a:lnTo>
                    <a:pt x="142" y="406"/>
                  </a:lnTo>
                  <a:lnTo>
                    <a:pt x="138" y="412"/>
                  </a:lnTo>
                  <a:lnTo>
                    <a:pt x="135" y="414"/>
                  </a:lnTo>
                  <a:lnTo>
                    <a:pt x="126" y="417"/>
                  </a:lnTo>
                  <a:lnTo>
                    <a:pt x="114" y="421"/>
                  </a:lnTo>
                  <a:lnTo>
                    <a:pt x="105" y="421"/>
                  </a:lnTo>
                  <a:lnTo>
                    <a:pt x="100" y="420"/>
                  </a:lnTo>
                  <a:lnTo>
                    <a:pt x="96" y="417"/>
                  </a:lnTo>
                  <a:lnTo>
                    <a:pt x="89" y="414"/>
                  </a:lnTo>
                  <a:lnTo>
                    <a:pt x="83" y="412"/>
                  </a:lnTo>
                  <a:lnTo>
                    <a:pt x="77" y="409"/>
                  </a:lnTo>
                  <a:lnTo>
                    <a:pt x="73" y="407"/>
                  </a:lnTo>
                  <a:lnTo>
                    <a:pt x="69" y="405"/>
                  </a:lnTo>
                  <a:lnTo>
                    <a:pt x="68" y="405"/>
                  </a:lnTo>
                  <a:lnTo>
                    <a:pt x="59" y="368"/>
                  </a:lnTo>
                  <a:lnTo>
                    <a:pt x="6" y="3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19"/>
            <p:cNvSpPr>
              <a:spLocks/>
            </p:cNvSpPr>
            <p:nvPr/>
          </p:nvSpPr>
          <p:spPr bwMode="auto">
            <a:xfrm>
              <a:off x="399" y="257"/>
              <a:ext cx="232" cy="260"/>
            </a:xfrm>
            <a:custGeom>
              <a:avLst/>
              <a:gdLst>
                <a:gd name="T0" fmla="*/ 10 w 465"/>
                <a:gd name="T1" fmla="*/ 69 h 519"/>
                <a:gd name="T2" fmla="*/ 9 w 465"/>
                <a:gd name="T3" fmla="*/ 88 h 519"/>
                <a:gd name="T4" fmla="*/ 7 w 465"/>
                <a:gd name="T5" fmla="*/ 95 h 519"/>
                <a:gd name="T6" fmla="*/ 10 w 465"/>
                <a:gd name="T7" fmla="*/ 102 h 519"/>
                <a:gd name="T8" fmla="*/ 17 w 465"/>
                <a:gd name="T9" fmla="*/ 111 h 519"/>
                <a:gd name="T10" fmla="*/ 31 w 465"/>
                <a:gd name="T11" fmla="*/ 121 h 519"/>
                <a:gd name="T12" fmla="*/ 53 w 465"/>
                <a:gd name="T13" fmla="*/ 130 h 519"/>
                <a:gd name="T14" fmla="*/ 84 w 465"/>
                <a:gd name="T15" fmla="*/ 114 h 519"/>
                <a:gd name="T16" fmla="*/ 87 w 465"/>
                <a:gd name="T17" fmla="*/ 110 h 519"/>
                <a:gd name="T18" fmla="*/ 91 w 465"/>
                <a:gd name="T19" fmla="*/ 102 h 519"/>
                <a:gd name="T20" fmla="*/ 93 w 465"/>
                <a:gd name="T21" fmla="*/ 96 h 519"/>
                <a:gd name="T22" fmla="*/ 97 w 465"/>
                <a:gd name="T23" fmla="*/ 89 h 519"/>
                <a:gd name="T24" fmla="*/ 101 w 465"/>
                <a:gd name="T25" fmla="*/ 83 h 519"/>
                <a:gd name="T26" fmla="*/ 103 w 465"/>
                <a:gd name="T27" fmla="*/ 79 h 519"/>
                <a:gd name="T28" fmla="*/ 105 w 465"/>
                <a:gd name="T29" fmla="*/ 72 h 519"/>
                <a:gd name="T30" fmla="*/ 106 w 465"/>
                <a:gd name="T31" fmla="*/ 68 h 519"/>
                <a:gd name="T32" fmla="*/ 107 w 465"/>
                <a:gd name="T33" fmla="*/ 65 h 519"/>
                <a:gd name="T34" fmla="*/ 111 w 465"/>
                <a:gd name="T35" fmla="*/ 57 h 519"/>
                <a:gd name="T36" fmla="*/ 114 w 465"/>
                <a:gd name="T37" fmla="*/ 50 h 519"/>
                <a:gd name="T38" fmla="*/ 116 w 465"/>
                <a:gd name="T39" fmla="*/ 43 h 519"/>
                <a:gd name="T40" fmla="*/ 116 w 465"/>
                <a:gd name="T41" fmla="*/ 32 h 519"/>
                <a:gd name="T42" fmla="*/ 114 w 465"/>
                <a:gd name="T43" fmla="*/ 19 h 519"/>
                <a:gd name="T44" fmla="*/ 113 w 465"/>
                <a:gd name="T45" fmla="*/ 17 h 519"/>
                <a:gd name="T46" fmla="*/ 110 w 465"/>
                <a:gd name="T47" fmla="*/ 18 h 519"/>
                <a:gd name="T48" fmla="*/ 103 w 465"/>
                <a:gd name="T49" fmla="*/ 16 h 519"/>
                <a:gd name="T50" fmla="*/ 95 w 465"/>
                <a:gd name="T51" fmla="*/ 13 h 519"/>
                <a:gd name="T52" fmla="*/ 86 w 465"/>
                <a:gd name="T53" fmla="*/ 9 h 519"/>
                <a:gd name="T54" fmla="*/ 79 w 465"/>
                <a:gd name="T55" fmla="*/ 6 h 519"/>
                <a:gd name="T56" fmla="*/ 72 w 465"/>
                <a:gd name="T57" fmla="*/ 3 h 519"/>
                <a:gd name="T58" fmla="*/ 67 w 465"/>
                <a:gd name="T59" fmla="*/ 1 h 519"/>
                <a:gd name="T60" fmla="*/ 62 w 465"/>
                <a:gd name="T61" fmla="*/ 1 h 519"/>
                <a:gd name="T62" fmla="*/ 58 w 465"/>
                <a:gd name="T63" fmla="*/ 1 h 519"/>
                <a:gd name="T64" fmla="*/ 53 w 465"/>
                <a:gd name="T65" fmla="*/ 3 h 519"/>
                <a:gd name="T66" fmla="*/ 50 w 465"/>
                <a:gd name="T67" fmla="*/ 5 h 519"/>
                <a:gd name="T68" fmla="*/ 47 w 465"/>
                <a:gd name="T69" fmla="*/ 9 h 519"/>
                <a:gd name="T70" fmla="*/ 46 w 465"/>
                <a:gd name="T71" fmla="*/ 15 h 519"/>
                <a:gd name="T72" fmla="*/ 47 w 465"/>
                <a:gd name="T73" fmla="*/ 24 h 519"/>
                <a:gd name="T74" fmla="*/ 47 w 465"/>
                <a:gd name="T75" fmla="*/ 28 h 519"/>
                <a:gd name="T76" fmla="*/ 46 w 465"/>
                <a:gd name="T77" fmla="*/ 29 h 519"/>
                <a:gd name="T78" fmla="*/ 41 w 465"/>
                <a:gd name="T79" fmla="*/ 33 h 519"/>
                <a:gd name="T80" fmla="*/ 37 w 465"/>
                <a:gd name="T81" fmla="*/ 40 h 519"/>
                <a:gd name="T82" fmla="*/ 33 w 465"/>
                <a:gd name="T83" fmla="*/ 50 h 519"/>
                <a:gd name="T84" fmla="*/ 30 w 465"/>
                <a:gd name="T85" fmla="*/ 59 h 519"/>
                <a:gd name="T86" fmla="*/ 24 w 465"/>
                <a:gd name="T87" fmla="*/ 55 h 519"/>
                <a:gd name="T88" fmla="*/ 24 w 465"/>
                <a:gd name="T89" fmla="*/ 48 h 519"/>
                <a:gd name="T90" fmla="*/ 23 w 465"/>
                <a:gd name="T91" fmla="*/ 37 h 519"/>
                <a:gd name="T92" fmla="*/ 18 w 465"/>
                <a:gd name="T93" fmla="*/ 27 h 519"/>
                <a:gd name="T94" fmla="*/ 11 w 465"/>
                <a:gd name="T95" fmla="*/ 22 h 519"/>
                <a:gd name="T96" fmla="*/ 5 w 465"/>
                <a:gd name="T97" fmla="*/ 23 h 519"/>
                <a:gd name="T98" fmla="*/ 1 w 465"/>
                <a:gd name="T99" fmla="*/ 28 h 519"/>
                <a:gd name="T100" fmla="*/ 0 w 465"/>
                <a:gd name="T101" fmla="*/ 35 h 519"/>
                <a:gd name="T102" fmla="*/ 0 w 465"/>
                <a:gd name="T103" fmla="*/ 42 h 519"/>
                <a:gd name="T104" fmla="*/ 2 w 465"/>
                <a:gd name="T105" fmla="*/ 50 h 519"/>
                <a:gd name="T106" fmla="*/ 5 w 465"/>
                <a:gd name="T107" fmla="*/ 58 h 519"/>
                <a:gd name="T108" fmla="*/ 9 w 465"/>
                <a:gd name="T109" fmla="*/ 63 h 51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65"/>
                <a:gd name="T166" fmla="*/ 0 h 519"/>
                <a:gd name="T167" fmla="*/ 465 w 465"/>
                <a:gd name="T168" fmla="*/ 519 h 51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65" h="519">
                  <a:moveTo>
                    <a:pt x="44" y="257"/>
                  </a:moveTo>
                  <a:lnTo>
                    <a:pt x="43" y="274"/>
                  </a:lnTo>
                  <a:lnTo>
                    <a:pt x="40" y="311"/>
                  </a:lnTo>
                  <a:lnTo>
                    <a:pt x="36" y="352"/>
                  </a:lnTo>
                  <a:lnTo>
                    <a:pt x="28" y="377"/>
                  </a:lnTo>
                  <a:lnTo>
                    <a:pt x="29" y="380"/>
                  </a:lnTo>
                  <a:lnTo>
                    <a:pt x="32" y="390"/>
                  </a:lnTo>
                  <a:lnTo>
                    <a:pt x="40" y="405"/>
                  </a:lnTo>
                  <a:lnTo>
                    <a:pt x="52" y="423"/>
                  </a:lnTo>
                  <a:lnTo>
                    <a:pt x="69" y="443"/>
                  </a:lnTo>
                  <a:lnTo>
                    <a:pt x="93" y="463"/>
                  </a:lnTo>
                  <a:lnTo>
                    <a:pt x="124" y="483"/>
                  </a:lnTo>
                  <a:lnTo>
                    <a:pt x="164" y="499"/>
                  </a:lnTo>
                  <a:lnTo>
                    <a:pt x="213" y="519"/>
                  </a:lnTo>
                  <a:lnTo>
                    <a:pt x="323" y="486"/>
                  </a:lnTo>
                  <a:lnTo>
                    <a:pt x="339" y="453"/>
                  </a:lnTo>
                  <a:lnTo>
                    <a:pt x="342" y="449"/>
                  </a:lnTo>
                  <a:lnTo>
                    <a:pt x="351" y="440"/>
                  </a:lnTo>
                  <a:lnTo>
                    <a:pt x="361" y="425"/>
                  </a:lnTo>
                  <a:lnTo>
                    <a:pt x="365" y="407"/>
                  </a:lnTo>
                  <a:lnTo>
                    <a:pt x="369" y="395"/>
                  </a:lnTo>
                  <a:lnTo>
                    <a:pt x="373" y="382"/>
                  </a:lnTo>
                  <a:lnTo>
                    <a:pt x="381" y="369"/>
                  </a:lnTo>
                  <a:lnTo>
                    <a:pt x="389" y="355"/>
                  </a:lnTo>
                  <a:lnTo>
                    <a:pt x="397" y="341"/>
                  </a:lnTo>
                  <a:lnTo>
                    <a:pt x="404" y="329"/>
                  </a:lnTo>
                  <a:lnTo>
                    <a:pt x="410" y="320"/>
                  </a:lnTo>
                  <a:lnTo>
                    <a:pt x="412" y="313"/>
                  </a:lnTo>
                  <a:lnTo>
                    <a:pt x="416" y="301"/>
                  </a:lnTo>
                  <a:lnTo>
                    <a:pt x="420" y="286"/>
                  </a:lnTo>
                  <a:lnTo>
                    <a:pt x="425" y="274"/>
                  </a:lnTo>
                  <a:lnTo>
                    <a:pt x="426" y="269"/>
                  </a:lnTo>
                  <a:lnTo>
                    <a:pt x="426" y="266"/>
                  </a:lnTo>
                  <a:lnTo>
                    <a:pt x="429" y="258"/>
                  </a:lnTo>
                  <a:lnTo>
                    <a:pt x="434" y="244"/>
                  </a:lnTo>
                  <a:lnTo>
                    <a:pt x="446" y="227"/>
                  </a:lnTo>
                  <a:lnTo>
                    <a:pt x="455" y="204"/>
                  </a:lnTo>
                  <a:lnTo>
                    <a:pt x="456" y="199"/>
                  </a:lnTo>
                  <a:lnTo>
                    <a:pt x="461" y="188"/>
                  </a:lnTo>
                  <a:lnTo>
                    <a:pt x="464" y="170"/>
                  </a:lnTo>
                  <a:lnTo>
                    <a:pt x="465" y="151"/>
                  </a:lnTo>
                  <a:lnTo>
                    <a:pt x="464" y="127"/>
                  </a:lnTo>
                  <a:lnTo>
                    <a:pt x="461" y="98"/>
                  </a:lnTo>
                  <a:lnTo>
                    <a:pt x="456" y="74"/>
                  </a:lnTo>
                  <a:lnTo>
                    <a:pt x="455" y="64"/>
                  </a:lnTo>
                  <a:lnTo>
                    <a:pt x="455" y="67"/>
                  </a:lnTo>
                  <a:lnTo>
                    <a:pt x="453" y="71"/>
                  </a:lnTo>
                  <a:lnTo>
                    <a:pt x="443" y="72"/>
                  </a:lnTo>
                  <a:lnTo>
                    <a:pt x="426" y="68"/>
                  </a:lnTo>
                  <a:lnTo>
                    <a:pt x="414" y="62"/>
                  </a:lnTo>
                  <a:lnTo>
                    <a:pt x="399" y="56"/>
                  </a:lnTo>
                  <a:lnTo>
                    <a:pt x="381" y="49"/>
                  </a:lnTo>
                  <a:lnTo>
                    <a:pt x="364" y="42"/>
                  </a:lnTo>
                  <a:lnTo>
                    <a:pt x="347" y="36"/>
                  </a:lnTo>
                  <a:lnTo>
                    <a:pt x="331" y="29"/>
                  </a:lnTo>
                  <a:lnTo>
                    <a:pt x="316" y="23"/>
                  </a:lnTo>
                  <a:lnTo>
                    <a:pt x="303" y="17"/>
                  </a:lnTo>
                  <a:lnTo>
                    <a:pt x="291" y="12"/>
                  </a:lnTo>
                  <a:lnTo>
                    <a:pt x="281" y="8"/>
                  </a:lnTo>
                  <a:lnTo>
                    <a:pt x="270" y="4"/>
                  </a:lnTo>
                  <a:lnTo>
                    <a:pt x="259" y="2"/>
                  </a:lnTo>
                  <a:lnTo>
                    <a:pt x="249" y="1"/>
                  </a:lnTo>
                  <a:lnTo>
                    <a:pt x="240" y="0"/>
                  </a:lnTo>
                  <a:lnTo>
                    <a:pt x="232" y="1"/>
                  </a:lnTo>
                  <a:lnTo>
                    <a:pt x="223" y="4"/>
                  </a:lnTo>
                  <a:lnTo>
                    <a:pt x="215" y="9"/>
                  </a:lnTo>
                  <a:lnTo>
                    <a:pt x="209" y="14"/>
                  </a:lnTo>
                  <a:lnTo>
                    <a:pt x="202" y="19"/>
                  </a:lnTo>
                  <a:lnTo>
                    <a:pt x="196" y="26"/>
                  </a:lnTo>
                  <a:lnTo>
                    <a:pt x="191" y="36"/>
                  </a:lnTo>
                  <a:lnTo>
                    <a:pt x="188" y="45"/>
                  </a:lnTo>
                  <a:lnTo>
                    <a:pt x="187" y="57"/>
                  </a:lnTo>
                  <a:lnTo>
                    <a:pt x="187" y="71"/>
                  </a:lnTo>
                  <a:lnTo>
                    <a:pt x="189" y="94"/>
                  </a:lnTo>
                  <a:lnTo>
                    <a:pt x="190" y="106"/>
                  </a:lnTo>
                  <a:lnTo>
                    <a:pt x="190" y="109"/>
                  </a:lnTo>
                  <a:lnTo>
                    <a:pt x="190" y="110"/>
                  </a:lnTo>
                  <a:lnTo>
                    <a:pt x="185" y="114"/>
                  </a:lnTo>
                  <a:lnTo>
                    <a:pt x="176" y="122"/>
                  </a:lnTo>
                  <a:lnTo>
                    <a:pt x="165" y="132"/>
                  </a:lnTo>
                  <a:lnTo>
                    <a:pt x="157" y="144"/>
                  </a:lnTo>
                  <a:lnTo>
                    <a:pt x="150" y="159"/>
                  </a:lnTo>
                  <a:lnTo>
                    <a:pt x="141" y="181"/>
                  </a:lnTo>
                  <a:lnTo>
                    <a:pt x="134" y="199"/>
                  </a:lnTo>
                  <a:lnTo>
                    <a:pt x="130" y="207"/>
                  </a:lnTo>
                  <a:lnTo>
                    <a:pt x="123" y="234"/>
                  </a:lnTo>
                  <a:lnTo>
                    <a:pt x="97" y="223"/>
                  </a:lnTo>
                  <a:lnTo>
                    <a:pt x="97" y="219"/>
                  </a:lnTo>
                  <a:lnTo>
                    <a:pt x="98" y="207"/>
                  </a:lnTo>
                  <a:lnTo>
                    <a:pt x="98" y="190"/>
                  </a:lnTo>
                  <a:lnTo>
                    <a:pt x="96" y="169"/>
                  </a:lnTo>
                  <a:lnTo>
                    <a:pt x="92" y="147"/>
                  </a:lnTo>
                  <a:lnTo>
                    <a:pt x="85" y="125"/>
                  </a:lnTo>
                  <a:lnTo>
                    <a:pt x="75" y="107"/>
                  </a:lnTo>
                  <a:lnTo>
                    <a:pt x="60" y="94"/>
                  </a:lnTo>
                  <a:lnTo>
                    <a:pt x="44" y="87"/>
                  </a:lnTo>
                  <a:lnTo>
                    <a:pt x="31" y="86"/>
                  </a:lnTo>
                  <a:lnTo>
                    <a:pt x="21" y="91"/>
                  </a:lnTo>
                  <a:lnTo>
                    <a:pt x="13" y="99"/>
                  </a:lnTo>
                  <a:lnTo>
                    <a:pt x="7" y="109"/>
                  </a:lnTo>
                  <a:lnTo>
                    <a:pt x="4" y="123"/>
                  </a:lnTo>
                  <a:lnTo>
                    <a:pt x="1" y="137"/>
                  </a:lnTo>
                  <a:lnTo>
                    <a:pt x="0" y="151"/>
                  </a:lnTo>
                  <a:lnTo>
                    <a:pt x="1" y="166"/>
                  </a:lnTo>
                  <a:lnTo>
                    <a:pt x="5" y="182"/>
                  </a:lnTo>
                  <a:lnTo>
                    <a:pt x="9" y="198"/>
                  </a:lnTo>
                  <a:lnTo>
                    <a:pt x="16" y="214"/>
                  </a:lnTo>
                  <a:lnTo>
                    <a:pt x="23" y="229"/>
                  </a:lnTo>
                  <a:lnTo>
                    <a:pt x="30" y="242"/>
                  </a:lnTo>
                  <a:lnTo>
                    <a:pt x="37" y="252"/>
                  </a:lnTo>
                  <a:lnTo>
                    <a:pt x="44" y="2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20"/>
            <p:cNvSpPr>
              <a:spLocks/>
            </p:cNvSpPr>
            <p:nvPr/>
          </p:nvSpPr>
          <p:spPr bwMode="auto">
            <a:xfrm>
              <a:off x="805" y="1003"/>
              <a:ext cx="315" cy="170"/>
            </a:xfrm>
            <a:custGeom>
              <a:avLst/>
              <a:gdLst>
                <a:gd name="T0" fmla="*/ 9 w 630"/>
                <a:gd name="T1" fmla="*/ 43 h 341"/>
                <a:gd name="T2" fmla="*/ 13 w 630"/>
                <a:gd name="T3" fmla="*/ 40 h 341"/>
                <a:gd name="T4" fmla="*/ 21 w 630"/>
                <a:gd name="T5" fmla="*/ 36 h 341"/>
                <a:gd name="T6" fmla="*/ 31 w 630"/>
                <a:gd name="T7" fmla="*/ 30 h 341"/>
                <a:gd name="T8" fmla="*/ 43 w 630"/>
                <a:gd name="T9" fmla="*/ 26 h 341"/>
                <a:gd name="T10" fmla="*/ 53 w 630"/>
                <a:gd name="T11" fmla="*/ 23 h 341"/>
                <a:gd name="T12" fmla="*/ 60 w 630"/>
                <a:gd name="T13" fmla="*/ 19 h 341"/>
                <a:gd name="T14" fmla="*/ 65 w 630"/>
                <a:gd name="T15" fmla="*/ 16 h 341"/>
                <a:gd name="T16" fmla="*/ 68 w 630"/>
                <a:gd name="T17" fmla="*/ 14 h 341"/>
                <a:gd name="T18" fmla="*/ 75 w 630"/>
                <a:gd name="T19" fmla="*/ 9 h 341"/>
                <a:gd name="T20" fmla="*/ 84 w 630"/>
                <a:gd name="T21" fmla="*/ 4 h 341"/>
                <a:gd name="T22" fmla="*/ 97 w 630"/>
                <a:gd name="T23" fmla="*/ 0 h 341"/>
                <a:gd name="T24" fmla="*/ 110 w 630"/>
                <a:gd name="T25" fmla="*/ 0 h 341"/>
                <a:gd name="T26" fmla="*/ 118 w 630"/>
                <a:gd name="T27" fmla="*/ 1 h 341"/>
                <a:gd name="T28" fmla="*/ 126 w 630"/>
                <a:gd name="T29" fmla="*/ 3 h 341"/>
                <a:gd name="T30" fmla="*/ 135 w 630"/>
                <a:gd name="T31" fmla="*/ 5 h 341"/>
                <a:gd name="T32" fmla="*/ 142 w 630"/>
                <a:gd name="T33" fmla="*/ 8 h 341"/>
                <a:gd name="T34" fmla="*/ 148 w 630"/>
                <a:gd name="T35" fmla="*/ 11 h 341"/>
                <a:gd name="T36" fmla="*/ 152 w 630"/>
                <a:gd name="T37" fmla="*/ 14 h 341"/>
                <a:gd name="T38" fmla="*/ 155 w 630"/>
                <a:gd name="T39" fmla="*/ 17 h 341"/>
                <a:gd name="T40" fmla="*/ 157 w 630"/>
                <a:gd name="T41" fmla="*/ 20 h 341"/>
                <a:gd name="T42" fmla="*/ 157 w 630"/>
                <a:gd name="T43" fmla="*/ 28 h 341"/>
                <a:gd name="T44" fmla="*/ 151 w 630"/>
                <a:gd name="T45" fmla="*/ 40 h 341"/>
                <a:gd name="T46" fmla="*/ 135 w 630"/>
                <a:gd name="T47" fmla="*/ 55 h 341"/>
                <a:gd name="T48" fmla="*/ 120 w 630"/>
                <a:gd name="T49" fmla="*/ 63 h 341"/>
                <a:gd name="T50" fmla="*/ 112 w 630"/>
                <a:gd name="T51" fmla="*/ 66 h 341"/>
                <a:gd name="T52" fmla="*/ 100 w 630"/>
                <a:gd name="T53" fmla="*/ 69 h 341"/>
                <a:gd name="T54" fmla="*/ 87 w 630"/>
                <a:gd name="T55" fmla="*/ 71 h 341"/>
                <a:gd name="T56" fmla="*/ 80 w 630"/>
                <a:gd name="T57" fmla="*/ 71 h 341"/>
                <a:gd name="T58" fmla="*/ 76 w 630"/>
                <a:gd name="T59" fmla="*/ 72 h 341"/>
                <a:gd name="T60" fmla="*/ 69 w 630"/>
                <a:gd name="T61" fmla="*/ 73 h 341"/>
                <a:gd name="T62" fmla="*/ 61 w 630"/>
                <a:gd name="T63" fmla="*/ 75 h 341"/>
                <a:gd name="T64" fmla="*/ 53 w 630"/>
                <a:gd name="T65" fmla="*/ 76 h 341"/>
                <a:gd name="T66" fmla="*/ 47 w 630"/>
                <a:gd name="T67" fmla="*/ 78 h 341"/>
                <a:gd name="T68" fmla="*/ 41 w 630"/>
                <a:gd name="T69" fmla="*/ 80 h 341"/>
                <a:gd name="T70" fmla="*/ 38 w 630"/>
                <a:gd name="T71" fmla="*/ 81 h 341"/>
                <a:gd name="T72" fmla="*/ 34 w 630"/>
                <a:gd name="T73" fmla="*/ 82 h 341"/>
                <a:gd name="T74" fmla="*/ 24 w 630"/>
                <a:gd name="T75" fmla="*/ 84 h 341"/>
                <a:gd name="T76" fmla="*/ 13 w 630"/>
                <a:gd name="T77" fmla="*/ 85 h 341"/>
                <a:gd name="T78" fmla="*/ 5 w 630"/>
                <a:gd name="T79" fmla="*/ 81 h 341"/>
                <a:gd name="T80" fmla="*/ 1 w 630"/>
                <a:gd name="T81" fmla="*/ 71 h 341"/>
                <a:gd name="T82" fmla="*/ 0 w 630"/>
                <a:gd name="T83" fmla="*/ 61 h 341"/>
                <a:gd name="T84" fmla="*/ 2 w 630"/>
                <a:gd name="T85" fmla="*/ 52 h 341"/>
                <a:gd name="T86" fmla="*/ 5 w 630"/>
                <a:gd name="T87" fmla="*/ 46 h 34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30"/>
                <a:gd name="T133" fmla="*/ 0 h 341"/>
                <a:gd name="T134" fmla="*/ 630 w 630"/>
                <a:gd name="T135" fmla="*/ 341 h 34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30" h="341">
                  <a:moveTo>
                    <a:pt x="31" y="177"/>
                  </a:moveTo>
                  <a:lnTo>
                    <a:pt x="33" y="175"/>
                  </a:lnTo>
                  <a:lnTo>
                    <a:pt x="40" y="170"/>
                  </a:lnTo>
                  <a:lnTo>
                    <a:pt x="52" y="162"/>
                  </a:lnTo>
                  <a:lnTo>
                    <a:pt x="67" y="153"/>
                  </a:lnTo>
                  <a:lnTo>
                    <a:pt x="84" y="144"/>
                  </a:lnTo>
                  <a:lnTo>
                    <a:pt x="104" y="134"/>
                  </a:lnTo>
                  <a:lnTo>
                    <a:pt x="126" y="123"/>
                  </a:lnTo>
                  <a:lnTo>
                    <a:pt x="150" y="115"/>
                  </a:lnTo>
                  <a:lnTo>
                    <a:pt x="173" y="107"/>
                  </a:lnTo>
                  <a:lnTo>
                    <a:pt x="194" y="99"/>
                  </a:lnTo>
                  <a:lnTo>
                    <a:pt x="212" y="92"/>
                  </a:lnTo>
                  <a:lnTo>
                    <a:pt x="227" y="85"/>
                  </a:lnTo>
                  <a:lnTo>
                    <a:pt x="240" y="78"/>
                  </a:lnTo>
                  <a:lnTo>
                    <a:pt x="250" y="71"/>
                  </a:lnTo>
                  <a:lnTo>
                    <a:pt x="259" y="67"/>
                  </a:lnTo>
                  <a:lnTo>
                    <a:pt x="265" y="62"/>
                  </a:lnTo>
                  <a:lnTo>
                    <a:pt x="272" y="56"/>
                  </a:lnTo>
                  <a:lnTo>
                    <a:pt x="282" y="48"/>
                  </a:lnTo>
                  <a:lnTo>
                    <a:pt x="297" y="38"/>
                  </a:lnTo>
                  <a:lnTo>
                    <a:pt x="314" y="28"/>
                  </a:lnTo>
                  <a:lnTo>
                    <a:pt x="336" y="17"/>
                  </a:lnTo>
                  <a:lnTo>
                    <a:pt x="362" y="8"/>
                  </a:lnTo>
                  <a:lnTo>
                    <a:pt x="390" y="2"/>
                  </a:lnTo>
                  <a:lnTo>
                    <a:pt x="423" y="0"/>
                  </a:lnTo>
                  <a:lnTo>
                    <a:pt x="440" y="1"/>
                  </a:lnTo>
                  <a:lnTo>
                    <a:pt x="457" y="2"/>
                  </a:lnTo>
                  <a:lnTo>
                    <a:pt x="473" y="4"/>
                  </a:lnTo>
                  <a:lnTo>
                    <a:pt x="491" y="8"/>
                  </a:lnTo>
                  <a:lnTo>
                    <a:pt x="507" y="13"/>
                  </a:lnTo>
                  <a:lnTo>
                    <a:pt x="523" y="17"/>
                  </a:lnTo>
                  <a:lnTo>
                    <a:pt x="538" y="23"/>
                  </a:lnTo>
                  <a:lnTo>
                    <a:pt x="552" y="29"/>
                  </a:lnTo>
                  <a:lnTo>
                    <a:pt x="566" y="34"/>
                  </a:lnTo>
                  <a:lnTo>
                    <a:pt x="578" y="41"/>
                  </a:lnTo>
                  <a:lnTo>
                    <a:pt x="589" y="47"/>
                  </a:lnTo>
                  <a:lnTo>
                    <a:pt x="599" y="53"/>
                  </a:lnTo>
                  <a:lnTo>
                    <a:pt x="607" y="59"/>
                  </a:lnTo>
                  <a:lnTo>
                    <a:pt x="614" y="63"/>
                  </a:lnTo>
                  <a:lnTo>
                    <a:pt x="620" y="68"/>
                  </a:lnTo>
                  <a:lnTo>
                    <a:pt x="623" y="72"/>
                  </a:lnTo>
                  <a:lnTo>
                    <a:pt x="628" y="82"/>
                  </a:lnTo>
                  <a:lnTo>
                    <a:pt x="630" y="95"/>
                  </a:lnTo>
                  <a:lnTo>
                    <a:pt x="628" y="114"/>
                  </a:lnTo>
                  <a:lnTo>
                    <a:pt x="618" y="136"/>
                  </a:lnTo>
                  <a:lnTo>
                    <a:pt x="602" y="161"/>
                  </a:lnTo>
                  <a:lnTo>
                    <a:pt x="575" y="189"/>
                  </a:lnTo>
                  <a:lnTo>
                    <a:pt x="537" y="220"/>
                  </a:lnTo>
                  <a:lnTo>
                    <a:pt x="485" y="253"/>
                  </a:lnTo>
                  <a:lnTo>
                    <a:pt x="480" y="254"/>
                  </a:lnTo>
                  <a:lnTo>
                    <a:pt x="468" y="259"/>
                  </a:lnTo>
                  <a:lnTo>
                    <a:pt x="448" y="264"/>
                  </a:lnTo>
                  <a:lnTo>
                    <a:pt x="425" y="269"/>
                  </a:lnTo>
                  <a:lnTo>
                    <a:pt x="400" y="276"/>
                  </a:lnTo>
                  <a:lnTo>
                    <a:pt x="374" y="281"/>
                  </a:lnTo>
                  <a:lnTo>
                    <a:pt x="351" y="286"/>
                  </a:lnTo>
                  <a:lnTo>
                    <a:pt x="332" y="287"/>
                  </a:lnTo>
                  <a:lnTo>
                    <a:pt x="323" y="287"/>
                  </a:lnTo>
                  <a:lnTo>
                    <a:pt x="312" y="288"/>
                  </a:lnTo>
                  <a:lnTo>
                    <a:pt x="301" y="290"/>
                  </a:lnTo>
                  <a:lnTo>
                    <a:pt x="287" y="293"/>
                  </a:lnTo>
                  <a:lnTo>
                    <a:pt x="273" y="295"/>
                  </a:lnTo>
                  <a:lnTo>
                    <a:pt x="259" y="297"/>
                  </a:lnTo>
                  <a:lnTo>
                    <a:pt x="244" y="301"/>
                  </a:lnTo>
                  <a:lnTo>
                    <a:pt x="230" y="304"/>
                  </a:lnTo>
                  <a:lnTo>
                    <a:pt x="215" y="307"/>
                  </a:lnTo>
                  <a:lnTo>
                    <a:pt x="202" y="311"/>
                  </a:lnTo>
                  <a:lnTo>
                    <a:pt x="189" y="314"/>
                  </a:lnTo>
                  <a:lnTo>
                    <a:pt x="176" y="318"/>
                  </a:lnTo>
                  <a:lnTo>
                    <a:pt x="166" y="320"/>
                  </a:lnTo>
                  <a:lnTo>
                    <a:pt x="157" y="322"/>
                  </a:lnTo>
                  <a:lnTo>
                    <a:pt x="150" y="325"/>
                  </a:lnTo>
                  <a:lnTo>
                    <a:pt x="145" y="326"/>
                  </a:lnTo>
                  <a:lnTo>
                    <a:pt x="135" y="329"/>
                  </a:lnTo>
                  <a:lnTo>
                    <a:pt x="119" y="333"/>
                  </a:lnTo>
                  <a:lnTo>
                    <a:pt x="99" y="337"/>
                  </a:lnTo>
                  <a:lnTo>
                    <a:pt x="77" y="341"/>
                  </a:lnTo>
                  <a:lnTo>
                    <a:pt x="55" y="341"/>
                  </a:lnTo>
                  <a:lnTo>
                    <a:pt x="36" y="336"/>
                  </a:lnTo>
                  <a:lnTo>
                    <a:pt x="20" y="325"/>
                  </a:lnTo>
                  <a:lnTo>
                    <a:pt x="8" y="307"/>
                  </a:lnTo>
                  <a:lnTo>
                    <a:pt x="2" y="286"/>
                  </a:lnTo>
                  <a:lnTo>
                    <a:pt x="0" y="265"/>
                  </a:lnTo>
                  <a:lnTo>
                    <a:pt x="0" y="244"/>
                  </a:lnTo>
                  <a:lnTo>
                    <a:pt x="2" y="226"/>
                  </a:lnTo>
                  <a:lnTo>
                    <a:pt x="8" y="210"/>
                  </a:lnTo>
                  <a:lnTo>
                    <a:pt x="14" y="196"/>
                  </a:lnTo>
                  <a:lnTo>
                    <a:pt x="22" y="184"/>
                  </a:lnTo>
                  <a:lnTo>
                    <a:pt x="31" y="17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21"/>
            <p:cNvSpPr>
              <a:spLocks/>
            </p:cNvSpPr>
            <p:nvPr/>
          </p:nvSpPr>
          <p:spPr bwMode="auto">
            <a:xfrm>
              <a:off x="761" y="1071"/>
              <a:ext cx="109" cy="102"/>
            </a:xfrm>
            <a:custGeom>
              <a:avLst/>
              <a:gdLst>
                <a:gd name="T0" fmla="*/ 0 w 217"/>
                <a:gd name="T1" fmla="*/ 0 h 204"/>
                <a:gd name="T2" fmla="*/ 3 w 217"/>
                <a:gd name="T3" fmla="*/ 1 h 204"/>
                <a:gd name="T4" fmla="*/ 8 w 217"/>
                <a:gd name="T5" fmla="*/ 1 h 204"/>
                <a:gd name="T6" fmla="*/ 13 w 217"/>
                <a:gd name="T7" fmla="*/ 2 h 204"/>
                <a:gd name="T8" fmla="*/ 18 w 217"/>
                <a:gd name="T9" fmla="*/ 3 h 204"/>
                <a:gd name="T10" fmla="*/ 23 w 217"/>
                <a:gd name="T11" fmla="*/ 3 h 204"/>
                <a:gd name="T12" fmla="*/ 28 w 217"/>
                <a:gd name="T13" fmla="*/ 5 h 204"/>
                <a:gd name="T14" fmla="*/ 31 w 217"/>
                <a:gd name="T15" fmla="*/ 6 h 204"/>
                <a:gd name="T16" fmla="*/ 34 w 217"/>
                <a:gd name="T17" fmla="*/ 6 h 204"/>
                <a:gd name="T18" fmla="*/ 36 w 217"/>
                <a:gd name="T19" fmla="*/ 6 h 204"/>
                <a:gd name="T20" fmla="*/ 38 w 217"/>
                <a:gd name="T21" fmla="*/ 6 h 204"/>
                <a:gd name="T22" fmla="*/ 40 w 217"/>
                <a:gd name="T23" fmla="*/ 6 h 204"/>
                <a:gd name="T24" fmla="*/ 42 w 217"/>
                <a:gd name="T25" fmla="*/ 6 h 204"/>
                <a:gd name="T26" fmla="*/ 44 w 217"/>
                <a:gd name="T27" fmla="*/ 6 h 204"/>
                <a:gd name="T28" fmla="*/ 45 w 217"/>
                <a:gd name="T29" fmla="*/ 6 h 204"/>
                <a:gd name="T30" fmla="*/ 47 w 217"/>
                <a:gd name="T31" fmla="*/ 6 h 204"/>
                <a:gd name="T32" fmla="*/ 47 w 217"/>
                <a:gd name="T33" fmla="*/ 6 h 204"/>
                <a:gd name="T34" fmla="*/ 46 w 217"/>
                <a:gd name="T35" fmla="*/ 9 h 204"/>
                <a:gd name="T36" fmla="*/ 46 w 217"/>
                <a:gd name="T37" fmla="*/ 13 h 204"/>
                <a:gd name="T38" fmla="*/ 45 w 217"/>
                <a:gd name="T39" fmla="*/ 20 h 204"/>
                <a:gd name="T40" fmla="*/ 46 w 217"/>
                <a:gd name="T41" fmla="*/ 25 h 204"/>
                <a:gd name="T42" fmla="*/ 48 w 217"/>
                <a:gd name="T43" fmla="*/ 28 h 204"/>
                <a:gd name="T44" fmla="*/ 50 w 217"/>
                <a:gd name="T45" fmla="*/ 34 h 204"/>
                <a:gd name="T46" fmla="*/ 52 w 217"/>
                <a:gd name="T47" fmla="*/ 38 h 204"/>
                <a:gd name="T48" fmla="*/ 52 w 217"/>
                <a:gd name="T49" fmla="*/ 39 h 204"/>
                <a:gd name="T50" fmla="*/ 55 w 217"/>
                <a:gd name="T51" fmla="*/ 43 h 204"/>
                <a:gd name="T52" fmla="*/ 54 w 217"/>
                <a:gd name="T53" fmla="*/ 43 h 204"/>
                <a:gd name="T54" fmla="*/ 52 w 217"/>
                <a:gd name="T55" fmla="*/ 43 h 204"/>
                <a:gd name="T56" fmla="*/ 50 w 217"/>
                <a:gd name="T57" fmla="*/ 43 h 204"/>
                <a:gd name="T58" fmla="*/ 46 w 217"/>
                <a:gd name="T59" fmla="*/ 44 h 204"/>
                <a:gd name="T60" fmla="*/ 43 w 217"/>
                <a:gd name="T61" fmla="*/ 44 h 204"/>
                <a:gd name="T62" fmla="*/ 39 w 217"/>
                <a:gd name="T63" fmla="*/ 44 h 204"/>
                <a:gd name="T64" fmla="*/ 37 w 217"/>
                <a:gd name="T65" fmla="*/ 45 h 204"/>
                <a:gd name="T66" fmla="*/ 34 w 217"/>
                <a:gd name="T67" fmla="*/ 45 h 204"/>
                <a:gd name="T68" fmla="*/ 32 w 217"/>
                <a:gd name="T69" fmla="*/ 46 h 204"/>
                <a:gd name="T70" fmla="*/ 29 w 217"/>
                <a:gd name="T71" fmla="*/ 47 h 204"/>
                <a:gd name="T72" fmla="*/ 25 w 217"/>
                <a:gd name="T73" fmla="*/ 48 h 204"/>
                <a:gd name="T74" fmla="*/ 21 w 217"/>
                <a:gd name="T75" fmla="*/ 49 h 204"/>
                <a:gd name="T76" fmla="*/ 18 w 217"/>
                <a:gd name="T77" fmla="*/ 50 h 204"/>
                <a:gd name="T78" fmla="*/ 14 w 217"/>
                <a:gd name="T79" fmla="*/ 50 h 204"/>
                <a:gd name="T80" fmla="*/ 12 w 217"/>
                <a:gd name="T81" fmla="*/ 51 h 204"/>
                <a:gd name="T82" fmla="*/ 12 w 217"/>
                <a:gd name="T83" fmla="*/ 51 h 204"/>
                <a:gd name="T84" fmla="*/ 0 w 217"/>
                <a:gd name="T85" fmla="*/ 0 h 20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17"/>
                <a:gd name="T130" fmla="*/ 0 h 204"/>
                <a:gd name="T131" fmla="*/ 217 w 217"/>
                <a:gd name="T132" fmla="*/ 204 h 20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17" h="204">
                  <a:moveTo>
                    <a:pt x="0" y="0"/>
                  </a:moveTo>
                  <a:lnTo>
                    <a:pt x="12" y="1"/>
                  </a:lnTo>
                  <a:lnTo>
                    <a:pt x="30" y="3"/>
                  </a:lnTo>
                  <a:lnTo>
                    <a:pt x="49" y="6"/>
                  </a:lnTo>
                  <a:lnTo>
                    <a:pt x="71" y="10"/>
                  </a:lnTo>
                  <a:lnTo>
                    <a:pt x="91" y="14"/>
                  </a:lnTo>
                  <a:lnTo>
                    <a:pt x="109" y="18"/>
                  </a:lnTo>
                  <a:lnTo>
                    <a:pt x="124" y="22"/>
                  </a:lnTo>
                  <a:lnTo>
                    <a:pt x="134" y="25"/>
                  </a:lnTo>
                  <a:lnTo>
                    <a:pt x="141" y="26"/>
                  </a:lnTo>
                  <a:lnTo>
                    <a:pt x="149" y="27"/>
                  </a:lnTo>
                  <a:lnTo>
                    <a:pt x="159" y="27"/>
                  </a:lnTo>
                  <a:lnTo>
                    <a:pt x="167" y="27"/>
                  </a:lnTo>
                  <a:lnTo>
                    <a:pt x="175" y="26"/>
                  </a:lnTo>
                  <a:lnTo>
                    <a:pt x="180" y="26"/>
                  </a:lnTo>
                  <a:lnTo>
                    <a:pt x="185" y="25"/>
                  </a:lnTo>
                  <a:lnTo>
                    <a:pt x="186" y="25"/>
                  </a:lnTo>
                  <a:lnTo>
                    <a:pt x="184" y="34"/>
                  </a:lnTo>
                  <a:lnTo>
                    <a:pt x="182" y="55"/>
                  </a:lnTo>
                  <a:lnTo>
                    <a:pt x="180" y="79"/>
                  </a:lnTo>
                  <a:lnTo>
                    <a:pt x="184" y="99"/>
                  </a:lnTo>
                  <a:lnTo>
                    <a:pt x="192" y="115"/>
                  </a:lnTo>
                  <a:lnTo>
                    <a:pt x="199" y="133"/>
                  </a:lnTo>
                  <a:lnTo>
                    <a:pt x="205" y="150"/>
                  </a:lnTo>
                  <a:lnTo>
                    <a:pt x="207" y="155"/>
                  </a:lnTo>
                  <a:lnTo>
                    <a:pt x="217" y="170"/>
                  </a:lnTo>
                  <a:lnTo>
                    <a:pt x="215" y="170"/>
                  </a:lnTo>
                  <a:lnTo>
                    <a:pt x="207" y="171"/>
                  </a:lnTo>
                  <a:lnTo>
                    <a:pt x="197" y="171"/>
                  </a:lnTo>
                  <a:lnTo>
                    <a:pt x="184" y="173"/>
                  </a:lnTo>
                  <a:lnTo>
                    <a:pt x="170" y="175"/>
                  </a:lnTo>
                  <a:lnTo>
                    <a:pt x="156" y="176"/>
                  </a:lnTo>
                  <a:lnTo>
                    <a:pt x="145" y="178"/>
                  </a:lnTo>
                  <a:lnTo>
                    <a:pt x="136" y="180"/>
                  </a:lnTo>
                  <a:lnTo>
                    <a:pt x="126" y="182"/>
                  </a:lnTo>
                  <a:lnTo>
                    <a:pt x="114" y="185"/>
                  </a:lnTo>
                  <a:lnTo>
                    <a:pt x="99" y="189"/>
                  </a:lnTo>
                  <a:lnTo>
                    <a:pt x="84" y="193"/>
                  </a:lnTo>
                  <a:lnTo>
                    <a:pt x="69" y="197"/>
                  </a:lnTo>
                  <a:lnTo>
                    <a:pt x="56" y="200"/>
                  </a:lnTo>
                  <a:lnTo>
                    <a:pt x="48" y="203"/>
                  </a:lnTo>
                  <a:lnTo>
                    <a:pt x="45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22"/>
            <p:cNvSpPr>
              <a:spLocks/>
            </p:cNvSpPr>
            <p:nvPr/>
          </p:nvSpPr>
          <p:spPr bwMode="auto">
            <a:xfrm>
              <a:off x="231" y="845"/>
              <a:ext cx="589" cy="400"/>
            </a:xfrm>
            <a:custGeom>
              <a:avLst/>
              <a:gdLst>
                <a:gd name="T0" fmla="*/ 10 w 1178"/>
                <a:gd name="T1" fmla="*/ 35 h 801"/>
                <a:gd name="T2" fmla="*/ 3 w 1178"/>
                <a:gd name="T3" fmla="*/ 58 h 801"/>
                <a:gd name="T4" fmla="*/ 0 w 1178"/>
                <a:gd name="T5" fmla="*/ 84 h 801"/>
                <a:gd name="T6" fmla="*/ 3 w 1178"/>
                <a:gd name="T7" fmla="*/ 109 h 801"/>
                <a:gd name="T8" fmla="*/ 3 w 1178"/>
                <a:gd name="T9" fmla="*/ 114 h 801"/>
                <a:gd name="T10" fmla="*/ 5 w 1178"/>
                <a:gd name="T11" fmla="*/ 129 h 801"/>
                <a:gd name="T12" fmla="*/ 13 w 1178"/>
                <a:gd name="T13" fmla="*/ 141 h 801"/>
                <a:gd name="T14" fmla="*/ 14 w 1178"/>
                <a:gd name="T15" fmla="*/ 158 h 801"/>
                <a:gd name="T16" fmla="*/ 24 w 1178"/>
                <a:gd name="T17" fmla="*/ 169 h 801"/>
                <a:gd name="T18" fmla="*/ 27 w 1178"/>
                <a:gd name="T19" fmla="*/ 174 h 801"/>
                <a:gd name="T20" fmla="*/ 34 w 1178"/>
                <a:gd name="T21" fmla="*/ 184 h 801"/>
                <a:gd name="T22" fmla="*/ 47 w 1178"/>
                <a:gd name="T23" fmla="*/ 194 h 801"/>
                <a:gd name="T24" fmla="*/ 67 w 1178"/>
                <a:gd name="T25" fmla="*/ 198 h 801"/>
                <a:gd name="T26" fmla="*/ 87 w 1178"/>
                <a:gd name="T27" fmla="*/ 200 h 801"/>
                <a:gd name="T28" fmla="*/ 103 w 1178"/>
                <a:gd name="T29" fmla="*/ 195 h 801"/>
                <a:gd name="T30" fmla="*/ 122 w 1178"/>
                <a:gd name="T31" fmla="*/ 189 h 801"/>
                <a:gd name="T32" fmla="*/ 129 w 1178"/>
                <a:gd name="T33" fmla="*/ 185 h 801"/>
                <a:gd name="T34" fmla="*/ 137 w 1178"/>
                <a:gd name="T35" fmla="*/ 184 h 801"/>
                <a:gd name="T36" fmla="*/ 163 w 1178"/>
                <a:gd name="T37" fmla="*/ 181 h 801"/>
                <a:gd name="T38" fmla="*/ 198 w 1178"/>
                <a:gd name="T39" fmla="*/ 178 h 801"/>
                <a:gd name="T40" fmla="*/ 231 w 1178"/>
                <a:gd name="T41" fmla="*/ 179 h 801"/>
                <a:gd name="T42" fmla="*/ 247 w 1178"/>
                <a:gd name="T43" fmla="*/ 179 h 801"/>
                <a:gd name="T44" fmla="*/ 272 w 1178"/>
                <a:gd name="T45" fmla="*/ 171 h 801"/>
                <a:gd name="T46" fmla="*/ 285 w 1178"/>
                <a:gd name="T47" fmla="*/ 161 h 801"/>
                <a:gd name="T48" fmla="*/ 289 w 1178"/>
                <a:gd name="T49" fmla="*/ 157 h 801"/>
                <a:gd name="T50" fmla="*/ 295 w 1178"/>
                <a:gd name="T51" fmla="*/ 142 h 801"/>
                <a:gd name="T52" fmla="*/ 287 w 1178"/>
                <a:gd name="T53" fmla="*/ 127 h 801"/>
                <a:gd name="T54" fmla="*/ 279 w 1178"/>
                <a:gd name="T55" fmla="*/ 115 h 801"/>
                <a:gd name="T56" fmla="*/ 262 w 1178"/>
                <a:gd name="T57" fmla="*/ 105 h 801"/>
                <a:gd name="T58" fmla="*/ 254 w 1178"/>
                <a:gd name="T59" fmla="*/ 104 h 801"/>
                <a:gd name="T60" fmla="*/ 240 w 1178"/>
                <a:gd name="T61" fmla="*/ 102 h 801"/>
                <a:gd name="T62" fmla="*/ 223 w 1178"/>
                <a:gd name="T63" fmla="*/ 99 h 801"/>
                <a:gd name="T64" fmla="*/ 207 w 1178"/>
                <a:gd name="T65" fmla="*/ 93 h 801"/>
                <a:gd name="T66" fmla="*/ 195 w 1178"/>
                <a:gd name="T67" fmla="*/ 85 h 801"/>
                <a:gd name="T68" fmla="*/ 180 w 1178"/>
                <a:gd name="T69" fmla="*/ 75 h 801"/>
                <a:gd name="T70" fmla="*/ 166 w 1178"/>
                <a:gd name="T71" fmla="*/ 66 h 801"/>
                <a:gd name="T72" fmla="*/ 156 w 1178"/>
                <a:gd name="T73" fmla="*/ 60 h 801"/>
                <a:gd name="T74" fmla="*/ 148 w 1178"/>
                <a:gd name="T75" fmla="*/ 54 h 801"/>
                <a:gd name="T76" fmla="*/ 132 w 1178"/>
                <a:gd name="T77" fmla="*/ 41 h 801"/>
                <a:gd name="T78" fmla="*/ 121 w 1178"/>
                <a:gd name="T79" fmla="*/ 32 h 801"/>
                <a:gd name="T80" fmla="*/ 105 w 1178"/>
                <a:gd name="T81" fmla="*/ 18 h 801"/>
                <a:gd name="T82" fmla="*/ 96 w 1178"/>
                <a:gd name="T83" fmla="*/ 11 h 801"/>
                <a:gd name="T84" fmla="*/ 82 w 1178"/>
                <a:gd name="T85" fmla="*/ 3 h 801"/>
                <a:gd name="T86" fmla="*/ 69 w 1178"/>
                <a:gd name="T87" fmla="*/ 0 h 801"/>
                <a:gd name="T88" fmla="*/ 57 w 1178"/>
                <a:gd name="T89" fmla="*/ 1 h 801"/>
                <a:gd name="T90" fmla="*/ 48 w 1178"/>
                <a:gd name="T91" fmla="*/ 9 h 801"/>
                <a:gd name="T92" fmla="*/ 38 w 1178"/>
                <a:gd name="T93" fmla="*/ 17 h 801"/>
                <a:gd name="T94" fmla="*/ 28 w 1178"/>
                <a:gd name="T95" fmla="*/ 23 h 801"/>
                <a:gd name="T96" fmla="*/ 18 w 1178"/>
                <a:gd name="T97" fmla="*/ 29 h 80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178"/>
                <a:gd name="T148" fmla="*/ 0 h 801"/>
                <a:gd name="T149" fmla="*/ 1178 w 1178"/>
                <a:gd name="T150" fmla="*/ 801 h 80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178" h="801">
                  <a:moveTo>
                    <a:pt x="67" y="118"/>
                  </a:moveTo>
                  <a:lnTo>
                    <a:pt x="62" y="121"/>
                  </a:lnTo>
                  <a:lnTo>
                    <a:pt x="52" y="129"/>
                  </a:lnTo>
                  <a:lnTo>
                    <a:pt x="41" y="141"/>
                  </a:lnTo>
                  <a:lnTo>
                    <a:pt x="36" y="155"/>
                  </a:lnTo>
                  <a:lnTo>
                    <a:pt x="31" y="174"/>
                  </a:lnTo>
                  <a:lnTo>
                    <a:pt x="22" y="201"/>
                  </a:lnTo>
                  <a:lnTo>
                    <a:pt x="14" y="234"/>
                  </a:lnTo>
                  <a:lnTo>
                    <a:pt x="7" y="273"/>
                  </a:lnTo>
                  <a:lnTo>
                    <a:pt x="3" y="304"/>
                  </a:lnTo>
                  <a:lnTo>
                    <a:pt x="1" y="324"/>
                  </a:lnTo>
                  <a:lnTo>
                    <a:pt x="0" y="339"/>
                  </a:lnTo>
                  <a:lnTo>
                    <a:pt x="1" y="360"/>
                  </a:lnTo>
                  <a:lnTo>
                    <a:pt x="5" y="387"/>
                  </a:lnTo>
                  <a:lnTo>
                    <a:pt x="9" y="415"/>
                  </a:lnTo>
                  <a:lnTo>
                    <a:pt x="13" y="437"/>
                  </a:lnTo>
                  <a:lnTo>
                    <a:pt x="15" y="445"/>
                  </a:lnTo>
                  <a:lnTo>
                    <a:pt x="15" y="446"/>
                  </a:lnTo>
                  <a:lnTo>
                    <a:pt x="15" y="450"/>
                  </a:lnTo>
                  <a:lnTo>
                    <a:pt x="15" y="458"/>
                  </a:lnTo>
                  <a:lnTo>
                    <a:pt x="15" y="468"/>
                  </a:lnTo>
                  <a:lnTo>
                    <a:pt x="15" y="482"/>
                  </a:lnTo>
                  <a:lnTo>
                    <a:pt x="15" y="499"/>
                  </a:lnTo>
                  <a:lnTo>
                    <a:pt x="18" y="519"/>
                  </a:lnTo>
                  <a:lnTo>
                    <a:pt x="30" y="543"/>
                  </a:lnTo>
                  <a:lnTo>
                    <a:pt x="41" y="558"/>
                  </a:lnTo>
                  <a:lnTo>
                    <a:pt x="48" y="561"/>
                  </a:lnTo>
                  <a:lnTo>
                    <a:pt x="52" y="566"/>
                  </a:lnTo>
                  <a:lnTo>
                    <a:pt x="53" y="587"/>
                  </a:lnTo>
                  <a:lnTo>
                    <a:pt x="52" y="610"/>
                  </a:lnTo>
                  <a:lnTo>
                    <a:pt x="51" y="622"/>
                  </a:lnTo>
                  <a:lnTo>
                    <a:pt x="56" y="634"/>
                  </a:lnTo>
                  <a:lnTo>
                    <a:pt x="72" y="652"/>
                  </a:lnTo>
                  <a:lnTo>
                    <a:pt x="83" y="664"/>
                  </a:lnTo>
                  <a:lnTo>
                    <a:pt x="91" y="672"/>
                  </a:lnTo>
                  <a:lnTo>
                    <a:pt x="97" y="678"/>
                  </a:lnTo>
                  <a:lnTo>
                    <a:pt x="100" y="681"/>
                  </a:lnTo>
                  <a:lnTo>
                    <a:pt x="104" y="686"/>
                  </a:lnTo>
                  <a:lnTo>
                    <a:pt x="106" y="690"/>
                  </a:lnTo>
                  <a:lnTo>
                    <a:pt x="109" y="696"/>
                  </a:lnTo>
                  <a:lnTo>
                    <a:pt x="113" y="704"/>
                  </a:lnTo>
                  <a:lnTo>
                    <a:pt x="119" y="715"/>
                  </a:lnTo>
                  <a:lnTo>
                    <a:pt x="127" y="726"/>
                  </a:lnTo>
                  <a:lnTo>
                    <a:pt x="136" y="738"/>
                  </a:lnTo>
                  <a:lnTo>
                    <a:pt x="148" y="749"/>
                  </a:lnTo>
                  <a:lnTo>
                    <a:pt x="161" y="761"/>
                  </a:lnTo>
                  <a:lnTo>
                    <a:pt x="175" y="770"/>
                  </a:lnTo>
                  <a:lnTo>
                    <a:pt x="190" y="777"/>
                  </a:lnTo>
                  <a:lnTo>
                    <a:pt x="205" y="781"/>
                  </a:lnTo>
                  <a:lnTo>
                    <a:pt x="222" y="785"/>
                  </a:lnTo>
                  <a:lnTo>
                    <a:pt x="243" y="789"/>
                  </a:lnTo>
                  <a:lnTo>
                    <a:pt x="266" y="793"/>
                  </a:lnTo>
                  <a:lnTo>
                    <a:pt x="290" y="796"/>
                  </a:lnTo>
                  <a:lnTo>
                    <a:pt x="313" y="800"/>
                  </a:lnTo>
                  <a:lnTo>
                    <a:pt x="334" y="801"/>
                  </a:lnTo>
                  <a:lnTo>
                    <a:pt x="351" y="801"/>
                  </a:lnTo>
                  <a:lnTo>
                    <a:pt x="363" y="799"/>
                  </a:lnTo>
                  <a:lnTo>
                    <a:pt x="374" y="795"/>
                  </a:lnTo>
                  <a:lnTo>
                    <a:pt x="393" y="789"/>
                  </a:lnTo>
                  <a:lnTo>
                    <a:pt x="413" y="782"/>
                  </a:lnTo>
                  <a:lnTo>
                    <a:pt x="436" y="776"/>
                  </a:lnTo>
                  <a:lnTo>
                    <a:pt x="457" y="769"/>
                  </a:lnTo>
                  <a:lnTo>
                    <a:pt x="477" y="763"/>
                  </a:lnTo>
                  <a:lnTo>
                    <a:pt x="491" y="757"/>
                  </a:lnTo>
                  <a:lnTo>
                    <a:pt x="499" y="753"/>
                  </a:lnTo>
                  <a:lnTo>
                    <a:pt x="506" y="747"/>
                  </a:lnTo>
                  <a:lnTo>
                    <a:pt x="511" y="743"/>
                  </a:lnTo>
                  <a:lnTo>
                    <a:pt x="516" y="742"/>
                  </a:lnTo>
                  <a:lnTo>
                    <a:pt x="518" y="741"/>
                  </a:lnTo>
                  <a:lnTo>
                    <a:pt x="522" y="741"/>
                  </a:lnTo>
                  <a:lnTo>
                    <a:pt x="532" y="739"/>
                  </a:lnTo>
                  <a:lnTo>
                    <a:pt x="547" y="736"/>
                  </a:lnTo>
                  <a:lnTo>
                    <a:pt x="568" y="734"/>
                  </a:lnTo>
                  <a:lnTo>
                    <a:pt x="593" y="731"/>
                  </a:lnTo>
                  <a:lnTo>
                    <a:pt x="622" y="727"/>
                  </a:lnTo>
                  <a:lnTo>
                    <a:pt x="653" y="724"/>
                  </a:lnTo>
                  <a:lnTo>
                    <a:pt x="686" y="720"/>
                  </a:lnTo>
                  <a:lnTo>
                    <a:pt x="722" y="718"/>
                  </a:lnTo>
                  <a:lnTo>
                    <a:pt x="758" y="715"/>
                  </a:lnTo>
                  <a:lnTo>
                    <a:pt x="793" y="713"/>
                  </a:lnTo>
                  <a:lnTo>
                    <a:pt x="829" y="712"/>
                  </a:lnTo>
                  <a:lnTo>
                    <a:pt x="863" y="712"/>
                  </a:lnTo>
                  <a:lnTo>
                    <a:pt x="895" y="715"/>
                  </a:lnTo>
                  <a:lnTo>
                    <a:pt x="924" y="717"/>
                  </a:lnTo>
                  <a:lnTo>
                    <a:pt x="949" y="721"/>
                  </a:lnTo>
                  <a:lnTo>
                    <a:pt x="954" y="720"/>
                  </a:lnTo>
                  <a:lnTo>
                    <a:pt x="967" y="719"/>
                  </a:lnTo>
                  <a:lnTo>
                    <a:pt x="988" y="716"/>
                  </a:lnTo>
                  <a:lnTo>
                    <a:pt x="1012" y="710"/>
                  </a:lnTo>
                  <a:lnTo>
                    <a:pt x="1038" y="703"/>
                  </a:lnTo>
                  <a:lnTo>
                    <a:pt x="1064" y="695"/>
                  </a:lnTo>
                  <a:lnTo>
                    <a:pt x="1087" y="685"/>
                  </a:lnTo>
                  <a:lnTo>
                    <a:pt x="1107" y="673"/>
                  </a:lnTo>
                  <a:lnTo>
                    <a:pt x="1121" y="662"/>
                  </a:lnTo>
                  <a:lnTo>
                    <a:pt x="1132" y="652"/>
                  </a:lnTo>
                  <a:lnTo>
                    <a:pt x="1140" y="647"/>
                  </a:lnTo>
                  <a:lnTo>
                    <a:pt x="1146" y="641"/>
                  </a:lnTo>
                  <a:lnTo>
                    <a:pt x="1150" y="636"/>
                  </a:lnTo>
                  <a:lnTo>
                    <a:pt x="1153" y="633"/>
                  </a:lnTo>
                  <a:lnTo>
                    <a:pt x="1154" y="628"/>
                  </a:lnTo>
                  <a:lnTo>
                    <a:pt x="1155" y="623"/>
                  </a:lnTo>
                  <a:lnTo>
                    <a:pt x="1162" y="610"/>
                  </a:lnTo>
                  <a:lnTo>
                    <a:pt x="1171" y="590"/>
                  </a:lnTo>
                  <a:lnTo>
                    <a:pt x="1178" y="569"/>
                  </a:lnTo>
                  <a:lnTo>
                    <a:pt x="1175" y="552"/>
                  </a:lnTo>
                  <a:lnTo>
                    <a:pt x="1163" y="537"/>
                  </a:lnTo>
                  <a:lnTo>
                    <a:pt x="1154" y="522"/>
                  </a:lnTo>
                  <a:lnTo>
                    <a:pt x="1146" y="508"/>
                  </a:lnTo>
                  <a:lnTo>
                    <a:pt x="1144" y="494"/>
                  </a:lnTo>
                  <a:lnTo>
                    <a:pt x="1139" y="486"/>
                  </a:lnTo>
                  <a:lnTo>
                    <a:pt x="1129" y="476"/>
                  </a:lnTo>
                  <a:lnTo>
                    <a:pt x="1114" y="463"/>
                  </a:lnTo>
                  <a:lnTo>
                    <a:pt x="1095" y="451"/>
                  </a:lnTo>
                  <a:lnTo>
                    <a:pt x="1076" y="439"/>
                  </a:lnTo>
                  <a:lnTo>
                    <a:pt x="1058" y="429"/>
                  </a:lnTo>
                  <a:lnTo>
                    <a:pt x="1045" y="422"/>
                  </a:lnTo>
                  <a:lnTo>
                    <a:pt x="1035" y="420"/>
                  </a:lnTo>
                  <a:lnTo>
                    <a:pt x="1031" y="420"/>
                  </a:lnTo>
                  <a:lnTo>
                    <a:pt x="1025" y="420"/>
                  </a:lnTo>
                  <a:lnTo>
                    <a:pt x="1016" y="418"/>
                  </a:lnTo>
                  <a:lnTo>
                    <a:pt x="1004" y="417"/>
                  </a:lnTo>
                  <a:lnTo>
                    <a:pt x="990" y="416"/>
                  </a:lnTo>
                  <a:lnTo>
                    <a:pt x="977" y="414"/>
                  </a:lnTo>
                  <a:lnTo>
                    <a:pt x="960" y="411"/>
                  </a:lnTo>
                  <a:lnTo>
                    <a:pt x="944" y="409"/>
                  </a:lnTo>
                  <a:lnTo>
                    <a:pt x="927" y="406"/>
                  </a:lnTo>
                  <a:lnTo>
                    <a:pt x="910" y="402"/>
                  </a:lnTo>
                  <a:lnTo>
                    <a:pt x="892" y="398"/>
                  </a:lnTo>
                  <a:lnTo>
                    <a:pt x="876" y="393"/>
                  </a:lnTo>
                  <a:lnTo>
                    <a:pt x="860" y="387"/>
                  </a:lnTo>
                  <a:lnTo>
                    <a:pt x="845" y="382"/>
                  </a:lnTo>
                  <a:lnTo>
                    <a:pt x="831" y="375"/>
                  </a:lnTo>
                  <a:lnTo>
                    <a:pt x="820" y="368"/>
                  </a:lnTo>
                  <a:lnTo>
                    <a:pt x="808" y="360"/>
                  </a:lnTo>
                  <a:lnTo>
                    <a:pt x="796" y="350"/>
                  </a:lnTo>
                  <a:lnTo>
                    <a:pt x="782" y="341"/>
                  </a:lnTo>
                  <a:lnTo>
                    <a:pt x="767" y="332"/>
                  </a:lnTo>
                  <a:lnTo>
                    <a:pt x="752" y="322"/>
                  </a:lnTo>
                  <a:lnTo>
                    <a:pt x="737" y="311"/>
                  </a:lnTo>
                  <a:lnTo>
                    <a:pt x="722" y="301"/>
                  </a:lnTo>
                  <a:lnTo>
                    <a:pt x="707" y="292"/>
                  </a:lnTo>
                  <a:lnTo>
                    <a:pt x="692" y="282"/>
                  </a:lnTo>
                  <a:lnTo>
                    <a:pt x="678" y="273"/>
                  </a:lnTo>
                  <a:lnTo>
                    <a:pt x="664" y="265"/>
                  </a:lnTo>
                  <a:lnTo>
                    <a:pt x="653" y="257"/>
                  </a:lnTo>
                  <a:lnTo>
                    <a:pt x="643" y="251"/>
                  </a:lnTo>
                  <a:lnTo>
                    <a:pt x="633" y="247"/>
                  </a:lnTo>
                  <a:lnTo>
                    <a:pt x="626" y="243"/>
                  </a:lnTo>
                  <a:lnTo>
                    <a:pt x="622" y="241"/>
                  </a:lnTo>
                  <a:lnTo>
                    <a:pt x="618" y="238"/>
                  </a:lnTo>
                  <a:lnTo>
                    <a:pt x="607" y="228"/>
                  </a:lnTo>
                  <a:lnTo>
                    <a:pt x="592" y="217"/>
                  </a:lnTo>
                  <a:lnTo>
                    <a:pt x="575" y="202"/>
                  </a:lnTo>
                  <a:lnTo>
                    <a:pt x="556" y="187"/>
                  </a:lnTo>
                  <a:lnTo>
                    <a:pt x="539" y="173"/>
                  </a:lnTo>
                  <a:lnTo>
                    <a:pt x="526" y="164"/>
                  </a:lnTo>
                  <a:lnTo>
                    <a:pt x="518" y="158"/>
                  </a:lnTo>
                  <a:lnTo>
                    <a:pt x="511" y="153"/>
                  </a:lnTo>
                  <a:lnTo>
                    <a:pt x="500" y="143"/>
                  </a:lnTo>
                  <a:lnTo>
                    <a:pt x="484" y="130"/>
                  </a:lnTo>
                  <a:lnTo>
                    <a:pt x="468" y="115"/>
                  </a:lnTo>
                  <a:lnTo>
                    <a:pt x="450" y="100"/>
                  </a:lnTo>
                  <a:lnTo>
                    <a:pt x="434" y="87"/>
                  </a:lnTo>
                  <a:lnTo>
                    <a:pt x="421" y="75"/>
                  </a:lnTo>
                  <a:lnTo>
                    <a:pt x="412" y="68"/>
                  </a:lnTo>
                  <a:lnTo>
                    <a:pt x="404" y="64"/>
                  </a:lnTo>
                  <a:lnTo>
                    <a:pt x="395" y="55"/>
                  </a:lnTo>
                  <a:lnTo>
                    <a:pt x="385" y="47"/>
                  </a:lnTo>
                  <a:lnTo>
                    <a:pt x="372" y="38"/>
                  </a:lnTo>
                  <a:lnTo>
                    <a:pt x="359" y="29"/>
                  </a:lnTo>
                  <a:lnTo>
                    <a:pt x="345" y="20"/>
                  </a:lnTo>
                  <a:lnTo>
                    <a:pt x="330" y="13"/>
                  </a:lnTo>
                  <a:lnTo>
                    <a:pt x="317" y="8"/>
                  </a:lnTo>
                  <a:lnTo>
                    <a:pt x="303" y="6"/>
                  </a:lnTo>
                  <a:lnTo>
                    <a:pt x="290" y="2"/>
                  </a:lnTo>
                  <a:lnTo>
                    <a:pt x="276" y="1"/>
                  </a:lnTo>
                  <a:lnTo>
                    <a:pt x="265" y="0"/>
                  </a:lnTo>
                  <a:lnTo>
                    <a:pt x="252" y="1"/>
                  </a:lnTo>
                  <a:lnTo>
                    <a:pt x="242" y="2"/>
                  </a:lnTo>
                  <a:lnTo>
                    <a:pt x="231" y="6"/>
                  </a:lnTo>
                  <a:lnTo>
                    <a:pt x="222" y="12"/>
                  </a:lnTo>
                  <a:lnTo>
                    <a:pt x="213" y="19"/>
                  </a:lnTo>
                  <a:lnTo>
                    <a:pt x="203" y="28"/>
                  </a:lnTo>
                  <a:lnTo>
                    <a:pt x="192" y="37"/>
                  </a:lnTo>
                  <a:lnTo>
                    <a:pt x="182" y="46"/>
                  </a:lnTo>
                  <a:lnTo>
                    <a:pt x="172" y="55"/>
                  </a:lnTo>
                  <a:lnTo>
                    <a:pt x="161" y="64"/>
                  </a:lnTo>
                  <a:lnTo>
                    <a:pt x="152" y="70"/>
                  </a:lnTo>
                  <a:lnTo>
                    <a:pt x="145" y="75"/>
                  </a:lnTo>
                  <a:lnTo>
                    <a:pt x="137" y="80"/>
                  </a:lnTo>
                  <a:lnTo>
                    <a:pt x="125" y="85"/>
                  </a:lnTo>
                  <a:lnTo>
                    <a:pt x="113" y="92"/>
                  </a:lnTo>
                  <a:lnTo>
                    <a:pt x="99" y="99"/>
                  </a:lnTo>
                  <a:lnTo>
                    <a:pt x="87" y="106"/>
                  </a:lnTo>
                  <a:lnTo>
                    <a:pt x="77" y="112"/>
                  </a:lnTo>
                  <a:lnTo>
                    <a:pt x="69" y="117"/>
                  </a:lnTo>
                  <a:lnTo>
                    <a:pt x="67" y="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23"/>
            <p:cNvSpPr>
              <a:spLocks/>
            </p:cNvSpPr>
            <p:nvPr/>
          </p:nvSpPr>
          <p:spPr bwMode="auto">
            <a:xfrm>
              <a:off x="627" y="732"/>
              <a:ext cx="440" cy="352"/>
            </a:xfrm>
            <a:custGeom>
              <a:avLst/>
              <a:gdLst>
                <a:gd name="T0" fmla="*/ 19 w 880"/>
                <a:gd name="T1" fmla="*/ 97 h 704"/>
                <a:gd name="T2" fmla="*/ 28 w 880"/>
                <a:gd name="T3" fmla="*/ 94 h 704"/>
                <a:gd name="T4" fmla="*/ 40 w 880"/>
                <a:gd name="T5" fmla="*/ 88 h 704"/>
                <a:gd name="T6" fmla="*/ 55 w 880"/>
                <a:gd name="T7" fmla="*/ 81 h 704"/>
                <a:gd name="T8" fmla="*/ 67 w 880"/>
                <a:gd name="T9" fmla="*/ 74 h 704"/>
                <a:gd name="T10" fmla="*/ 75 w 880"/>
                <a:gd name="T11" fmla="*/ 68 h 704"/>
                <a:gd name="T12" fmla="*/ 80 w 880"/>
                <a:gd name="T13" fmla="*/ 63 h 704"/>
                <a:gd name="T14" fmla="*/ 86 w 880"/>
                <a:gd name="T15" fmla="*/ 58 h 704"/>
                <a:gd name="T16" fmla="*/ 91 w 880"/>
                <a:gd name="T17" fmla="*/ 53 h 704"/>
                <a:gd name="T18" fmla="*/ 98 w 880"/>
                <a:gd name="T19" fmla="*/ 48 h 704"/>
                <a:gd name="T20" fmla="*/ 106 w 880"/>
                <a:gd name="T21" fmla="*/ 42 h 704"/>
                <a:gd name="T22" fmla="*/ 115 w 880"/>
                <a:gd name="T23" fmla="*/ 34 h 704"/>
                <a:gd name="T24" fmla="*/ 125 w 880"/>
                <a:gd name="T25" fmla="*/ 26 h 704"/>
                <a:gd name="T26" fmla="*/ 135 w 880"/>
                <a:gd name="T27" fmla="*/ 19 h 704"/>
                <a:gd name="T28" fmla="*/ 142 w 880"/>
                <a:gd name="T29" fmla="*/ 13 h 704"/>
                <a:gd name="T30" fmla="*/ 148 w 880"/>
                <a:gd name="T31" fmla="*/ 10 h 704"/>
                <a:gd name="T32" fmla="*/ 151 w 880"/>
                <a:gd name="T33" fmla="*/ 8 h 704"/>
                <a:gd name="T34" fmla="*/ 157 w 880"/>
                <a:gd name="T35" fmla="*/ 6 h 704"/>
                <a:gd name="T36" fmla="*/ 165 w 880"/>
                <a:gd name="T37" fmla="*/ 3 h 704"/>
                <a:gd name="T38" fmla="*/ 175 w 880"/>
                <a:gd name="T39" fmla="*/ 1 h 704"/>
                <a:gd name="T40" fmla="*/ 186 w 880"/>
                <a:gd name="T41" fmla="*/ 1 h 704"/>
                <a:gd name="T42" fmla="*/ 197 w 880"/>
                <a:gd name="T43" fmla="*/ 1 h 704"/>
                <a:gd name="T44" fmla="*/ 206 w 880"/>
                <a:gd name="T45" fmla="*/ 3 h 704"/>
                <a:gd name="T46" fmla="*/ 214 w 880"/>
                <a:gd name="T47" fmla="*/ 9 h 704"/>
                <a:gd name="T48" fmla="*/ 220 w 880"/>
                <a:gd name="T49" fmla="*/ 19 h 704"/>
                <a:gd name="T50" fmla="*/ 220 w 880"/>
                <a:gd name="T51" fmla="*/ 33 h 704"/>
                <a:gd name="T52" fmla="*/ 216 w 880"/>
                <a:gd name="T53" fmla="*/ 50 h 704"/>
                <a:gd name="T54" fmla="*/ 210 w 880"/>
                <a:gd name="T55" fmla="*/ 70 h 704"/>
                <a:gd name="T56" fmla="*/ 202 w 880"/>
                <a:gd name="T57" fmla="*/ 88 h 704"/>
                <a:gd name="T58" fmla="*/ 193 w 880"/>
                <a:gd name="T59" fmla="*/ 106 h 704"/>
                <a:gd name="T60" fmla="*/ 186 w 880"/>
                <a:gd name="T61" fmla="*/ 119 h 704"/>
                <a:gd name="T62" fmla="*/ 181 w 880"/>
                <a:gd name="T63" fmla="*/ 129 h 704"/>
                <a:gd name="T64" fmla="*/ 177 w 880"/>
                <a:gd name="T65" fmla="*/ 133 h 704"/>
                <a:gd name="T66" fmla="*/ 169 w 880"/>
                <a:gd name="T67" fmla="*/ 140 h 704"/>
                <a:gd name="T68" fmla="*/ 159 w 880"/>
                <a:gd name="T69" fmla="*/ 148 h 704"/>
                <a:gd name="T70" fmla="*/ 148 w 880"/>
                <a:gd name="T71" fmla="*/ 157 h 704"/>
                <a:gd name="T72" fmla="*/ 138 w 880"/>
                <a:gd name="T73" fmla="*/ 163 h 704"/>
                <a:gd name="T74" fmla="*/ 126 w 880"/>
                <a:gd name="T75" fmla="*/ 168 h 704"/>
                <a:gd name="T76" fmla="*/ 114 w 880"/>
                <a:gd name="T77" fmla="*/ 173 h 704"/>
                <a:gd name="T78" fmla="*/ 106 w 880"/>
                <a:gd name="T79" fmla="*/ 176 h 704"/>
                <a:gd name="T80" fmla="*/ 102 w 880"/>
                <a:gd name="T81" fmla="*/ 176 h 704"/>
                <a:gd name="T82" fmla="*/ 91 w 880"/>
                <a:gd name="T83" fmla="*/ 175 h 704"/>
                <a:gd name="T84" fmla="*/ 76 w 880"/>
                <a:gd name="T85" fmla="*/ 173 h 704"/>
                <a:gd name="T86" fmla="*/ 63 w 880"/>
                <a:gd name="T87" fmla="*/ 170 h 704"/>
                <a:gd name="T88" fmla="*/ 58 w 880"/>
                <a:gd name="T89" fmla="*/ 168 h 704"/>
                <a:gd name="T90" fmla="*/ 53 w 880"/>
                <a:gd name="T91" fmla="*/ 166 h 704"/>
                <a:gd name="T92" fmla="*/ 45 w 880"/>
                <a:gd name="T93" fmla="*/ 164 h 704"/>
                <a:gd name="T94" fmla="*/ 35 w 880"/>
                <a:gd name="T95" fmla="*/ 162 h 704"/>
                <a:gd name="T96" fmla="*/ 25 w 880"/>
                <a:gd name="T97" fmla="*/ 159 h 704"/>
                <a:gd name="T98" fmla="*/ 14 w 880"/>
                <a:gd name="T99" fmla="*/ 157 h 704"/>
                <a:gd name="T100" fmla="*/ 7 w 880"/>
                <a:gd name="T101" fmla="*/ 155 h 704"/>
                <a:gd name="T102" fmla="*/ 3 w 880"/>
                <a:gd name="T103" fmla="*/ 153 h 704"/>
                <a:gd name="T104" fmla="*/ 1 w 880"/>
                <a:gd name="T105" fmla="*/ 149 h 704"/>
                <a:gd name="T106" fmla="*/ 1 w 880"/>
                <a:gd name="T107" fmla="*/ 135 h 704"/>
                <a:gd name="T108" fmla="*/ 3 w 880"/>
                <a:gd name="T109" fmla="*/ 116 h 704"/>
                <a:gd name="T110" fmla="*/ 12 w 880"/>
                <a:gd name="T111" fmla="*/ 102 h 70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80"/>
                <a:gd name="T169" fmla="*/ 0 h 704"/>
                <a:gd name="T170" fmla="*/ 880 w 880"/>
                <a:gd name="T171" fmla="*/ 704 h 70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80" h="704">
                  <a:moveTo>
                    <a:pt x="72" y="393"/>
                  </a:moveTo>
                  <a:lnTo>
                    <a:pt x="76" y="391"/>
                  </a:lnTo>
                  <a:lnTo>
                    <a:pt x="89" y="385"/>
                  </a:lnTo>
                  <a:lnTo>
                    <a:pt x="109" y="376"/>
                  </a:lnTo>
                  <a:lnTo>
                    <a:pt x="133" y="365"/>
                  </a:lnTo>
                  <a:lnTo>
                    <a:pt x="160" y="352"/>
                  </a:lnTo>
                  <a:lnTo>
                    <a:pt x="189" y="337"/>
                  </a:lnTo>
                  <a:lnTo>
                    <a:pt x="217" y="322"/>
                  </a:lnTo>
                  <a:lnTo>
                    <a:pt x="243" y="307"/>
                  </a:lnTo>
                  <a:lnTo>
                    <a:pt x="265" y="293"/>
                  </a:lnTo>
                  <a:lnTo>
                    <a:pt x="282" y="281"/>
                  </a:lnTo>
                  <a:lnTo>
                    <a:pt x="297" y="272"/>
                  </a:lnTo>
                  <a:lnTo>
                    <a:pt x="309" y="262"/>
                  </a:lnTo>
                  <a:lnTo>
                    <a:pt x="319" y="254"/>
                  </a:lnTo>
                  <a:lnTo>
                    <a:pt x="330" y="243"/>
                  </a:lnTo>
                  <a:lnTo>
                    <a:pt x="341" y="233"/>
                  </a:lnTo>
                  <a:lnTo>
                    <a:pt x="355" y="221"/>
                  </a:lnTo>
                  <a:lnTo>
                    <a:pt x="364" y="213"/>
                  </a:lnTo>
                  <a:lnTo>
                    <a:pt x="376" y="204"/>
                  </a:lnTo>
                  <a:lnTo>
                    <a:pt x="390" y="193"/>
                  </a:lnTo>
                  <a:lnTo>
                    <a:pt x="406" y="179"/>
                  </a:lnTo>
                  <a:lnTo>
                    <a:pt x="424" y="165"/>
                  </a:lnTo>
                  <a:lnTo>
                    <a:pt x="443" y="150"/>
                  </a:lnTo>
                  <a:lnTo>
                    <a:pt x="461" y="134"/>
                  </a:lnTo>
                  <a:lnTo>
                    <a:pt x="481" y="119"/>
                  </a:lnTo>
                  <a:lnTo>
                    <a:pt x="500" y="104"/>
                  </a:lnTo>
                  <a:lnTo>
                    <a:pt x="519" y="89"/>
                  </a:lnTo>
                  <a:lnTo>
                    <a:pt x="537" y="75"/>
                  </a:lnTo>
                  <a:lnTo>
                    <a:pt x="553" y="62"/>
                  </a:lnTo>
                  <a:lnTo>
                    <a:pt x="568" y="52"/>
                  </a:lnTo>
                  <a:lnTo>
                    <a:pt x="580" y="44"/>
                  </a:lnTo>
                  <a:lnTo>
                    <a:pt x="589" y="38"/>
                  </a:lnTo>
                  <a:lnTo>
                    <a:pt x="596" y="35"/>
                  </a:lnTo>
                  <a:lnTo>
                    <a:pt x="603" y="32"/>
                  </a:lnTo>
                  <a:lnTo>
                    <a:pt x="613" y="29"/>
                  </a:lnTo>
                  <a:lnTo>
                    <a:pt x="626" y="24"/>
                  </a:lnTo>
                  <a:lnTo>
                    <a:pt x="641" y="20"/>
                  </a:lnTo>
                  <a:lnTo>
                    <a:pt x="659" y="15"/>
                  </a:lnTo>
                  <a:lnTo>
                    <a:pt x="678" y="11"/>
                  </a:lnTo>
                  <a:lnTo>
                    <a:pt x="698" y="6"/>
                  </a:lnTo>
                  <a:lnTo>
                    <a:pt x="720" y="2"/>
                  </a:lnTo>
                  <a:lnTo>
                    <a:pt x="741" y="1"/>
                  </a:lnTo>
                  <a:lnTo>
                    <a:pt x="763" y="0"/>
                  </a:lnTo>
                  <a:lnTo>
                    <a:pt x="785" y="2"/>
                  </a:lnTo>
                  <a:lnTo>
                    <a:pt x="804" y="6"/>
                  </a:lnTo>
                  <a:lnTo>
                    <a:pt x="824" y="13"/>
                  </a:lnTo>
                  <a:lnTo>
                    <a:pt x="841" y="22"/>
                  </a:lnTo>
                  <a:lnTo>
                    <a:pt x="856" y="35"/>
                  </a:lnTo>
                  <a:lnTo>
                    <a:pt x="869" y="52"/>
                  </a:lnTo>
                  <a:lnTo>
                    <a:pt x="877" y="74"/>
                  </a:lnTo>
                  <a:lnTo>
                    <a:pt x="880" y="100"/>
                  </a:lnTo>
                  <a:lnTo>
                    <a:pt x="879" y="130"/>
                  </a:lnTo>
                  <a:lnTo>
                    <a:pt x="873" y="165"/>
                  </a:lnTo>
                  <a:lnTo>
                    <a:pt x="864" y="202"/>
                  </a:lnTo>
                  <a:lnTo>
                    <a:pt x="851" y="240"/>
                  </a:lnTo>
                  <a:lnTo>
                    <a:pt x="838" y="278"/>
                  </a:lnTo>
                  <a:lnTo>
                    <a:pt x="823" y="317"/>
                  </a:lnTo>
                  <a:lnTo>
                    <a:pt x="805" y="355"/>
                  </a:lnTo>
                  <a:lnTo>
                    <a:pt x="788" y="391"/>
                  </a:lnTo>
                  <a:lnTo>
                    <a:pt x="772" y="424"/>
                  </a:lnTo>
                  <a:lnTo>
                    <a:pt x="756" y="453"/>
                  </a:lnTo>
                  <a:lnTo>
                    <a:pt x="742" y="478"/>
                  </a:lnTo>
                  <a:lnTo>
                    <a:pt x="730" y="499"/>
                  </a:lnTo>
                  <a:lnTo>
                    <a:pt x="722" y="513"/>
                  </a:lnTo>
                  <a:lnTo>
                    <a:pt x="717" y="520"/>
                  </a:lnTo>
                  <a:lnTo>
                    <a:pt x="707" y="529"/>
                  </a:lnTo>
                  <a:lnTo>
                    <a:pt x="692" y="542"/>
                  </a:lnTo>
                  <a:lnTo>
                    <a:pt x="675" y="558"/>
                  </a:lnTo>
                  <a:lnTo>
                    <a:pt x="654" y="575"/>
                  </a:lnTo>
                  <a:lnTo>
                    <a:pt x="633" y="592"/>
                  </a:lnTo>
                  <a:lnTo>
                    <a:pt x="611" y="610"/>
                  </a:lnTo>
                  <a:lnTo>
                    <a:pt x="589" y="625"/>
                  </a:lnTo>
                  <a:lnTo>
                    <a:pt x="570" y="637"/>
                  </a:lnTo>
                  <a:lnTo>
                    <a:pt x="551" y="649"/>
                  </a:lnTo>
                  <a:lnTo>
                    <a:pt x="528" y="659"/>
                  </a:lnTo>
                  <a:lnTo>
                    <a:pt x="504" y="671"/>
                  </a:lnTo>
                  <a:lnTo>
                    <a:pt x="479" y="680"/>
                  </a:lnTo>
                  <a:lnTo>
                    <a:pt x="458" y="689"/>
                  </a:lnTo>
                  <a:lnTo>
                    <a:pt x="438" y="696"/>
                  </a:lnTo>
                  <a:lnTo>
                    <a:pt x="423" y="702"/>
                  </a:lnTo>
                  <a:lnTo>
                    <a:pt x="415" y="704"/>
                  </a:lnTo>
                  <a:lnTo>
                    <a:pt x="406" y="704"/>
                  </a:lnTo>
                  <a:lnTo>
                    <a:pt x="386" y="702"/>
                  </a:lnTo>
                  <a:lnTo>
                    <a:pt x="362" y="698"/>
                  </a:lnTo>
                  <a:lnTo>
                    <a:pt x="333" y="695"/>
                  </a:lnTo>
                  <a:lnTo>
                    <a:pt x="304" y="689"/>
                  </a:lnTo>
                  <a:lnTo>
                    <a:pt x="277" y="683"/>
                  </a:lnTo>
                  <a:lnTo>
                    <a:pt x="255" y="678"/>
                  </a:lnTo>
                  <a:lnTo>
                    <a:pt x="241" y="672"/>
                  </a:lnTo>
                  <a:lnTo>
                    <a:pt x="234" y="670"/>
                  </a:lnTo>
                  <a:lnTo>
                    <a:pt x="224" y="666"/>
                  </a:lnTo>
                  <a:lnTo>
                    <a:pt x="210" y="663"/>
                  </a:lnTo>
                  <a:lnTo>
                    <a:pt x="195" y="658"/>
                  </a:lnTo>
                  <a:lnTo>
                    <a:pt x="177" y="653"/>
                  </a:lnTo>
                  <a:lnTo>
                    <a:pt x="158" y="650"/>
                  </a:lnTo>
                  <a:lnTo>
                    <a:pt x="137" y="645"/>
                  </a:lnTo>
                  <a:lnTo>
                    <a:pt x="118" y="641"/>
                  </a:lnTo>
                  <a:lnTo>
                    <a:pt x="97" y="636"/>
                  </a:lnTo>
                  <a:lnTo>
                    <a:pt x="77" y="630"/>
                  </a:lnTo>
                  <a:lnTo>
                    <a:pt x="59" y="626"/>
                  </a:lnTo>
                  <a:lnTo>
                    <a:pt x="43" y="622"/>
                  </a:lnTo>
                  <a:lnTo>
                    <a:pt x="29" y="618"/>
                  </a:lnTo>
                  <a:lnTo>
                    <a:pt x="18" y="613"/>
                  </a:lnTo>
                  <a:lnTo>
                    <a:pt x="10" y="610"/>
                  </a:lnTo>
                  <a:lnTo>
                    <a:pt x="5" y="606"/>
                  </a:lnTo>
                  <a:lnTo>
                    <a:pt x="1" y="594"/>
                  </a:lnTo>
                  <a:lnTo>
                    <a:pt x="0" y="569"/>
                  </a:lnTo>
                  <a:lnTo>
                    <a:pt x="1" y="537"/>
                  </a:lnTo>
                  <a:lnTo>
                    <a:pt x="6" y="501"/>
                  </a:lnTo>
                  <a:lnTo>
                    <a:pt x="14" y="466"/>
                  </a:lnTo>
                  <a:lnTo>
                    <a:pt x="28" y="433"/>
                  </a:lnTo>
                  <a:lnTo>
                    <a:pt x="46" y="408"/>
                  </a:lnTo>
                  <a:lnTo>
                    <a:pt x="72" y="3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24"/>
            <p:cNvSpPr>
              <a:spLocks/>
            </p:cNvSpPr>
            <p:nvPr/>
          </p:nvSpPr>
          <p:spPr bwMode="auto">
            <a:xfrm>
              <a:off x="488" y="1115"/>
              <a:ext cx="221" cy="166"/>
            </a:xfrm>
            <a:custGeom>
              <a:avLst/>
              <a:gdLst>
                <a:gd name="T0" fmla="*/ 0 w 442"/>
                <a:gd name="T1" fmla="*/ 29 h 330"/>
                <a:gd name="T2" fmla="*/ 3 w 442"/>
                <a:gd name="T3" fmla="*/ 58 h 330"/>
                <a:gd name="T4" fmla="*/ 12 w 442"/>
                <a:gd name="T5" fmla="*/ 70 h 330"/>
                <a:gd name="T6" fmla="*/ 18 w 442"/>
                <a:gd name="T7" fmla="*/ 72 h 330"/>
                <a:gd name="T8" fmla="*/ 22 w 442"/>
                <a:gd name="T9" fmla="*/ 73 h 330"/>
                <a:gd name="T10" fmla="*/ 25 w 442"/>
                <a:gd name="T11" fmla="*/ 73 h 330"/>
                <a:gd name="T12" fmla="*/ 28 w 442"/>
                <a:gd name="T13" fmla="*/ 73 h 330"/>
                <a:gd name="T14" fmla="*/ 33 w 442"/>
                <a:gd name="T15" fmla="*/ 71 h 330"/>
                <a:gd name="T16" fmla="*/ 36 w 442"/>
                <a:gd name="T17" fmla="*/ 73 h 330"/>
                <a:gd name="T18" fmla="*/ 41 w 442"/>
                <a:gd name="T19" fmla="*/ 78 h 330"/>
                <a:gd name="T20" fmla="*/ 47 w 442"/>
                <a:gd name="T21" fmla="*/ 81 h 330"/>
                <a:gd name="T22" fmla="*/ 52 w 442"/>
                <a:gd name="T23" fmla="*/ 83 h 330"/>
                <a:gd name="T24" fmla="*/ 57 w 442"/>
                <a:gd name="T25" fmla="*/ 84 h 330"/>
                <a:gd name="T26" fmla="*/ 67 w 442"/>
                <a:gd name="T27" fmla="*/ 81 h 330"/>
                <a:gd name="T28" fmla="*/ 83 w 442"/>
                <a:gd name="T29" fmla="*/ 75 h 330"/>
                <a:gd name="T30" fmla="*/ 96 w 442"/>
                <a:gd name="T31" fmla="*/ 65 h 330"/>
                <a:gd name="T32" fmla="*/ 98 w 442"/>
                <a:gd name="T33" fmla="*/ 64 h 330"/>
                <a:gd name="T34" fmla="*/ 102 w 442"/>
                <a:gd name="T35" fmla="*/ 60 h 330"/>
                <a:gd name="T36" fmla="*/ 107 w 442"/>
                <a:gd name="T37" fmla="*/ 55 h 330"/>
                <a:gd name="T38" fmla="*/ 110 w 442"/>
                <a:gd name="T39" fmla="*/ 50 h 330"/>
                <a:gd name="T40" fmla="*/ 111 w 442"/>
                <a:gd name="T41" fmla="*/ 43 h 330"/>
                <a:gd name="T42" fmla="*/ 109 w 442"/>
                <a:gd name="T43" fmla="*/ 32 h 330"/>
                <a:gd name="T44" fmla="*/ 105 w 442"/>
                <a:gd name="T45" fmla="*/ 23 h 330"/>
                <a:gd name="T46" fmla="*/ 102 w 442"/>
                <a:gd name="T47" fmla="*/ 17 h 330"/>
                <a:gd name="T48" fmla="*/ 99 w 442"/>
                <a:gd name="T49" fmla="*/ 15 h 330"/>
                <a:gd name="T50" fmla="*/ 97 w 442"/>
                <a:gd name="T51" fmla="*/ 13 h 330"/>
                <a:gd name="T52" fmla="*/ 94 w 442"/>
                <a:gd name="T53" fmla="*/ 12 h 330"/>
                <a:gd name="T54" fmla="*/ 91 w 442"/>
                <a:gd name="T55" fmla="*/ 11 h 330"/>
                <a:gd name="T56" fmla="*/ 84 w 442"/>
                <a:gd name="T57" fmla="*/ 9 h 330"/>
                <a:gd name="T58" fmla="*/ 73 w 442"/>
                <a:gd name="T59" fmla="*/ 5 h 330"/>
                <a:gd name="T60" fmla="*/ 61 w 442"/>
                <a:gd name="T61" fmla="*/ 2 h 330"/>
                <a:gd name="T62" fmla="*/ 56 w 442"/>
                <a:gd name="T63" fmla="*/ 0 h 330"/>
                <a:gd name="T64" fmla="*/ 54 w 442"/>
                <a:gd name="T65" fmla="*/ 1 h 330"/>
                <a:gd name="T66" fmla="*/ 47 w 442"/>
                <a:gd name="T67" fmla="*/ 1 h 330"/>
                <a:gd name="T68" fmla="*/ 39 w 442"/>
                <a:gd name="T69" fmla="*/ 3 h 330"/>
                <a:gd name="T70" fmla="*/ 34 w 442"/>
                <a:gd name="T71" fmla="*/ 4 h 330"/>
                <a:gd name="T72" fmla="*/ 29 w 442"/>
                <a:gd name="T73" fmla="*/ 9 h 330"/>
                <a:gd name="T74" fmla="*/ 27 w 442"/>
                <a:gd name="T75" fmla="*/ 15 h 330"/>
                <a:gd name="T76" fmla="*/ 23 w 442"/>
                <a:gd name="T77" fmla="*/ 18 h 330"/>
                <a:gd name="T78" fmla="*/ 17 w 442"/>
                <a:gd name="T79" fmla="*/ 21 h 330"/>
                <a:gd name="T80" fmla="*/ 9 w 442"/>
                <a:gd name="T81" fmla="*/ 23 h 330"/>
                <a:gd name="T82" fmla="*/ 0 w 442"/>
                <a:gd name="T83" fmla="*/ 23 h 33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42"/>
                <a:gd name="T127" fmla="*/ 0 h 330"/>
                <a:gd name="T128" fmla="*/ 442 w 442"/>
                <a:gd name="T129" fmla="*/ 330 h 33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42" h="330">
                  <a:moveTo>
                    <a:pt x="0" y="91"/>
                  </a:moveTo>
                  <a:lnTo>
                    <a:pt x="0" y="115"/>
                  </a:lnTo>
                  <a:lnTo>
                    <a:pt x="4" y="169"/>
                  </a:lnTo>
                  <a:lnTo>
                    <a:pt x="13" y="228"/>
                  </a:lnTo>
                  <a:lnTo>
                    <a:pt x="33" y="268"/>
                  </a:lnTo>
                  <a:lnTo>
                    <a:pt x="46" y="277"/>
                  </a:lnTo>
                  <a:lnTo>
                    <a:pt x="58" y="283"/>
                  </a:lnTo>
                  <a:lnTo>
                    <a:pt x="70" y="286"/>
                  </a:lnTo>
                  <a:lnTo>
                    <a:pt x="80" y="289"/>
                  </a:lnTo>
                  <a:lnTo>
                    <a:pt x="88" y="289"/>
                  </a:lnTo>
                  <a:lnTo>
                    <a:pt x="95" y="289"/>
                  </a:lnTo>
                  <a:lnTo>
                    <a:pt x="100" y="288"/>
                  </a:lnTo>
                  <a:lnTo>
                    <a:pt x="101" y="288"/>
                  </a:lnTo>
                  <a:lnTo>
                    <a:pt x="115" y="288"/>
                  </a:lnTo>
                  <a:lnTo>
                    <a:pt x="129" y="277"/>
                  </a:lnTo>
                  <a:lnTo>
                    <a:pt x="131" y="280"/>
                  </a:lnTo>
                  <a:lnTo>
                    <a:pt x="135" y="284"/>
                  </a:lnTo>
                  <a:lnTo>
                    <a:pt x="144" y="291"/>
                  </a:lnTo>
                  <a:lnTo>
                    <a:pt x="154" y="299"/>
                  </a:lnTo>
                  <a:lnTo>
                    <a:pt x="164" y="308"/>
                  </a:lnTo>
                  <a:lnTo>
                    <a:pt x="176" y="316"/>
                  </a:lnTo>
                  <a:lnTo>
                    <a:pt x="186" y="322"/>
                  </a:lnTo>
                  <a:lnTo>
                    <a:pt x="197" y="326"/>
                  </a:lnTo>
                  <a:lnTo>
                    <a:pt x="206" y="328"/>
                  </a:lnTo>
                  <a:lnTo>
                    <a:pt x="216" y="329"/>
                  </a:lnTo>
                  <a:lnTo>
                    <a:pt x="230" y="330"/>
                  </a:lnTo>
                  <a:lnTo>
                    <a:pt x="247" y="328"/>
                  </a:lnTo>
                  <a:lnTo>
                    <a:pt x="268" y="323"/>
                  </a:lnTo>
                  <a:lnTo>
                    <a:pt x="296" y="314"/>
                  </a:lnTo>
                  <a:lnTo>
                    <a:pt x="330" y="299"/>
                  </a:lnTo>
                  <a:lnTo>
                    <a:pt x="373" y="277"/>
                  </a:lnTo>
                  <a:lnTo>
                    <a:pt x="383" y="259"/>
                  </a:lnTo>
                  <a:lnTo>
                    <a:pt x="385" y="256"/>
                  </a:lnTo>
                  <a:lnTo>
                    <a:pt x="391" y="252"/>
                  </a:lnTo>
                  <a:lnTo>
                    <a:pt x="398" y="245"/>
                  </a:lnTo>
                  <a:lnTo>
                    <a:pt x="408" y="236"/>
                  </a:lnTo>
                  <a:lnTo>
                    <a:pt x="418" y="227"/>
                  </a:lnTo>
                  <a:lnTo>
                    <a:pt x="427" y="216"/>
                  </a:lnTo>
                  <a:lnTo>
                    <a:pt x="435" y="206"/>
                  </a:lnTo>
                  <a:lnTo>
                    <a:pt x="440" y="197"/>
                  </a:lnTo>
                  <a:lnTo>
                    <a:pt x="442" y="185"/>
                  </a:lnTo>
                  <a:lnTo>
                    <a:pt x="441" y="168"/>
                  </a:lnTo>
                  <a:lnTo>
                    <a:pt x="437" y="148"/>
                  </a:lnTo>
                  <a:lnTo>
                    <a:pt x="433" y="127"/>
                  </a:lnTo>
                  <a:lnTo>
                    <a:pt x="426" y="108"/>
                  </a:lnTo>
                  <a:lnTo>
                    <a:pt x="419" y="89"/>
                  </a:lnTo>
                  <a:lnTo>
                    <a:pt x="412" y="76"/>
                  </a:lnTo>
                  <a:lnTo>
                    <a:pt x="406" y="66"/>
                  </a:lnTo>
                  <a:lnTo>
                    <a:pt x="400" y="62"/>
                  </a:lnTo>
                  <a:lnTo>
                    <a:pt x="396" y="57"/>
                  </a:lnTo>
                  <a:lnTo>
                    <a:pt x="390" y="54"/>
                  </a:lnTo>
                  <a:lnTo>
                    <a:pt x="385" y="51"/>
                  </a:lnTo>
                  <a:lnTo>
                    <a:pt x="380" y="49"/>
                  </a:lnTo>
                  <a:lnTo>
                    <a:pt x="374" y="47"/>
                  </a:lnTo>
                  <a:lnTo>
                    <a:pt x="369" y="46"/>
                  </a:lnTo>
                  <a:lnTo>
                    <a:pt x="364" y="43"/>
                  </a:lnTo>
                  <a:lnTo>
                    <a:pt x="353" y="40"/>
                  </a:lnTo>
                  <a:lnTo>
                    <a:pt x="336" y="34"/>
                  </a:lnTo>
                  <a:lnTo>
                    <a:pt x="313" y="27"/>
                  </a:lnTo>
                  <a:lnTo>
                    <a:pt x="289" y="19"/>
                  </a:lnTo>
                  <a:lnTo>
                    <a:pt x="266" y="12"/>
                  </a:lnTo>
                  <a:lnTo>
                    <a:pt x="245" y="5"/>
                  </a:lnTo>
                  <a:lnTo>
                    <a:pt x="231" y="1"/>
                  </a:lnTo>
                  <a:lnTo>
                    <a:pt x="225" y="0"/>
                  </a:lnTo>
                  <a:lnTo>
                    <a:pt x="222" y="0"/>
                  </a:lnTo>
                  <a:lnTo>
                    <a:pt x="213" y="1"/>
                  </a:lnTo>
                  <a:lnTo>
                    <a:pt x="200" y="2"/>
                  </a:lnTo>
                  <a:lnTo>
                    <a:pt x="185" y="3"/>
                  </a:lnTo>
                  <a:lnTo>
                    <a:pt x="169" y="5"/>
                  </a:lnTo>
                  <a:lnTo>
                    <a:pt x="154" y="9"/>
                  </a:lnTo>
                  <a:lnTo>
                    <a:pt x="142" y="11"/>
                  </a:lnTo>
                  <a:lnTo>
                    <a:pt x="134" y="15"/>
                  </a:lnTo>
                  <a:lnTo>
                    <a:pt x="125" y="23"/>
                  </a:lnTo>
                  <a:lnTo>
                    <a:pt x="118" y="34"/>
                  </a:lnTo>
                  <a:lnTo>
                    <a:pt x="111" y="46"/>
                  </a:lnTo>
                  <a:lnTo>
                    <a:pt x="106" y="57"/>
                  </a:lnTo>
                  <a:lnTo>
                    <a:pt x="100" y="63"/>
                  </a:lnTo>
                  <a:lnTo>
                    <a:pt x="92" y="70"/>
                  </a:lnTo>
                  <a:lnTo>
                    <a:pt x="80" y="76"/>
                  </a:lnTo>
                  <a:lnTo>
                    <a:pt x="66" y="81"/>
                  </a:lnTo>
                  <a:lnTo>
                    <a:pt x="51" y="86"/>
                  </a:lnTo>
                  <a:lnTo>
                    <a:pt x="35" y="89"/>
                  </a:lnTo>
                  <a:lnTo>
                    <a:pt x="18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25"/>
            <p:cNvSpPr>
              <a:spLocks/>
            </p:cNvSpPr>
            <p:nvPr/>
          </p:nvSpPr>
          <p:spPr bwMode="auto">
            <a:xfrm>
              <a:off x="532" y="698"/>
              <a:ext cx="598" cy="358"/>
            </a:xfrm>
            <a:custGeom>
              <a:avLst/>
              <a:gdLst>
                <a:gd name="T0" fmla="*/ 0 w 1198"/>
                <a:gd name="T1" fmla="*/ 128 h 717"/>
                <a:gd name="T2" fmla="*/ 99 w 1198"/>
                <a:gd name="T3" fmla="*/ 107 h 717"/>
                <a:gd name="T4" fmla="*/ 127 w 1198"/>
                <a:gd name="T5" fmla="*/ 113 h 717"/>
                <a:gd name="T6" fmla="*/ 194 w 1198"/>
                <a:gd name="T7" fmla="*/ 7 h 717"/>
                <a:gd name="T8" fmla="*/ 291 w 1198"/>
                <a:gd name="T9" fmla="*/ 0 h 717"/>
                <a:gd name="T10" fmla="*/ 299 w 1198"/>
                <a:gd name="T11" fmla="*/ 5 h 717"/>
                <a:gd name="T12" fmla="*/ 217 w 1198"/>
                <a:gd name="T13" fmla="*/ 127 h 717"/>
                <a:gd name="T14" fmla="*/ 214 w 1198"/>
                <a:gd name="T15" fmla="*/ 130 h 717"/>
                <a:gd name="T16" fmla="*/ 219 w 1198"/>
                <a:gd name="T17" fmla="*/ 131 h 717"/>
                <a:gd name="T18" fmla="*/ 219 w 1198"/>
                <a:gd name="T19" fmla="*/ 142 h 717"/>
                <a:gd name="T20" fmla="*/ 119 w 1198"/>
                <a:gd name="T21" fmla="*/ 177 h 717"/>
                <a:gd name="T22" fmla="*/ 111 w 1198"/>
                <a:gd name="T23" fmla="*/ 179 h 717"/>
                <a:gd name="T24" fmla="*/ 49 w 1198"/>
                <a:gd name="T25" fmla="*/ 163 h 717"/>
                <a:gd name="T26" fmla="*/ 49 w 1198"/>
                <a:gd name="T27" fmla="*/ 163 h 717"/>
                <a:gd name="T28" fmla="*/ 48 w 1198"/>
                <a:gd name="T29" fmla="*/ 162 h 717"/>
                <a:gd name="T30" fmla="*/ 46 w 1198"/>
                <a:gd name="T31" fmla="*/ 161 h 717"/>
                <a:gd name="T32" fmla="*/ 43 w 1198"/>
                <a:gd name="T33" fmla="*/ 159 h 717"/>
                <a:gd name="T34" fmla="*/ 40 w 1198"/>
                <a:gd name="T35" fmla="*/ 157 h 717"/>
                <a:gd name="T36" fmla="*/ 36 w 1198"/>
                <a:gd name="T37" fmla="*/ 155 h 717"/>
                <a:gd name="T38" fmla="*/ 32 w 1198"/>
                <a:gd name="T39" fmla="*/ 152 h 717"/>
                <a:gd name="T40" fmla="*/ 28 w 1198"/>
                <a:gd name="T41" fmla="*/ 149 h 717"/>
                <a:gd name="T42" fmla="*/ 24 w 1198"/>
                <a:gd name="T43" fmla="*/ 147 h 717"/>
                <a:gd name="T44" fmla="*/ 19 w 1198"/>
                <a:gd name="T45" fmla="*/ 144 h 717"/>
                <a:gd name="T46" fmla="*/ 15 w 1198"/>
                <a:gd name="T47" fmla="*/ 141 h 717"/>
                <a:gd name="T48" fmla="*/ 11 w 1198"/>
                <a:gd name="T49" fmla="*/ 138 h 717"/>
                <a:gd name="T50" fmla="*/ 7 w 1198"/>
                <a:gd name="T51" fmla="*/ 135 h 717"/>
                <a:gd name="T52" fmla="*/ 4 w 1198"/>
                <a:gd name="T53" fmla="*/ 132 h 717"/>
                <a:gd name="T54" fmla="*/ 2 w 1198"/>
                <a:gd name="T55" fmla="*/ 130 h 717"/>
                <a:gd name="T56" fmla="*/ 0 w 1198"/>
                <a:gd name="T57" fmla="*/ 128 h 7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98"/>
                <a:gd name="T88" fmla="*/ 0 h 717"/>
                <a:gd name="T89" fmla="*/ 1198 w 1198"/>
                <a:gd name="T90" fmla="*/ 717 h 7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98" h="717">
                  <a:moveTo>
                    <a:pt x="0" y="513"/>
                  </a:moveTo>
                  <a:lnTo>
                    <a:pt x="399" y="429"/>
                  </a:lnTo>
                  <a:lnTo>
                    <a:pt x="508" y="452"/>
                  </a:lnTo>
                  <a:lnTo>
                    <a:pt x="780" y="28"/>
                  </a:lnTo>
                  <a:lnTo>
                    <a:pt x="1167" y="0"/>
                  </a:lnTo>
                  <a:lnTo>
                    <a:pt x="1198" y="23"/>
                  </a:lnTo>
                  <a:lnTo>
                    <a:pt x="872" y="509"/>
                  </a:lnTo>
                  <a:lnTo>
                    <a:pt x="860" y="521"/>
                  </a:lnTo>
                  <a:lnTo>
                    <a:pt x="877" y="524"/>
                  </a:lnTo>
                  <a:lnTo>
                    <a:pt x="877" y="571"/>
                  </a:lnTo>
                  <a:lnTo>
                    <a:pt x="478" y="709"/>
                  </a:lnTo>
                  <a:lnTo>
                    <a:pt x="445" y="717"/>
                  </a:lnTo>
                  <a:lnTo>
                    <a:pt x="199" y="655"/>
                  </a:lnTo>
                  <a:lnTo>
                    <a:pt x="197" y="653"/>
                  </a:lnTo>
                  <a:lnTo>
                    <a:pt x="192" y="650"/>
                  </a:lnTo>
                  <a:lnTo>
                    <a:pt x="184" y="645"/>
                  </a:lnTo>
                  <a:lnTo>
                    <a:pt x="173" y="639"/>
                  </a:lnTo>
                  <a:lnTo>
                    <a:pt x="160" y="630"/>
                  </a:lnTo>
                  <a:lnTo>
                    <a:pt x="145" y="621"/>
                  </a:lnTo>
                  <a:lnTo>
                    <a:pt x="129" y="611"/>
                  </a:lnTo>
                  <a:lnTo>
                    <a:pt x="113" y="599"/>
                  </a:lnTo>
                  <a:lnTo>
                    <a:pt x="96" y="588"/>
                  </a:lnTo>
                  <a:lnTo>
                    <a:pt x="78" y="576"/>
                  </a:lnTo>
                  <a:lnTo>
                    <a:pt x="61" y="565"/>
                  </a:lnTo>
                  <a:lnTo>
                    <a:pt x="46" y="553"/>
                  </a:lnTo>
                  <a:lnTo>
                    <a:pt x="31" y="542"/>
                  </a:lnTo>
                  <a:lnTo>
                    <a:pt x="19" y="531"/>
                  </a:lnTo>
                  <a:lnTo>
                    <a:pt x="8" y="521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26"/>
            <p:cNvSpPr>
              <a:spLocks/>
            </p:cNvSpPr>
            <p:nvPr/>
          </p:nvSpPr>
          <p:spPr bwMode="auto">
            <a:xfrm>
              <a:off x="738" y="698"/>
              <a:ext cx="392" cy="318"/>
            </a:xfrm>
            <a:custGeom>
              <a:avLst/>
              <a:gdLst>
                <a:gd name="T0" fmla="*/ 189 w 784"/>
                <a:gd name="T1" fmla="*/ 0 h 636"/>
                <a:gd name="T2" fmla="*/ 196 w 784"/>
                <a:gd name="T3" fmla="*/ 5 h 636"/>
                <a:gd name="T4" fmla="*/ 100 w 784"/>
                <a:gd name="T5" fmla="*/ 13 h 636"/>
                <a:gd name="T6" fmla="*/ 6 w 784"/>
                <a:gd name="T7" fmla="*/ 159 h 636"/>
                <a:gd name="T8" fmla="*/ 0 w 784"/>
                <a:gd name="T9" fmla="*/ 153 h 636"/>
                <a:gd name="T10" fmla="*/ 92 w 784"/>
                <a:gd name="T11" fmla="*/ 7 h 636"/>
                <a:gd name="T12" fmla="*/ 189 w 784"/>
                <a:gd name="T13" fmla="*/ 0 h 6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4"/>
                <a:gd name="T22" fmla="*/ 0 h 636"/>
                <a:gd name="T23" fmla="*/ 784 w 784"/>
                <a:gd name="T24" fmla="*/ 636 h 6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4" h="636">
                  <a:moveTo>
                    <a:pt x="753" y="0"/>
                  </a:moveTo>
                  <a:lnTo>
                    <a:pt x="784" y="23"/>
                  </a:lnTo>
                  <a:lnTo>
                    <a:pt x="400" y="54"/>
                  </a:lnTo>
                  <a:lnTo>
                    <a:pt x="26" y="636"/>
                  </a:lnTo>
                  <a:lnTo>
                    <a:pt x="0" y="609"/>
                  </a:lnTo>
                  <a:lnTo>
                    <a:pt x="366" y="28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27"/>
            <p:cNvSpPr>
              <a:spLocks/>
            </p:cNvSpPr>
            <p:nvPr/>
          </p:nvSpPr>
          <p:spPr bwMode="auto">
            <a:xfrm>
              <a:off x="547" y="918"/>
              <a:ext cx="227" cy="61"/>
            </a:xfrm>
            <a:custGeom>
              <a:avLst/>
              <a:gdLst>
                <a:gd name="T0" fmla="*/ 19 w 455"/>
                <a:gd name="T1" fmla="*/ 30 h 124"/>
                <a:gd name="T2" fmla="*/ 113 w 455"/>
                <a:gd name="T3" fmla="*/ 5 h 124"/>
                <a:gd name="T4" fmla="*/ 92 w 455"/>
                <a:gd name="T5" fmla="*/ 0 h 124"/>
                <a:gd name="T6" fmla="*/ 0 w 455"/>
                <a:gd name="T7" fmla="*/ 20 h 124"/>
                <a:gd name="T8" fmla="*/ 19 w 455"/>
                <a:gd name="T9" fmla="*/ 30 h 1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5"/>
                <a:gd name="T16" fmla="*/ 0 h 124"/>
                <a:gd name="T17" fmla="*/ 455 w 455"/>
                <a:gd name="T18" fmla="*/ 124 h 1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5" h="124">
                  <a:moveTo>
                    <a:pt x="77" y="124"/>
                  </a:moveTo>
                  <a:lnTo>
                    <a:pt x="455" y="20"/>
                  </a:lnTo>
                  <a:lnTo>
                    <a:pt x="369" y="0"/>
                  </a:lnTo>
                  <a:lnTo>
                    <a:pt x="0" y="81"/>
                  </a:lnTo>
                  <a:lnTo>
                    <a:pt x="77" y="1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28"/>
            <p:cNvSpPr>
              <a:spLocks/>
            </p:cNvSpPr>
            <p:nvPr/>
          </p:nvSpPr>
          <p:spPr bwMode="auto">
            <a:xfrm>
              <a:off x="1037" y="732"/>
              <a:ext cx="92" cy="114"/>
            </a:xfrm>
            <a:custGeom>
              <a:avLst/>
              <a:gdLst>
                <a:gd name="T0" fmla="*/ 38 w 186"/>
                <a:gd name="T1" fmla="*/ 0 h 228"/>
                <a:gd name="T2" fmla="*/ 35 w 186"/>
                <a:gd name="T3" fmla="*/ 1 h 228"/>
                <a:gd name="T4" fmla="*/ 31 w 186"/>
                <a:gd name="T5" fmla="*/ 2 h 228"/>
                <a:gd name="T6" fmla="*/ 26 w 186"/>
                <a:gd name="T7" fmla="*/ 3 h 228"/>
                <a:gd name="T8" fmla="*/ 23 w 186"/>
                <a:gd name="T9" fmla="*/ 7 h 228"/>
                <a:gd name="T10" fmla="*/ 24 w 186"/>
                <a:gd name="T11" fmla="*/ 12 h 228"/>
                <a:gd name="T12" fmla="*/ 28 w 186"/>
                <a:gd name="T13" fmla="*/ 14 h 228"/>
                <a:gd name="T14" fmla="*/ 31 w 186"/>
                <a:gd name="T15" fmla="*/ 14 h 228"/>
                <a:gd name="T16" fmla="*/ 27 w 186"/>
                <a:gd name="T17" fmla="*/ 18 h 228"/>
                <a:gd name="T18" fmla="*/ 15 w 186"/>
                <a:gd name="T19" fmla="*/ 14 h 228"/>
                <a:gd name="T20" fmla="*/ 10 w 186"/>
                <a:gd name="T21" fmla="*/ 15 h 228"/>
                <a:gd name="T22" fmla="*/ 8 w 186"/>
                <a:gd name="T23" fmla="*/ 23 h 228"/>
                <a:gd name="T24" fmla="*/ 10 w 186"/>
                <a:gd name="T25" fmla="*/ 25 h 228"/>
                <a:gd name="T26" fmla="*/ 13 w 186"/>
                <a:gd name="T27" fmla="*/ 26 h 228"/>
                <a:gd name="T28" fmla="*/ 18 w 186"/>
                <a:gd name="T29" fmla="*/ 27 h 228"/>
                <a:gd name="T30" fmla="*/ 20 w 186"/>
                <a:gd name="T31" fmla="*/ 29 h 228"/>
                <a:gd name="T32" fmla="*/ 7 w 186"/>
                <a:gd name="T33" fmla="*/ 27 h 228"/>
                <a:gd name="T34" fmla="*/ 5 w 186"/>
                <a:gd name="T35" fmla="*/ 27 h 228"/>
                <a:gd name="T36" fmla="*/ 1 w 186"/>
                <a:gd name="T37" fmla="*/ 29 h 228"/>
                <a:gd name="T38" fmla="*/ 1 w 186"/>
                <a:gd name="T39" fmla="*/ 34 h 228"/>
                <a:gd name="T40" fmla="*/ 2 w 186"/>
                <a:gd name="T41" fmla="*/ 36 h 228"/>
                <a:gd name="T42" fmla="*/ 1 w 186"/>
                <a:gd name="T43" fmla="*/ 37 h 228"/>
                <a:gd name="T44" fmla="*/ 0 w 186"/>
                <a:gd name="T45" fmla="*/ 42 h 228"/>
                <a:gd name="T46" fmla="*/ 3 w 186"/>
                <a:gd name="T47" fmla="*/ 49 h 228"/>
                <a:gd name="T48" fmla="*/ 5 w 186"/>
                <a:gd name="T49" fmla="*/ 52 h 228"/>
                <a:gd name="T50" fmla="*/ 1 w 186"/>
                <a:gd name="T51" fmla="*/ 56 h 228"/>
                <a:gd name="T52" fmla="*/ 3 w 186"/>
                <a:gd name="T53" fmla="*/ 57 h 228"/>
                <a:gd name="T54" fmla="*/ 5 w 186"/>
                <a:gd name="T55" fmla="*/ 57 h 228"/>
                <a:gd name="T56" fmla="*/ 9 w 186"/>
                <a:gd name="T57" fmla="*/ 57 h 228"/>
                <a:gd name="T58" fmla="*/ 14 w 186"/>
                <a:gd name="T59" fmla="*/ 57 h 228"/>
                <a:gd name="T60" fmla="*/ 17 w 186"/>
                <a:gd name="T61" fmla="*/ 57 h 228"/>
                <a:gd name="T62" fmla="*/ 20 w 186"/>
                <a:gd name="T63" fmla="*/ 56 h 228"/>
                <a:gd name="T64" fmla="*/ 21 w 186"/>
                <a:gd name="T65" fmla="*/ 56 h 228"/>
                <a:gd name="T66" fmla="*/ 21 w 186"/>
                <a:gd name="T67" fmla="*/ 55 h 228"/>
                <a:gd name="T68" fmla="*/ 23 w 186"/>
                <a:gd name="T69" fmla="*/ 53 h 228"/>
                <a:gd name="T70" fmla="*/ 24 w 186"/>
                <a:gd name="T71" fmla="*/ 50 h 228"/>
                <a:gd name="T72" fmla="*/ 26 w 186"/>
                <a:gd name="T73" fmla="*/ 47 h 228"/>
                <a:gd name="T74" fmla="*/ 28 w 186"/>
                <a:gd name="T75" fmla="*/ 46 h 228"/>
                <a:gd name="T76" fmla="*/ 31 w 186"/>
                <a:gd name="T77" fmla="*/ 44 h 228"/>
                <a:gd name="T78" fmla="*/ 30 w 186"/>
                <a:gd name="T79" fmla="*/ 41 h 228"/>
                <a:gd name="T80" fmla="*/ 30 w 186"/>
                <a:gd name="T81" fmla="*/ 37 h 228"/>
                <a:gd name="T82" fmla="*/ 34 w 186"/>
                <a:gd name="T83" fmla="*/ 33 h 228"/>
                <a:gd name="T84" fmla="*/ 35 w 186"/>
                <a:gd name="T85" fmla="*/ 28 h 228"/>
                <a:gd name="T86" fmla="*/ 35 w 186"/>
                <a:gd name="T87" fmla="*/ 24 h 228"/>
                <a:gd name="T88" fmla="*/ 36 w 186"/>
                <a:gd name="T89" fmla="*/ 20 h 228"/>
                <a:gd name="T90" fmla="*/ 45 w 186"/>
                <a:gd name="T91" fmla="*/ 13 h 228"/>
                <a:gd name="T92" fmla="*/ 46 w 186"/>
                <a:gd name="T93" fmla="*/ 11 h 228"/>
                <a:gd name="T94" fmla="*/ 45 w 186"/>
                <a:gd name="T95" fmla="*/ 4 h 228"/>
                <a:gd name="T96" fmla="*/ 41 w 186"/>
                <a:gd name="T97" fmla="*/ 1 h 228"/>
                <a:gd name="T98" fmla="*/ 39 w 186"/>
                <a:gd name="T99" fmla="*/ 0 h 22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86"/>
                <a:gd name="T151" fmla="*/ 0 h 228"/>
                <a:gd name="T152" fmla="*/ 186 w 186"/>
                <a:gd name="T153" fmla="*/ 228 h 22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86" h="228">
                  <a:moveTo>
                    <a:pt x="158" y="0"/>
                  </a:moveTo>
                  <a:lnTo>
                    <a:pt x="156" y="0"/>
                  </a:lnTo>
                  <a:lnTo>
                    <a:pt x="151" y="1"/>
                  </a:lnTo>
                  <a:lnTo>
                    <a:pt x="144" y="3"/>
                  </a:lnTo>
                  <a:lnTo>
                    <a:pt x="135" y="4"/>
                  </a:lnTo>
                  <a:lnTo>
                    <a:pt x="126" y="6"/>
                  </a:lnTo>
                  <a:lnTo>
                    <a:pt x="116" y="10"/>
                  </a:lnTo>
                  <a:lnTo>
                    <a:pt x="108" y="12"/>
                  </a:lnTo>
                  <a:lnTo>
                    <a:pt x="103" y="15"/>
                  </a:lnTo>
                  <a:lnTo>
                    <a:pt x="96" y="25"/>
                  </a:lnTo>
                  <a:lnTo>
                    <a:pt x="95" y="36"/>
                  </a:lnTo>
                  <a:lnTo>
                    <a:pt x="97" y="48"/>
                  </a:lnTo>
                  <a:lnTo>
                    <a:pt x="105" y="54"/>
                  </a:lnTo>
                  <a:lnTo>
                    <a:pt x="114" y="57"/>
                  </a:lnTo>
                  <a:lnTo>
                    <a:pt x="121" y="58"/>
                  </a:lnTo>
                  <a:lnTo>
                    <a:pt x="125" y="58"/>
                  </a:lnTo>
                  <a:lnTo>
                    <a:pt x="126" y="58"/>
                  </a:lnTo>
                  <a:lnTo>
                    <a:pt x="110" y="69"/>
                  </a:lnTo>
                  <a:lnTo>
                    <a:pt x="67" y="59"/>
                  </a:lnTo>
                  <a:lnTo>
                    <a:pt x="62" y="58"/>
                  </a:lnTo>
                  <a:lnTo>
                    <a:pt x="53" y="58"/>
                  </a:lnTo>
                  <a:lnTo>
                    <a:pt x="43" y="63"/>
                  </a:lnTo>
                  <a:lnTo>
                    <a:pt x="35" y="76"/>
                  </a:lnTo>
                  <a:lnTo>
                    <a:pt x="34" y="90"/>
                  </a:lnTo>
                  <a:lnTo>
                    <a:pt x="36" y="97"/>
                  </a:lnTo>
                  <a:lnTo>
                    <a:pt x="40" y="99"/>
                  </a:lnTo>
                  <a:lnTo>
                    <a:pt x="45" y="101"/>
                  </a:lnTo>
                  <a:lnTo>
                    <a:pt x="52" y="103"/>
                  </a:lnTo>
                  <a:lnTo>
                    <a:pt x="62" y="106"/>
                  </a:lnTo>
                  <a:lnTo>
                    <a:pt x="72" y="107"/>
                  </a:lnTo>
                  <a:lnTo>
                    <a:pt x="76" y="109"/>
                  </a:lnTo>
                  <a:lnTo>
                    <a:pt x="81" y="114"/>
                  </a:lnTo>
                  <a:lnTo>
                    <a:pt x="73" y="122"/>
                  </a:lnTo>
                  <a:lnTo>
                    <a:pt x="30" y="107"/>
                  </a:lnTo>
                  <a:lnTo>
                    <a:pt x="27" y="107"/>
                  </a:lnTo>
                  <a:lnTo>
                    <a:pt x="20" y="107"/>
                  </a:lnTo>
                  <a:lnTo>
                    <a:pt x="12" y="110"/>
                  </a:lnTo>
                  <a:lnTo>
                    <a:pt x="6" y="118"/>
                  </a:lnTo>
                  <a:lnTo>
                    <a:pt x="4" y="127"/>
                  </a:lnTo>
                  <a:lnTo>
                    <a:pt x="5" y="135"/>
                  </a:lnTo>
                  <a:lnTo>
                    <a:pt x="6" y="140"/>
                  </a:lnTo>
                  <a:lnTo>
                    <a:pt x="9" y="143"/>
                  </a:lnTo>
                  <a:lnTo>
                    <a:pt x="7" y="144"/>
                  </a:lnTo>
                  <a:lnTo>
                    <a:pt x="4" y="147"/>
                  </a:lnTo>
                  <a:lnTo>
                    <a:pt x="0" y="154"/>
                  </a:lnTo>
                  <a:lnTo>
                    <a:pt x="1" y="165"/>
                  </a:lnTo>
                  <a:lnTo>
                    <a:pt x="6" y="180"/>
                  </a:lnTo>
                  <a:lnTo>
                    <a:pt x="13" y="193"/>
                  </a:lnTo>
                  <a:lnTo>
                    <a:pt x="17" y="203"/>
                  </a:lnTo>
                  <a:lnTo>
                    <a:pt x="20" y="208"/>
                  </a:lnTo>
                  <a:lnTo>
                    <a:pt x="5" y="223"/>
                  </a:lnTo>
                  <a:lnTo>
                    <a:pt x="6" y="223"/>
                  </a:lnTo>
                  <a:lnTo>
                    <a:pt x="8" y="224"/>
                  </a:lnTo>
                  <a:lnTo>
                    <a:pt x="12" y="225"/>
                  </a:lnTo>
                  <a:lnTo>
                    <a:pt x="17" y="226"/>
                  </a:lnTo>
                  <a:lnTo>
                    <a:pt x="23" y="227"/>
                  </a:lnTo>
                  <a:lnTo>
                    <a:pt x="31" y="228"/>
                  </a:lnTo>
                  <a:lnTo>
                    <a:pt x="39" y="228"/>
                  </a:lnTo>
                  <a:lnTo>
                    <a:pt x="49" y="228"/>
                  </a:lnTo>
                  <a:lnTo>
                    <a:pt x="58" y="227"/>
                  </a:lnTo>
                  <a:lnTo>
                    <a:pt x="65" y="226"/>
                  </a:lnTo>
                  <a:lnTo>
                    <a:pt x="70" y="225"/>
                  </a:lnTo>
                  <a:lnTo>
                    <a:pt x="76" y="224"/>
                  </a:lnTo>
                  <a:lnTo>
                    <a:pt x="80" y="223"/>
                  </a:lnTo>
                  <a:lnTo>
                    <a:pt x="82" y="223"/>
                  </a:lnTo>
                  <a:lnTo>
                    <a:pt x="84" y="222"/>
                  </a:lnTo>
                  <a:lnTo>
                    <a:pt x="85" y="219"/>
                  </a:lnTo>
                  <a:lnTo>
                    <a:pt x="89" y="215"/>
                  </a:lnTo>
                  <a:lnTo>
                    <a:pt x="92" y="209"/>
                  </a:lnTo>
                  <a:lnTo>
                    <a:pt x="95" y="203"/>
                  </a:lnTo>
                  <a:lnTo>
                    <a:pt x="97" y="197"/>
                  </a:lnTo>
                  <a:lnTo>
                    <a:pt x="102" y="192"/>
                  </a:lnTo>
                  <a:lnTo>
                    <a:pt x="107" y="187"/>
                  </a:lnTo>
                  <a:lnTo>
                    <a:pt x="112" y="184"/>
                  </a:lnTo>
                  <a:lnTo>
                    <a:pt x="116" y="181"/>
                  </a:lnTo>
                  <a:lnTo>
                    <a:pt x="121" y="178"/>
                  </a:lnTo>
                  <a:lnTo>
                    <a:pt x="125" y="173"/>
                  </a:lnTo>
                  <a:lnTo>
                    <a:pt x="126" y="169"/>
                  </a:lnTo>
                  <a:lnTo>
                    <a:pt x="123" y="163"/>
                  </a:lnTo>
                  <a:lnTo>
                    <a:pt x="121" y="156"/>
                  </a:lnTo>
                  <a:lnTo>
                    <a:pt x="121" y="148"/>
                  </a:lnTo>
                  <a:lnTo>
                    <a:pt x="129" y="140"/>
                  </a:lnTo>
                  <a:lnTo>
                    <a:pt x="138" y="129"/>
                  </a:lnTo>
                  <a:lnTo>
                    <a:pt x="143" y="119"/>
                  </a:lnTo>
                  <a:lnTo>
                    <a:pt x="144" y="109"/>
                  </a:lnTo>
                  <a:lnTo>
                    <a:pt x="144" y="101"/>
                  </a:lnTo>
                  <a:lnTo>
                    <a:pt x="143" y="94"/>
                  </a:lnTo>
                  <a:lnTo>
                    <a:pt x="144" y="86"/>
                  </a:lnTo>
                  <a:lnTo>
                    <a:pt x="145" y="79"/>
                  </a:lnTo>
                  <a:lnTo>
                    <a:pt x="145" y="76"/>
                  </a:lnTo>
                  <a:lnTo>
                    <a:pt x="183" y="51"/>
                  </a:lnTo>
                  <a:lnTo>
                    <a:pt x="184" y="48"/>
                  </a:lnTo>
                  <a:lnTo>
                    <a:pt x="186" y="41"/>
                  </a:lnTo>
                  <a:lnTo>
                    <a:pt x="186" y="29"/>
                  </a:lnTo>
                  <a:lnTo>
                    <a:pt x="181" y="16"/>
                  </a:lnTo>
                  <a:lnTo>
                    <a:pt x="174" y="7"/>
                  </a:lnTo>
                  <a:lnTo>
                    <a:pt x="166" y="3"/>
                  </a:lnTo>
                  <a:lnTo>
                    <a:pt x="160" y="0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29"/>
            <p:cNvSpPr>
              <a:spLocks/>
            </p:cNvSpPr>
            <p:nvPr/>
          </p:nvSpPr>
          <p:spPr bwMode="auto">
            <a:xfrm>
              <a:off x="409" y="475"/>
              <a:ext cx="209" cy="411"/>
            </a:xfrm>
            <a:custGeom>
              <a:avLst/>
              <a:gdLst>
                <a:gd name="T0" fmla="*/ 36 w 418"/>
                <a:gd name="T1" fmla="*/ 3 h 823"/>
                <a:gd name="T2" fmla="*/ 35 w 418"/>
                <a:gd name="T3" fmla="*/ 6 h 823"/>
                <a:gd name="T4" fmla="*/ 36 w 418"/>
                <a:gd name="T5" fmla="*/ 12 h 823"/>
                <a:gd name="T6" fmla="*/ 38 w 418"/>
                <a:gd name="T7" fmla="*/ 17 h 823"/>
                <a:gd name="T8" fmla="*/ 38 w 418"/>
                <a:gd name="T9" fmla="*/ 24 h 823"/>
                <a:gd name="T10" fmla="*/ 37 w 418"/>
                <a:gd name="T11" fmla="*/ 30 h 823"/>
                <a:gd name="T12" fmla="*/ 37 w 418"/>
                <a:gd name="T13" fmla="*/ 42 h 823"/>
                <a:gd name="T14" fmla="*/ 39 w 418"/>
                <a:gd name="T15" fmla="*/ 58 h 823"/>
                <a:gd name="T16" fmla="*/ 38 w 418"/>
                <a:gd name="T17" fmla="*/ 63 h 823"/>
                <a:gd name="T18" fmla="*/ 31 w 418"/>
                <a:gd name="T19" fmla="*/ 76 h 823"/>
                <a:gd name="T20" fmla="*/ 23 w 418"/>
                <a:gd name="T21" fmla="*/ 93 h 823"/>
                <a:gd name="T22" fmla="*/ 15 w 418"/>
                <a:gd name="T23" fmla="*/ 107 h 823"/>
                <a:gd name="T24" fmla="*/ 12 w 418"/>
                <a:gd name="T25" fmla="*/ 111 h 823"/>
                <a:gd name="T26" fmla="*/ 7 w 418"/>
                <a:gd name="T27" fmla="*/ 116 h 823"/>
                <a:gd name="T28" fmla="*/ 3 w 418"/>
                <a:gd name="T29" fmla="*/ 121 h 823"/>
                <a:gd name="T30" fmla="*/ 1 w 418"/>
                <a:gd name="T31" fmla="*/ 125 h 823"/>
                <a:gd name="T32" fmla="*/ 1 w 418"/>
                <a:gd name="T33" fmla="*/ 128 h 823"/>
                <a:gd name="T34" fmla="*/ 5 w 418"/>
                <a:gd name="T35" fmla="*/ 140 h 823"/>
                <a:gd name="T36" fmla="*/ 8 w 418"/>
                <a:gd name="T37" fmla="*/ 160 h 823"/>
                <a:gd name="T38" fmla="*/ 8 w 418"/>
                <a:gd name="T39" fmla="*/ 183 h 823"/>
                <a:gd name="T40" fmla="*/ 6 w 418"/>
                <a:gd name="T41" fmla="*/ 193 h 823"/>
                <a:gd name="T42" fmla="*/ 9 w 418"/>
                <a:gd name="T43" fmla="*/ 196 h 823"/>
                <a:gd name="T44" fmla="*/ 13 w 418"/>
                <a:gd name="T45" fmla="*/ 199 h 823"/>
                <a:gd name="T46" fmla="*/ 17 w 418"/>
                <a:gd name="T47" fmla="*/ 203 h 823"/>
                <a:gd name="T48" fmla="*/ 20 w 418"/>
                <a:gd name="T49" fmla="*/ 202 h 823"/>
                <a:gd name="T50" fmla="*/ 31 w 418"/>
                <a:gd name="T51" fmla="*/ 177 h 823"/>
                <a:gd name="T52" fmla="*/ 47 w 418"/>
                <a:gd name="T53" fmla="*/ 140 h 823"/>
                <a:gd name="T54" fmla="*/ 60 w 418"/>
                <a:gd name="T55" fmla="*/ 106 h 823"/>
                <a:gd name="T56" fmla="*/ 65 w 418"/>
                <a:gd name="T57" fmla="*/ 93 h 823"/>
                <a:gd name="T58" fmla="*/ 68 w 418"/>
                <a:gd name="T59" fmla="*/ 90 h 823"/>
                <a:gd name="T60" fmla="*/ 72 w 418"/>
                <a:gd name="T61" fmla="*/ 84 h 823"/>
                <a:gd name="T62" fmla="*/ 77 w 418"/>
                <a:gd name="T63" fmla="*/ 79 h 823"/>
                <a:gd name="T64" fmla="*/ 80 w 418"/>
                <a:gd name="T65" fmla="*/ 75 h 823"/>
                <a:gd name="T66" fmla="*/ 86 w 418"/>
                <a:gd name="T67" fmla="*/ 67 h 823"/>
                <a:gd name="T68" fmla="*/ 92 w 418"/>
                <a:gd name="T69" fmla="*/ 58 h 823"/>
                <a:gd name="T70" fmla="*/ 97 w 418"/>
                <a:gd name="T71" fmla="*/ 50 h 823"/>
                <a:gd name="T72" fmla="*/ 98 w 418"/>
                <a:gd name="T73" fmla="*/ 47 h 823"/>
                <a:gd name="T74" fmla="*/ 100 w 418"/>
                <a:gd name="T75" fmla="*/ 46 h 823"/>
                <a:gd name="T76" fmla="*/ 103 w 418"/>
                <a:gd name="T77" fmla="*/ 43 h 823"/>
                <a:gd name="T78" fmla="*/ 105 w 418"/>
                <a:gd name="T79" fmla="*/ 40 h 823"/>
                <a:gd name="T80" fmla="*/ 102 w 418"/>
                <a:gd name="T81" fmla="*/ 37 h 823"/>
                <a:gd name="T82" fmla="*/ 98 w 418"/>
                <a:gd name="T83" fmla="*/ 34 h 823"/>
                <a:gd name="T84" fmla="*/ 98 w 418"/>
                <a:gd name="T85" fmla="*/ 33 h 823"/>
                <a:gd name="T86" fmla="*/ 99 w 418"/>
                <a:gd name="T87" fmla="*/ 28 h 823"/>
                <a:gd name="T88" fmla="*/ 96 w 418"/>
                <a:gd name="T89" fmla="*/ 24 h 823"/>
                <a:gd name="T90" fmla="*/ 93 w 418"/>
                <a:gd name="T91" fmla="*/ 23 h 823"/>
                <a:gd name="T92" fmla="*/ 93 w 418"/>
                <a:gd name="T93" fmla="*/ 22 h 823"/>
                <a:gd name="T94" fmla="*/ 92 w 418"/>
                <a:gd name="T95" fmla="*/ 16 h 823"/>
                <a:gd name="T96" fmla="*/ 88 w 418"/>
                <a:gd name="T97" fmla="*/ 13 h 823"/>
                <a:gd name="T98" fmla="*/ 85 w 418"/>
                <a:gd name="T99" fmla="*/ 7 h 823"/>
                <a:gd name="T100" fmla="*/ 85 w 418"/>
                <a:gd name="T101" fmla="*/ 5 h 823"/>
                <a:gd name="T102" fmla="*/ 82 w 418"/>
                <a:gd name="T103" fmla="*/ 0 h 823"/>
                <a:gd name="T104" fmla="*/ 75 w 418"/>
                <a:gd name="T105" fmla="*/ 1 h 823"/>
                <a:gd name="T106" fmla="*/ 69 w 418"/>
                <a:gd name="T107" fmla="*/ 4 h 823"/>
                <a:gd name="T108" fmla="*/ 62 w 418"/>
                <a:gd name="T109" fmla="*/ 7 h 823"/>
                <a:gd name="T110" fmla="*/ 57 w 418"/>
                <a:gd name="T111" fmla="*/ 10 h 823"/>
                <a:gd name="T112" fmla="*/ 56 w 418"/>
                <a:gd name="T113" fmla="*/ 10 h 823"/>
                <a:gd name="T114" fmla="*/ 52 w 418"/>
                <a:gd name="T115" fmla="*/ 13 h 823"/>
                <a:gd name="T116" fmla="*/ 50 w 418"/>
                <a:gd name="T117" fmla="*/ 14 h 823"/>
                <a:gd name="T118" fmla="*/ 48 w 418"/>
                <a:gd name="T119" fmla="*/ 11 h 823"/>
                <a:gd name="T120" fmla="*/ 44 w 418"/>
                <a:gd name="T121" fmla="*/ 6 h 823"/>
                <a:gd name="T122" fmla="*/ 39 w 418"/>
                <a:gd name="T123" fmla="*/ 3 h 82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18"/>
                <a:gd name="T187" fmla="*/ 0 h 823"/>
                <a:gd name="T188" fmla="*/ 418 w 418"/>
                <a:gd name="T189" fmla="*/ 823 h 82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18" h="823">
                  <a:moveTo>
                    <a:pt x="143" y="14"/>
                  </a:moveTo>
                  <a:lnTo>
                    <a:pt x="141" y="15"/>
                  </a:lnTo>
                  <a:lnTo>
                    <a:pt x="139" y="20"/>
                  </a:lnTo>
                  <a:lnTo>
                    <a:pt x="138" y="27"/>
                  </a:lnTo>
                  <a:lnTo>
                    <a:pt x="139" y="37"/>
                  </a:lnTo>
                  <a:lnTo>
                    <a:pt x="143" y="49"/>
                  </a:lnTo>
                  <a:lnTo>
                    <a:pt x="148" y="59"/>
                  </a:lnTo>
                  <a:lnTo>
                    <a:pt x="152" y="71"/>
                  </a:lnTo>
                  <a:lnTo>
                    <a:pt x="152" y="84"/>
                  </a:lnTo>
                  <a:lnTo>
                    <a:pt x="150" y="97"/>
                  </a:lnTo>
                  <a:lnTo>
                    <a:pt x="147" y="107"/>
                  </a:lnTo>
                  <a:lnTo>
                    <a:pt x="146" y="120"/>
                  </a:lnTo>
                  <a:lnTo>
                    <a:pt x="146" y="140"/>
                  </a:lnTo>
                  <a:lnTo>
                    <a:pt x="147" y="171"/>
                  </a:lnTo>
                  <a:lnTo>
                    <a:pt x="151" y="205"/>
                  </a:lnTo>
                  <a:lnTo>
                    <a:pt x="154" y="235"/>
                  </a:lnTo>
                  <a:lnTo>
                    <a:pt x="155" y="247"/>
                  </a:lnTo>
                  <a:lnTo>
                    <a:pt x="152" y="255"/>
                  </a:lnTo>
                  <a:lnTo>
                    <a:pt x="141" y="276"/>
                  </a:lnTo>
                  <a:lnTo>
                    <a:pt x="126" y="305"/>
                  </a:lnTo>
                  <a:lnTo>
                    <a:pt x="109" y="339"/>
                  </a:lnTo>
                  <a:lnTo>
                    <a:pt x="91" y="374"/>
                  </a:lnTo>
                  <a:lnTo>
                    <a:pt x="75" y="405"/>
                  </a:lnTo>
                  <a:lnTo>
                    <a:pt x="61" y="428"/>
                  </a:lnTo>
                  <a:lnTo>
                    <a:pt x="53" y="439"/>
                  </a:lnTo>
                  <a:lnTo>
                    <a:pt x="47" y="445"/>
                  </a:lnTo>
                  <a:lnTo>
                    <a:pt x="39" y="453"/>
                  </a:lnTo>
                  <a:lnTo>
                    <a:pt x="30" y="465"/>
                  </a:lnTo>
                  <a:lnTo>
                    <a:pt x="22" y="475"/>
                  </a:lnTo>
                  <a:lnTo>
                    <a:pt x="12" y="487"/>
                  </a:lnTo>
                  <a:lnTo>
                    <a:pt x="7" y="496"/>
                  </a:lnTo>
                  <a:lnTo>
                    <a:pt x="1" y="503"/>
                  </a:lnTo>
                  <a:lnTo>
                    <a:pt x="0" y="505"/>
                  </a:lnTo>
                  <a:lnTo>
                    <a:pt x="2" y="512"/>
                  </a:lnTo>
                  <a:lnTo>
                    <a:pt x="9" y="531"/>
                  </a:lnTo>
                  <a:lnTo>
                    <a:pt x="17" y="561"/>
                  </a:lnTo>
                  <a:lnTo>
                    <a:pt x="25" y="599"/>
                  </a:lnTo>
                  <a:lnTo>
                    <a:pt x="32" y="642"/>
                  </a:lnTo>
                  <a:lnTo>
                    <a:pt x="34" y="687"/>
                  </a:lnTo>
                  <a:lnTo>
                    <a:pt x="32" y="732"/>
                  </a:lnTo>
                  <a:lnTo>
                    <a:pt x="23" y="773"/>
                  </a:lnTo>
                  <a:lnTo>
                    <a:pt x="24" y="775"/>
                  </a:lnTo>
                  <a:lnTo>
                    <a:pt x="29" y="778"/>
                  </a:lnTo>
                  <a:lnTo>
                    <a:pt x="35" y="784"/>
                  </a:lnTo>
                  <a:lnTo>
                    <a:pt x="44" y="791"/>
                  </a:lnTo>
                  <a:lnTo>
                    <a:pt x="52" y="799"/>
                  </a:lnTo>
                  <a:lnTo>
                    <a:pt x="60" y="807"/>
                  </a:lnTo>
                  <a:lnTo>
                    <a:pt x="68" y="815"/>
                  </a:lnTo>
                  <a:lnTo>
                    <a:pt x="72" y="823"/>
                  </a:lnTo>
                  <a:lnTo>
                    <a:pt x="79" y="808"/>
                  </a:lnTo>
                  <a:lnTo>
                    <a:pt x="98" y="768"/>
                  </a:lnTo>
                  <a:lnTo>
                    <a:pt x="124" y="708"/>
                  </a:lnTo>
                  <a:lnTo>
                    <a:pt x="155" y="637"/>
                  </a:lnTo>
                  <a:lnTo>
                    <a:pt x="186" y="561"/>
                  </a:lnTo>
                  <a:lnTo>
                    <a:pt x="216" y="488"/>
                  </a:lnTo>
                  <a:lnTo>
                    <a:pt x="241" y="424"/>
                  </a:lnTo>
                  <a:lnTo>
                    <a:pt x="255" y="376"/>
                  </a:lnTo>
                  <a:lnTo>
                    <a:pt x="258" y="374"/>
                  </a:lnTo>
                  <a:lnTo>
                    <a:pt x="262" y="368"/>
                  </a:lnTo>
                  <a:lnTo>
                    <a:pt x="269" y="360"/>
                  </a:lnTo>
                  <a:lnTo>
                    <a:pt x="277" y="349"/>
                  </a:lnTo>
                  <a:lnTo>
                    <a:pt x="287" y="338"/>
                  </a:lnTo>
                  <a:lnTo>
                    <a:pt x="296" y="326"/>
                  </a:lnTo>
                  <a:lnTo>
                    <a:pt x="305" y="317"/>
                  </a:lnTo>
                  <a:lnTo>
                    <a:pt x="312" y="309"/>
                  </a:lnTo>
                  <a:lnTo>
                    <a:pt x="320" y="300"/>
                  </a:lnTo>
                  <a:lnTo>
                    <a:pt x="330" y="287"/>
                  </a:lnTo>
                  <a:lnTo>
                    <a:pt x="343" y="271"/>
                  </a:lnTo>
                  <a:lnTo>
                    <a:pt x="356" y="254"/>
                  </a:lnTo>
                  <a:lnTo>
                    <a:pt x="368" y="235"/>
                  </a:lnTo>
                  <a:lnTo>
                    <a:pt x="379" y="218"/>
                  </a:lnTo>
                  <a:lnTo>
                    <a:pt x="386" y="202"/>
                  </a:lnTo>
                  <a:lnTo>
                    <a:pt x="388" y="190"/>
                  </a:lnTo>
                  <a:lnTo>
                    <a:pt x="389" y="189"/>
                  </a:lnTo>
                  <a:lnTo>
                    <a:pt x="394" y="187"/>
                  </a:lnTo>
                  <a:lnTo>
                    <a:pt x="399" y="184"/>
                  </a:lnTo>
                  <a:lnTo>
                    <a:pt x="405" y="179"/>
                  </a:lnTo>
                  <a:lnTo>
                    <a:pt x="411" y="173"/>
                  </a:lnTo>
                  <a:lnTo>
                    <a:pt x="416" y="167"/>
                  </a:lnTo>
                  <a:lnTo>
                    <a:pt x="418" y="162"/>
                  </a:lnTo>
                  <a:lnTo>
                    <a:pt x="416" y="157"/>
                  </a:lnTo>
                  <a:lnTo>
                    <a:pt x="406" y="148"/>
                  </a:lnTo>
                  <a:lnTo>
                    <a:pt x="397" y="142"/>
                  </a:lnTo>
                  <a:lnTo>
                    <a:pt x="390" y="139"/>
                  </a:lnTo>
                  <a:lnTo>
                    <a:pt x="388" y="137"/>
                  </a:lnTo>
                  <a:lnTo>
                    <a:pt x="389" y="133"/>
                  </a:lnTo>
                  <a:lnTo>
                    <a:pt x="391" y="124"/>
                  </a:lnTo>
                  <a:lnTo>
                    <a:pt x="393" y="112"/>
                  </a:lnTo>
                  <a:lnTo>
                    <a:pt x="388" y="104"/>
                  </a:lnTo>
                  <a:lnTo>
                    <a:pt x="381" y="99"/>
                  </a:lnTo>
                  <a:lnTo>
                    <a:pt x="374" y="96"/>
                  </a:lnTo>
                  <a:lnTo>
                    <a:pt x="369" y="95"/>
                  </a:lnTo>
                  <a:lnTo>
                    <a:pt x="368" y="94"/>
                  </a:lnTo>
                  <a:lnTo>
                    <a:pt x="369" y="89"/>
                  </a:lnTo>
                  <a:lnTo>
                    <a:pt x="369" y="79"/>
                  </a:lnTo>
                  <a:lnTo>
                    <a:pt x="368" y="67"/>
                  </a:lnTo>
                  <a:lnTo>
                    <a:pt x="361" y="60"/>
                  </a:lnTo>
                  <a:lnTo>
                    <a:pt x="352" y="53"/>
                  </a:lnTo>
                  <a:lnTo>
                    <a:pt x="345" y="41"/>
                  </a:lnTo>
                  <a:lnTo>
                    <a:pt x="340" y="29"/>
                  </a:lnTo>
                  <a:lnTo>
                    <a:pt x="338" y="25"/>
                  </a:lnTo>
                  <a:lnTo>
                    <a:pt x="338" y="20"/>
                  </a:lnTo>
                  <a:lnTo>
                    <a:pt x="335" y="8"/>
                  </a:lnTo>
                  <a:lnTo>
                    <a:pt x="327" y="0"/>
                  </a:lnTo>
                  <a:lnTo>
                    <a:pt x="312" y="0"/>
                  </a:lnTo>
                  <a:lnTo>
                    <a:pt x="300" y="5"/>
                  </a:lnTo>
                  <a:lnTo>
                    <a:pt x="288" y="11"/>
                  </a:lnTo>
                  <a:lnTo>
                    <a:pt x="274" y="18"/>
                  </a:lnTo>
                  <a:lnTo>
                    <a:pt x="260" y="25"/>
                  </a:lnTo>
                  <a:lnTo>
                    <a:pt x="249" y="30"/>
                  </a:lnTo>
                  <a:lnTo>
                    <a:pt x="238" y="36"/>
                  </a:lnTo>
                  <a:lnTo>
                    <a:pt x="231" y="40"/>
                  </a:lnTo>
                  <a:lnTo>
                    <a:pt x="229" y="41"/>
                  </a:lnTo>
                  <a:lnTo>
                    <a:pt x="226" y="42"/>
                  </a:lnTo>
                  <a:lnTo>
                    <a:pt x="216" y="45"/>
                  </a:lnTo>
                  <a:lnTo>
                    <a:pt x="206" y="52"/>
                  </a:lnTo>
                  <a:lnTo>
                    <a:pt x="199" y="60"/>
                  </a:lnTo>
                  <a:lnTo>
                    <a:pt x="198" y="58"/>
                  </a:lnTo>
                  <a:lnTo>
                    <a:pt x="196" y="52"/>
                  </a:lnTo>
                  <a:lnTo>
                    <a:pt x="191" y="45"/>
                  </a:lnTo>
                  <a:lnTo>
                    <a:pt x="184" y="36"/>
                  </a:lnTo>
                  <a:lnTo>
                    <a:pt x="176" y="27"/>
                  </a:lnTo>
                  <a:lnTo>
                    <a:pt x="167" y="20"/>
                  </a:lnTo>
                  <a:lnTo>
                    <a:pt x="155" y="15"/>
                  </a:lnTo>
                  <a:lnTo>
                    <a:pt x="143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7" name="Group 30"/>
          <p:cNvGrpSpPr>
            <a:grpSpLocks/>
          </p:cNvGrpSpPr>
          <p:nvPr/>
        </p:nvGrpSpPr>
        <p:grpSpPr bwMode="auto">
          <a:xfrm flipH="1">
            <a:off x="6725316" y="1936312"/>
            <a:ext cx="1203714" cy="1181766"/>
            <a:chOff x="1653" y="1812"/>
            <a:chExt cx="1042" cy="1023"/>
          </a:xfrm>
        </p:grpSpPr>
        <p:sp>
          <p:nvSpPr>
            <p:cNvPr id="98" name="Freeform 31"/>
            <p:cNvSpPr>
              <a:spLocks/>
            </p:cNvSpPr>
            <p:nvPr/>
          </p:nvSpPr>
          <p:spPr bwMode="auto">
            <a:xfrm>
              <a:off x="1653" y="2034"/>
              <a:ext cx="503" cy="797"/>
            </a:xfrm>
            <a:custGeom>
              <a:avLst/>
              <a:gdLst>
                <a:gd name="T0" fmla="*/ 147 w 970"/>
                <a:gd name="T1" fmla="*/ 7 h 1593"/>
                <a:gd name="T2" fmla="*/ 142 w 970"/>
                <a:gd name="T3" fmla="*/ 3 h 1593"/>
                <a:gd name="T4" fmla="*/ 128 w 970"/>
                <a:gd name="T5" fmla="*/ 0 h 1593"/>
                <a:gd name="T6" fmla="*/ 123 w 970"/>
                <a:gd name="T7" fmla="*/ 3 h 1593"/>
                <a:gd name="T8" fmla="*/ 117 w 970"/>
                <a:gd name="T9" fmla="*/ 10 h 1593"/>
                <a:gd name="T10" fmla="*/ 111 w 970"/>
                <a:gd name="T11" fmla="*/ 16 h 1593"/>
                <a:gd name="T12" fmla="*/ 104 w 970"/>
                <a:gd name="T13" fmla="*/ 25 h 1593"/>
                <a:gd name="T14" fmla="*/ 79 w 970"/>
                <a:gd name="T15" fmla="*/ 39 h 1593"/>
                <a:gd name="T16" fmla="*/ 63 w 970"/>
                <a:gd name="T17" fmla="*/ 52 h 1593"/>
                <a:gd name="T18" fmla="*/ 38 w 970"/>
                <a:gd name="T19" fmla="*/ 79 h 1593"/>
                <a:gd name="T20" fmla="*/ 21 w 970"/>
                <a:gd name="T21" fmla="*/ 112 h 1593"/>
                <a:gd name="T22" fmla="*/ 6 w 970"/>
                <a:gd name="T23" fmla="*/ 162 h 1593"/>
                <a:gd name="T24" fmla="*/ 13 w 970"/>
                <a:gd name="T25" fmla="*/ 212 h 1593"/>
                <a:gd name="T26" fmla="*/ 11 w 970"/>
                <a:gd name="T27" fmla="*/ 254 h 1593"/>
                <a:gd name="T28" fmla="*/ 5 w 970"/>
                <a:gd name="T29" fmla="*/ 277 h 1593"/>
                <a:gd name="T30" fmla="*/ 0 w 970"/>
                <a:gd name="T31" fmla="*/ 293 h 1593"/>
                <a:gd name="T32" fmla="*/ 4 w 970"/>
                <a:gd name="T33" fmla="*/ 310 h 1593"/>
                <a:gd name="T34" fmla="*/ 10 w 970"/>
                <a:gd name="T35" fmla="*/ 330 h 1593"/>
                <a:gd name="T36" fmla="*/ 13 w 970"/>
                <a:gd name="T37" fmla="*/ 349 h 1593"/>
                <a:gd name="T38" fmla="*/ 22 w 970"/>
                <a:gd name="T39" fmla="*/ 369 h 1593"/>
                <a:gd name="T40" fmla="*/ 26 w 970"/>
                <a:gd name="T41" fmla="*/ 373 h 1593"/>
                <a:gd name="T42" fmla="*/ 43 w 970"/>
                <a:gd name="T43" fmla="*/ 380 h 1593"/>
                <a:gd name="T44" fmla="*/ 67 w 970"/>
                <a:gd name="T45" fmla="*/ 390 h 1593"/>
                <a:gd name="T46" fmla="*/ 88 w 970"/>
                <a:gd name="T47" fmla="*/ 397 h 1593"/>
                <a:gd name="T48" fmla="*/ 107 w 970"/>
                <a:gd name="T49" fmla="*/ 398 h 1593"/>
                <a:gd name="T50" fmla="*/ 123 w 970"/>
                <a:gd name="T51" fmla="*/ 392 h 1593"/>
                <a:gd name="T52" fmla="*/ 129 w 970"/>
                <a:gd name="T53" fmla="*/ 388 h 1593"/>
                <a:gd name="T54" fmla="*/ 150 w 970"/>
                <a:gd name="T55" fmla="*/ 375 h 1593"/>
                <a:gd name="T56" fmla="*/ 181 w 970"/>
                <a:gd name="T57" fmla="*/ 357 h 1593"/>
                <a:gd name="T58" fmla="*/ 208 w 970"/>
                <a:gd name="T59" fmla="*/ 339 h 1593"/>
                <a:gd name="T60" fmla="*/ 230 w 970"/>
                <a:gd name="T61" fmla="*/ 323 h 1593"/>
                <a:gd name="T62" fmla="*/ 256 w 970"/>
                <a:gd name="T63" fmla="*/ 303 h 1593"/>
                <a:gd name="T64" fmla="*/ 259 w 970"/>
                <a:gd name="T65" fmla="*/ 299 h 1593"/>
                <a:gd name="T66" fmla="*/ 249 w 970"/>
                <a:gd name="T67" fmla="*/ 297 h 1593"/>
                <a:gd name="T68" fmla="*/ 232 w 970"/>
                <a:gd name="T69" fmla="*/ 293 h 1593"/>
                <a:gd name="T70" fmla="*/ 214 w 970"/>
                <a:gd name="T71" fmla="*/ 288 h 1593"/>
                <a:gd name="T72" fmla="*/ 197 w 970"/>
                <a:gd name="T73" fmla="*/ 281 h 1593"/>
                <a:gd name="T74" fmla="*/ 195 w 970"/>
                <a:gd name="T75" fmla="*/ 274 h 1593"/>
                <a:gd name="T76" fmla="*/ 191 w 970"/>
                <a:gd name="T77" fmla="*/ 264 h 1593"/>
                <a:gd name="T78" fmla="*/ 179 w 970"/>
                <a:gd name="T79" fmla="*/ 256 h 1593"/>
                <a:gd name="T80" fmla="*/ 190 w 970"/>
                <a:gd name="T81" fmla="*/ 223 h 1593"/>
                <a:gd name="T82" fmla="*/ 218 w 970"/>
                <a:gd name="T83" fmla="*/ 199 h 1593"/>
                <a:gd name="T84" fmla="*/ 225 w 970"/>
                <a:gd name="T85" fmla="*/ 162 h 1593"/>
                <a:gd name="T86" fmla="*/ 218 w 970"/>
                <a:gd name="T87" fmla="*/ 123 h 1593"/>
                <a:gd name="T88" fmla="*/ 217 w 970"/>
                <a:gd name="T89" fmla="*/ 110 h 1593"/>
                <a:gd name="T90" fmla="*/ 225 w 970"/>
                <a:gd name="T91" fmla="*/ 106 h 1593"/>
                <a:gd name="T92" fmla="*/ 226 w 970"/>
                <a:gd name="T93" fmla="*/ 87 h 1593"/>
                <a:gd name="T94" fmla="*/ 205 w 970"/>
                <a:gd name="T95" fmla="*/ 53 h 1593"/>
                <a:gd name="T96" fmla="*/ 147 w 970"/>
                <a:gd name="T97" fmla="*/ 8 h 159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70"/>
                <a:gd name="T148" fmla="*/ 0 h 1593"/>
                <a:gd name="T149" fmla="*/ 970 w 970"/>
                <a:gd name="T150" fmla="*/ 1593 h 159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70" h="1593">
                  <a:moveTo>
                    <a:pt x="546" y="30"/>
                  </a:moveTo>
                  <a:lnTo>
                    <a:pt x="546" y="30"/>
                  </a:lnTo>
                  <a:lnTo>
                    <a:pt x="547" y="27"/>
                  </a:lnTo>
                  <a:lnTo>
                    <a:pt x="548" y="25"/>
                  </a:lnTo>
                  <a:lnTo>
                    <a:pt x="547" y="23"/>
                  </a:lnTo>
                  <a:lnTo>
                    <a:pt x="544" y="19"/>
                  </a:lnTo>
                  <a:lnTo>
                    <a:pt x="537" y="15"/>
                  </a:lnTo>
                  <a:lnTo>
                    <a:pt x="527" y="11"/>
                  </a:lnTo>
                  <a:lnTo>
                    <a:pt x="510" y="7"/>
                  </a:lnTo>
                  <a:lnTo>
                    <a:pt x="494" y="3"/>
                  </a:lnTo>
                  <a:lnTo>
                    <a:pt x="483" y="1"/>
                  </a:lnTo>
                  <a:lnTo>
                    <a:pt x="475" y="0"/>
                  </a:lnTo>
                  <a:lnTo>
                    <a:pt x="469" y="0"/>
                  </a:lnTo>
                  <a:lnTo>
                    <a:pt x="464" y="2"/>
                  </a:lnTo>
                  <a:lnTo>
                    <a:pt x="461" y="4"/>
                  </a:lnTo>
                  <a:lnTo>
                    <a:pt x="459" y="9"/>
                  </a:lnTo>
                  <a:lnTo>
                    <a:pt x="454" y="16"/>
                  </a:lnTo>
                  <a:lnTo>
                    <a:pt x="448" y="24"/>
                  </a:lnTo>
                  <a:lnTo>
                    <a:pt x="441" y="31"/>
                  </a:lnTo>
                  <a:lnTo>
                    <a:pt x="435" y="39"/>
                  </a:lnTo>
                  <a:lnTo>
                    <a:pt x="429" y="46"/>
                  </a:lnTo>
                  <a:lnTo>
                    <a:pt x="423" y="53"/>
                  </a:lnTo>
                  <a:lnTo>
                    <a:pt x="418" y="57"/>
                  </a:lnTo>
                  <a:lnTo>
                    <a:pt x="415" y="61"/>
                  </a:lnTo>
                  <a:lnTo>
                    <a:pt x="414" y="62"/>
                  </a:lnTo>
                  <a:lnTo>
                    <a:pt x="407" y="90"/>
                  </a:lnTo>
                  <a:lnTo>
                    <a:pt x="401" y="92"/>
                  </a:lnTo>
                  <a:lnTo>
                    <a:pt x="387" y="100"/>
                  </a:lnTo>
                  <a:lnTo>
                    <a:pt x="366" y="111"/>
                  </a:lnTo>
                  <a:lnTo>
                    <a:pt x="341" y="125"/>
                  </a:lnTo>
                  <a:lnTo>
                    <a:pt x="316" y="139"/>
                  </a:lnTo>
                  <a:lnTo>
                    <a:pt x="293" y="153"/>
                  </a:lnTo>
                  <a:lnTo>
                    <a:pt x="273" y="166"/>
                  </a:lnTo>
                  <a:lnTo>
                    <a:pt x="261" y="175"/>
                  </a:lnTo>
                  <a:lnTo>
                    <a:pt x="250" y="186"/>
                  </a:lnTo>
                  <a:lnTo>
                    <a:pt x="233" y="205"/>
                  </a:lnTo>
                  <a:lnTo>
                    <a:pt x="212" y="228"/>
                  </a:lnTo>
                  <a:lnTo>
                    <a:pt x="188" y="255"/>
                  </a:lnTo>
                  <a:lnTo>
                    <a:pt x="163" y="284"/>
                  </a:lnTo>
                  <a:lnTo>
                    <a:pt x="142" y="315"/>
                  </a:lnTo>
                  <a:lnTo>
                    <a:pt x="123" y="345"/>
                  </a:lnTo>
                  <a:lnTo>
                    <a:pt x="109" y="374"/>
                  </a:lnTo>
                  <a:lnTo>
                    <a:pt x="97" y="406"/>
                  </a:lnTo>
                  <a:lnTo>
                    <a:pt x="80" y="448"/>
                  </a:lnTo>
                  <a:lnTo>
                    <a:pt x="63" y="495"/>
                  </a:lnTo>
                  <a:lnTo>
                    <a:pt x="46" y="546"/>
                  </a:lnTo>
                  <a:lnTo>
                    <a:pt x="31" y="597"/>
                  </a:lnTo>
                  <a:lnTo>
                    <a:pt x="21" y="647"/>
                  </a:lnTo>
                  <a:lnTo>
                    <a:pt x="17" y="693"/>
                  </a:lnTo>
                  <a:lnTo>
                    <a:pt x="23" y="731"/>
                  </a:lnTo>
                  <a:lnTo>
                    <a:pt x="39" y="792"/>
                  </a:lnTo>
                  <a:lnTo>
                    <a:pt x="48" y="847"/>
                  </a:lnTo>
                  <a:lnTo>
                    <a:pt x="52" y="897"/>
                  </a:lnTo>
                  <a:lnTo>
                    <a:pt x="51" y="942"/>
                  </a:lnTo>
                  <a:lnTo>
                    <a:pt x="47" y="981"/>
                  </a:lnTo>
                  <a:lnTo>
                    <a:pt x="41" y="1014"/>
                  </a:lnTo>
                  <a:lnTo>
                    <a:pt x="34" y="1044"/>
                  </a:lnTo>
                  <a:lnTo>
                    <a:pt x="29" y="1069"/>
                  </a:lnTo>
                  <a:lnTo>
                    <a:pt x="23" y="1089"/>
                  </a:lnTo>
                  <a:lnTo>
                    <a:pt x="17" y="1108"/>
                  </a:lnTo>
                  <a:lnTo>
                    <a:pt x="11" y="1125"/>
                  </a:lnTo>
                  <a:lnTo>
                    <a:pt x="6" y="1140"/>
                  </a:lnTo>
                  <a:lnTo>
                    <a:pt x="2" y="1155"/>
                  </a:lnTo>
                  <a:lnTo>
                    <a:pt x="0" y="1169"/>
                  </a:lnTo>
                  <a:lnTo>
                    <a:pt x="0" y="1185"/>
                  </a:lnTo>
                  <a:lnTo>
                    <a:pt x="3" y="1201"/>
                  </a:lnTo>
                  <a:lnTo>
                    <a:pt x="9" y="1219"/>
                  </a:lnTo>
                  <a:lnTo>
                    <a:pt x="15" y="1238"/>
                  </a:lnTo>
                  <a:lnTo>
                    <a:pt x="22" y="1257"/>
                  </a:lnTo>
                  <a:lnTo>
                    <a:pt x="27" y="1277"/>
                  </a:lnTo>
                  <a:lnTo>
                    <a:pt x="33" y="1298"/>
                  </a:lnTo>
                  <a:lnTo>
                    <a:pt x="38" y="1317"/>
                  </a:lnTo>
                  <a:lnTo>
                    <a:pt x="41" y="1336"/>
                  </a:lnTo>
                  <a:lnTo>
                    <a:pt x="42" y="1354"/>
                  </a:lnTo>
                  <a:lnTo>
                    <a:pt x="45" y="1373"/>
                  </a:lnTo>
                  <a:lnTo>
                    <a:pt x="49" y="1394"/>
                  </a:lnTo>
                  <a:lnTo>
                    <a:pt x="57" y="1416"/>
                  </a:lnTo>
                  <a:lnTo>
                    <a:pt x="66" y="1437"/>
                  </a:lnTo>
                  <a:lnTo>
                    <a:pt x="74" y="1457"/>
                  </a:lnTo>
                  <a:lnTo>
                    <a:pt x="82" y="1473"/>
                  </a:lnTo>
                  <a:lnTo>
                    <a:pt x="86" y="1483"/>
                  </a:lnTo>
                  <a:lnTo>
                    <a:pt x="89" y="1487"/>
                  </a:lnTo>
                  <a:lnTo>
                    <a:pt x="91" y="1488"/>
                  </a:lnTo>
                  <a:lnTo>
                    <a:pt x="98" y="1491"/>
                  </a:lnTo>
                  <a:lnTo>
                    <a:pt x="109" y="1496"/>
                  </a:lnTo>
                  <a:lnTo>
                    <a:pt x="123" y="1503"/>
                  </a:lnTo>
                  <a:lnTo>
                    <a:pt x="140" y="1511"/>
                  </a:lnTo>
                  <a:lnTo>
                    <a:pt x="160" y="1519"/>
                  </a:lnTo>
                  <a:lnTo>
                    <a:pt x="181" y="1528"/>
                  </a:lnTo>
                  <a:lnTo>
                    <a:pt x="203" y="1538"/>
                  </a:lnTo>
                  <a:lnTo>
                    <a:pt x="226" y="1548"/>
                  </a:lnTo>
                  <a:lnTo>
                    <a:pt x="248" y="1558"/>
                  </a:lnTo>
                  <a:lnTo>
                    <a:pt x="270" y="1566"/>
                  </a:lnTo>
                  <a:lnTo>
                    <a:pt x="290" y="1574"/>
                  </a:lnTo>
                  <a:lnTo>
                    <a:pt x="309" y="1581"/>
                  </a:lnTo>
                  <a:lnTo>
                    <a:pt x="325" y="1587"/>
                  </a:lnTo>
                  <a:lnTo>
                    <a:pt x="339" y="1590"/>
                  </a:lnTo>
                  <a:lnTo>
                    <a:pt x="348" y="1593"/>
                  </a:lnTo>
                  <a:lnTo>
                    <a:pt x="374" y="1593"/>
                  </a:lnTo>
                  <a:lnTo>
                    <a:pt x="397" y="1590"/>
                  </a:lnTo>
                  <a:lnTo>
                    <a:pt x="417" y="1584"/>
                  </a:lnTo>
                  <a:lnTo>
                    <a:pt x="434" y="1579"/>
                  </a:lnTo>
                  <a:lnTo>
                    <a:pt x="448" y="1572"/>
                  </a:lnTo>
                  <a:lnTo>
                    <a:pt x="459" y="1565"/>
                  </a:lnTo>
                  <a:lnTo>
                    <a:pt x="464" y="1560"/>
                  </a:lnTo>
                  <a:lnTo>
                    <a:pt x="467" y="1559"/>
                  </a:lnTo>
                  <a:lnTo>
                    <a:pt x="470" y="1557"/>
                  </a:lnTo>
                  <a:lnTo>
                    <a:pt x="479" y="1551"/>
                  </a:lnTo>
                  <a:lnTo>
                    <a:pt x="493" y="1542"/>
                  </a:lnTo>
                  <a:lnTo>
                    <a:pt x="512" y="1530"/>
                  </a:lnTo>
                  <a:lnTo>
                    <a:pt x="535" y="1517"/>
                  </a:lnTo>
                  <a:lnTo>
                    <a:pt x="560" y="1500"/>
                  </a:lnTo>
                  <a:lnTo>
                    <a:pt x="588" y="1483"/>
                  </a:lnTo>
                  <a:lnTo>
                    <a:pt x="616" y="1464"/>
                  </a:lnTo>
                  <a:lnTo>
                    <a:pt x="645" y="1445"/>
                  </a:lnTo>
                  <a:lnTo>
                    <a:pt x="675" y="1426"/>
                  </a:lnTo>
                  <a:lnTo>
                    <a:pt x="703" y="1407"/>
                  </a:lnTo>
                  <a:lnTo>
                    <a:pt x="731" y="1389"/>
                  </a:lnTo>
                  <a:lnTo>
                    <a:pt x="755" y="1371"/>
                  </a:lnTo>
                  <a:lnTo>
                    <a:pt x="775" y="1356"/>
                  </a:lnTo>
                  <a:lnTo>
                    <a:pt x="793" y="1344"/>
                  </a:lnTo>
                  <a:lnTo>
                    <a:pt x="805" y="1333"/>
                  </a:lnTo>
                  <a:lnTo>
                    <a:pt x="827" y="1314"/>
                  </a:lnTo>
                  <a:lnTo>
                    <a:pt x="854" y="1292"/>
                  </a:lnTo>
                  <a:lnTo>
                    <a:pt x="880" y="1269"/>
                  </a:lnTo>
                  <a:lnTo>
                    <a:pt x="908" y="1247"/>
                  </a:lnTo>
                  <a:lnTo>
                    <a:pt x="932" y="1226"/>
                  </a:lnTo>
                  <a:lnTo>
                    <a:pt x="952" y="1210"/>
                  </a:lnTo>
                  <a:lnTo>
                    <a:pt x="966" y="1200"/>
                  </a:lnTo>
                  <a:lnTo>
                    <a:pt x="970" y="1195"/>
                  </a:lnTo>
                  <a:lnTo>
                    <a:pt x="969" y="1195"/>
                  </a:lnTo>
                  <a:lnTo>
                    <a:pt x="964" y="1194"/>
                  </a:lnTo>
                  <a:lnTo>
                    <a:pt x="958" y="1193"/>
                  </a:lnTo>
                  <a:lnTo>
                    <a:pt x="948" y="1191"/>
                  </a:lnTo>
                  <a:lnTo>
                    <a:pt x="938" y="1188"/>
                  </a:lnTo>
                  <a:lnTo>
                    <a:pt x="925" y="1185"/>
                  </a:lnTo>
                  <a:lnTo>
                    <a:pt x="910" y="1181"/>
                  </a:lnTo>
                  <a:lnTo>
                    <a:pt x="895" y="1178"/>
                  </a:lnTo>
                  <a:lnTo>
                    <a:pt x="879" y="1174"/>
                  </a:lnTo>
                  <a:lnTo>
                    <a:pt x="862" y="1170"/>
                  </a:lnTo>
                  <a:lnTo>
                    <a:pt x="846" y="1165"/>
                  </a:lnTo>
                  <a:lnTo>
                    <a:pt x="828" y="1161"/>
                  </a:lnTo>
                  <a:lnTo>
                    <a:pt x="811" y="1156"/>
                  </a:lnTo>
                  <a:lnTo>
                    <a:pt x="795" y="1151"/>
                  </a:lnTo>
                  <a:lnTo>
                    <a:pt x="780" y="1146"/>
                  </a:lnTo>
                  <a:lnTo>
                    <a:pt x="765" y="1141"/>
                  </a:lnTo>
                  <a:lnTo>
                    <a:pt x="743" y="1132"/>
                  </a:lnTo>
                  <a:lnTo>
                    <a:pt x="731" y="1124"/>
                  </a:lnTo>
                  <a:lnTo>
                    <a:pt x="724" y="1116"/>
                  </a:lnTo>
                  <a:lnTo>
                    <a:pt x="724" y="1108"/>
                  </a:lnTo>
                  <a:lnTo>
                    <a:pt x="725" y="1101"/>
                  </a:lnTo>
                  <a:lnTo>
                    <a:pt x="727" y="1093"/>
                  </a:lnTo>
                  <a:lnTo>
                    <a:pt x="728" y="1085"/>
                  </a:lnTo>
                  <a:lnTo>
                    <a:pt x="726" y="1075"/>
                  </a:lnTo>
                  <a:lnTo>
                    <a:pt x="719" y="1065"/>
                  </a:lnTo>
                  <a:lnTo>
                    <a:pt x="710" y="1055"/>
                  </a:lnTo>
                  <a:lnTo>
                    <a:pt x="698" y="1044"/>
                  </a:lnTo>
                  <a:lnTo>
                    <a:pt x="688" y="1035"/>
                  </a:lnTo>
                  <a:lnTo>
                    <a:pt x="676" y="1027"/>
                  </a:lnTo>
                  <a:lnTo>
                    <a:pt x="667" y="1021"/>
                  </a:lnTo>
                  <a:lnTo>
                    <a:pt x="661" y="1017"/>
                  </a:lnTo>
                  <a:lnTo>
                    <a:pt x="659" y="1016"/>
                  </a:lnTo>
                  <a:lnTo>
                    <a:pt x="699" y="897"/>
                  </a:lnTo>
                  <a:lnTo>
                    <a:pt x="706" y="892"/>
                  </a:lnTo>
                  <a:lnTo>
                    <a:pt x="726" y="877"/>
                  </a:lnTo>
                  <a:lnTo>
                    <a:pt x="752" y="855"/>
                  </a:lnTo>
                  <a:lnTo>
                    <a:pt x="781" y="828"/>
                  </a:lnTo>
                  <a:lnTo>
                    <a:pt x="810" y="796"/>
                  </a:lnTo>
                  <a:lnTo>
                    <a:pt x="833" y="760"/>
                  </a:lnTo>
                  <a:lnTo>
                    <a:pt x="846" y="722"/>
                  </a:lnTo>
                  <a:lnTo>
                    <a:pt x="845" y="684"/>
                  </a:lnTo>
                  <a:lnTo>
                    <a:pt x="835" y="645"/>
                  </a:lnTo>
                  <a:lnTo>
                    <a:pt x="827" y="604"/>
                  </a:lnTo>
                  <a:lnTo>
                    <a:pt x="820" y="563"/>
                  </a:lnTo>
                  <a:lnTo>
                    <a:pt x="815" y="525"/>
                  </a:lnTo>
                  <a:lnTo>
                    <a:pt x="811" y="490"/>
                  </a:lnTo>
                  <a:lnTo>
                    <a:pt x="808" y="464"/>
                  </a:lnTo>
                  <a:lnTo>
                    <a:pt x="807" y="447"/>
                  </a:lnTo>
                  <a:lnTo>
                    <a:pt x="805" y="440"/>
                  </a:lnTo>
                  <a:lnTo>
                    <a:pt x="808" y="440"/>
                  </a:lnTo>
                  <a:lnTo>
                    <a:pt x="812" y="439"/>
                  </a:lnTo>
                  <a:lnTo>
                    <a:pt x="819" y="436"/>
                  </a:lnTo>
                  <a:lnTo>
                    <a:pt x="827" y="432"/>
                  </a:lnTo>
                  <a:lnTo>
                    <a:pt x="835" y="424"/>
                  </a:lnTo>
                  <a:lnTo>
                    <a:pt x="841" y="412"/>
                  </a:lnTo>
                  <a:lnTo>
                    <a:pt x="845" y="396"/>
                  </a:lnTo>
                  <a:lnTo>
                    <a:pt x="845" y="374"/>
                  </a:lnTo>
                  <a:lnTo>
                    <a:pt x="838" y="345"/>
                  </a:lnTo>
                  <a:lnTo>
                    <a:pt x="824" y="313"/>
                  </a:lnTo>
                  <a:lnTo>
                    <a:pt x="804" y="277"/>
                  </a:lnTo>
                  <a:lnTo>
                    <a:pt x="784" y="243"/>
                  </a:lnTo>
                  <a:lnTo>
                    <a:pt x="762" y="212"/>
                  </a:lnTo>
                  <a:lnTo>
                    <a:pt x="743" y="186"/>
                  </a:lnTo>
                  <a:lnTo>
                    <a:pt x="731" y="169"/>
                  </a:lnTo>
                  <a:lnTo>
                    <a:pt x="726" y="162"/>
                  </a:lnTo>
                  <a:lnTo>
                    <a:pt x="546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32"/>
            <p:cNvSpPr>
              <a:spLocks/>
            </p:cNvSpPr>
            <p:nvPr/>
          </p:nvSpPr>
          <p:spPr bwMode="auto">
            <a:xfrm>
              <a:off x="1994" y="2121"/>
              <a:ext cx="340" cy="509"/>
            </a:xfrm>
            <a:custGeom>
              <a:avLst/>
              <a:gdLst>
                <a:gd name="T0" fmla="*/ 25 w 680"/>
                <a:gd name="T1" fmla="*/ 1 h 877"/>
                <a:gd name="T2" fmla="*/ 31 w 680"/>
                <a:gd name="T3" fmla="*/ 11 h 877"/>
                <a:gd name="T4" fmla="*/ 41 w 680"/>
                <a:gd name="T5" fmla="*/ 26 h 877"/>
                <a:gd name="T6" fmla="*/ 46 w 680"/>
                <a:gd name="T7" fmla="*/ 45 h 877"/>
                <a:gd name="T8" fmla="*/ 46 w 680"/>
                <a:gd name="T9" fmla="*/ 71 h 877"/>
                <a:gd name="T10" fmla="*/ 44 w 680"/>
                <a:gd name="T11" fmla="*/ 98 h 877"/>
                <a:gd name="T12" fmla="*/ 47 w 680"/>
                <a:gd name="T13" fmla="*/ 111 h 877"/>
                <a:gd name="T14" fmla="*/ 51 w 680"/>
                <a:gd name="T15" fmla="*/ 124 h 877"/>
                <a:gd name="T16" fmla="*/ 54 w 680"/>
                <a:gd name="T17" fmla="*/ 138 h 877"/>
                <a:gd name="T18" fmla="*/ 57 w 680"/>
                <a:gd name="T19" fmla="*/ 147 h 877"/>
                <a:gd name="T20" fmla="*/ 68 w 680"/>
                <a:gd name="T21" fmla="*/ 187 h 877"/>
                <a:gd name="T22" fmla="*/ 83 w 680"/>
                <a:gd name="T23" fmla="*/ 207 h 877"/>
                <a:gd name="T24" fmla="*/ 88 w 680"/>
                <a:gd name="T25" fmla="*/ 216 h 877"/>
                <a:gd name="T26" fmla="*/ 93 w 680"/>
                <a:gd name="T27" fmla="*/ 219 h 877"/>
                <a:gd name="T28" fmla="*/ 103 w 680"/>
                <a:gd name="T29" fmla="*/ 223 h 877"/>
                <a:gd name="T30" fmla="*/ 114 w 680"/>
                <a:gd name="T31" fmla="*/ 229 h 877"/>
                <a:gd name="T32" fmla="*/ 129 w 680"/>
                <a:gd name="T33" fmla="*/ 236 h 877"/>
                <a:gd name="T34" fmla="*/ 142 w 680"/>
                <a:gd name="T35" fmla="*/ 242 h 877"/>
                <a:gd name="T36" fmla="*/ 155 w 680"/>
                <a:gd name="T37" fmla="*/ 248 h 877"/>
                <a:gd name="T38" fmla="*/ 165 w 680"/>
                <a:gd name="T39" fmla="*/ 254 h 877"/>
                <a:gd name="T40" fmla="*/ 170 w 680"/>
                <a:gd name="T41" fmla="*/ 258 h 877"/>
                <a:gd name="T42" fmla="*/ 168 w 680"/>
                <a:gd name="T43" fmla="*/ 262 h 877"/>
                <a:gd name="T44" fmla="*/ 160 w 680"/>
                <a:gd name="T45" fmla="*/ 267 h 877"/>
                <a:gd name="T46" fmla="*/ 149 w 680"/>
                <a:gd name="T47" fmla="*/ 272 h 877"/>
                <a:gd name="T48" fmla="*/ 136 w 680"/>
                <a:gd name="T49" fmla="*/ 278 h 877"/>
                <a:gd name="T50" fmla="*/ 122 w 680"/>
                <a:gd name="T51" fmla="*/ 283 h 877"/>
                <a:gd name="T52" fmla="*/ 110 w 680"/>
                <a:gd name="T53" fmla="*/ 288 h 877"/>
                <a:gd name="T54" fmla="*/ 101 w 680"/>
                <a:gd name="T55" fmla="*/ 293 h 877"/>
                <a:gd name="T56" fmla="*/ 94 w 680"/>
                <a:gd name="T57" fmla="*/ 295 h 877"/>
                <a:gd name="T58" fmla="*/ 82 w 680"/>
                <a:gd name="T59" fmla="*/ 294 h 877"/>
                <a:gd name="T60" fmla="*/ 68 w 680"/>
                <a:gd name="T61" fmla="*/ 290 h 877"/>
                <a:gd name="T62" fmla="*/ 57 w 680"/>
                <a:gd name="T63" fmla="*/ 286 h 877"/>
                <a:gd name="T64" fmla="*/ 52 w 680"/>
                <a:gd name="T65" fmla="*/ 284 h 877"/>
                <a:gd name="T66" fmla="*/ 48 w 680"/>
                <a:gd name="T67" fmla="*/ 283 h 877"/>
                <a:gd name="T68" fmla="*/ 44 w 680"/>
                <a:gd name="T69" fmla="*/ 280 h 877"/>
                <a:gd name="T70" fmla="*/ 39 w 680"/>
                <a:gd name="T71" fmla="*/ 275 h 877"/>
                <a:gd name="T72" fmla="*/ 31 w 680"/>
                <a:gd name="T73" fmla="*/ 269 h 877"/>
                <a:gd name="T74" fmla="*/ 27 w 680"/>
                <a:gd name="T75" fmla="*/ 265 h 877"/>
                <a:gd name="T76" fmla="*/ 25 w 680"/>
                <a:gd name="T77" fmla="*/ 261 h 877"/>
                <a:gd name="T78" fmla="*/ 21 w 680"/>
                <a:gd name="T79" fmla="*/ 252 h 877"/>
                <a:gd name="T80" fmla="*/ 12 w 680"/>
                <a:gd name="T81" fmla="*/ 236 h 877"/>
                <a:gd name="T82" fmla="*/ 6 w 680"/>
                <a:gd name="T83" fmla="*/ 216 h 877"/>
                <a:gd name="T84" fmla="*/ 2 w 680"/>
                <a:gd name="T85" fmla="*/ 200 h 877"/>
                <a:gd name="T86" fmla="*/ 1 w 680"/>
                <a:gd name="T87" fmla="*/ 188 h 877"/>
                <a:gd name="T88" fmla="*/ 1 w 680"/>
                <a:gd name="T89" fmla="*/ 179 h 877"/>
                <a:gd name="T90" fmla="*/ 5 w 680"/>
                <a:gd name="T91" fmla="*/ 131 h 877"/>
                <a:gd name="T92" fmla="*/ 13 w 680"/>
                <a:gd name="T93" fmla="*/ 64 h 877"/>
                <a:gd name="T94" fmla="*/ 21 w 680"/>
                <a:gd name="T95" fmla="*/ 11 h 87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80"/>
                <a:gd name="T145" fmla="*/ 0 h 877"/>
                <a:gd name="T146" fmla="*/ 680 w 680"/>
                <a:gd name="T147" fmla="*/ 877 h 87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80" h="877">
                  <a:moveTo>
                    <a:pt x="100" y="0"/>
                  </a:moveTo>
                  <a:lnTo>
                    <a:pt x="103" y="3"/>
                  </a:lnTo>
                  <a:lnTo>
                    <a:pt x="113" y="15"/>
                  </a:lnTo>
                  <a:lnTo>
                    <a:pt x="127" y="32"/>
                  </a:lnTo>
                  <a:lnTo>
                    <a:pt x="144" y="53"/>
                  </a:lnTo>
                  <a:lnTo>
                    <a:pt x="161" y="78"/>
                  </a:lnTo>
                  <a:lnTo>
                    <a:pt x="174" y="106"/>
                  </a:lnTo>
                  <a:lnTo>
                    <a:pt x="185" y="133"/>
                  </a:lnTo>
                  <a:lnTo>
                    <a:pt x="188" y="161"/>
                  </a:lnTo>
                  <a:lnTo>
                    <a:pt x="186" y="211"/>
                  </a:lnTo>
                  <a:lnTo>
                    <a:pt x="181" y="255"/>
                  </a:lnTo>
                  <a:lnTo>
                    <a:pt x="179" y="291"/>
                  </a:lnTo>
                  <a:lnTo>
                    <a:pt x="185" y="316"/>
                  </a:lnTo>
                  <a:lnTo>
                    <a:pt x="191" y="329"/>
                  </a:lnTo>
                  <a:lnTo>
                    <a:pt x="197" y="347"/>
                  </a:lnTo>
                  <a:lnTo>
                    <a:pt x="204" y="368"/>
                  </a:lnTo>
                  <a:lnTo>
                    <a:pt x="212" y="389"/>
                  </a:lnTo>
                  <a:lnTo>
                    <a:pt x="219" y="410"/>
                  </a:lnTo>
                  <a:lnTo>
                    <a:pt x="225" y="426"/>
                  </a:lnTo>
                  <a:lnTo>
                    <a:pt x="230" y="437"/>
                  </a:lnTo>
                  <a:lnTo>
                    <a:pt x="231" y="442"/>
                  </a:lnTo>
                  <a:lnTo>
                    <a:pt x="271" y="555"/>
                  </a:lnTo>
                  <a:lnTo>
                    <a:pt x="298" y="581"/>
                  </a:lnTo>
                  <a:lnTo>
                    <a:pt x="330" y="615"/>
                  </a:lnTo>
                  <a:lnTo>
                    <a:pt x="351" y="641"/>
                  </a:lnTo>
                  <a:lnTo>
                    <a:pt x="353" y="642"/>
                  </a:lnTo>
                  <a:lnTo>
                    <a:pt x="361" y="645"/>
                  </a:lnTo>
                  <a:lnTo>
                    <a:pt x="375" y="649"/>
                  </a:lnTo>
                  <a:lnTo>
                    <a:pt x="391" y="655"/>
                  </a:lnTo>
                  <a:lnTo>
                    <a:pt x="412" y="662"/>
                  </a:lnTo>
                  <a:lnTo>
                    <a:pt x="434" y="670"/>
                  </a:lnTo>
                  <a:lnTo>
                    <a:pt x="459" y="679"/>
                  </a:lnTo>
                  <a:lnTo>
                    <a:pt x="486" y="688"/>
                  </a:lnTo>
                  <a:lnTo>
                    <a:pt x="513" y="699"/>
                  </a:lnTo>
                  <a:lnTo>
                    <a:pt x="541" y="708"/>
                  </a:lnTo>
                  <a:lnTo>
                    <a:pt x="567" y="718"/>
                  </a:lnTo>
                  <a:lnTo>
                    <a:pt x="594" y="729"/>
                  </a:lnTo>
                  <a:lnTo>
                    <a:pt x="618" y="738"/>
                  </a:lnTo>
                  <a:lnTo>
                    <a:pt x="641" y="746"/>
                  </a:lnTo>
                  <a:lnTo>
                    <a:pt x="660" y="754"/>
                  </a:lnTo>
                  <a:lnTo>
                    <a:pt x="676" y="761"/>
                  </a:lnTo>
                  <a:lnTo>
                    <a:pt x="680" y="765"/>
                  </a:lnTo>
                  <a:lnTo>
                    <a:pt x="678" y="770"/>
                  </a:lnTo>
                  <a:lnTo>
                    <a:pt x="669" y="777"/>
                  </a:lnTo>
                  <a:lnTo>
                    <a:pt x="656" y="784"/>
                  </a:lnTo>
                  <a:lnTo>
                    <a:pt x="638" y="792"/>
                  </a:lnTo>
                  <a:lnTo>
                    <a:pt x="617" y="800"/>
                  </a:lnTo>
                  <a:lnTo>
                    <a:pt x="593" y="808"/>
                  </a:lnTo>
                  <a:lnTo>
                    <a:pt x="567" y="816"/>
                  </a:lnTo>
                  <a:lnTo>
                    <a:pt x="541" y="825"/>
                  </a:lnTo>
                  <a:lnTo>
                    <a:pt x="514" y="833"/>
                  </a:lnTo>
                  <a:lnTo>
                    <a:pt x="488" y="841"/>
                  </a:lnTo>
                  <a:lnTo>
                    <a:pt x="464" y="850"/>
                  </a:lnTo>
                  <a:lnTo>
                    <a:pt x="442" y="856"/>
                  </a:lnTo>
                  <a:lnTo>
                    <a:pt x="422" y="863"/>
                  </a:lnTo>
                  <a:lnTo>
                    <a:pt x="407" y="868"/>
                  </a:lnTo>
                  <a:lnTo>
                    <a:pt x="397" y="873"/>
                  </a:lnTo>
                  <a:lnTo>
                    <a:pt x="378" y="877"/>
                  </a:lnTo>
                  <a:lnTo>
                    <a:pt x="354" y="877"/>
                  </a:lnTo>
                  <a:lnTo>
                    <a:pt x="328" y="874"/>
                  </a:lnTo>
                  <a:lnTo>
                    <a:pt x="300" y="867"/>
                  </a:lnTo>
                  <a:lnTo>
                    <a:pt x="272" y="860"/>
                  </a:lnTo>
                  <a:lnTo>
                    <a:pt x="248" y="853"/>
                  </a:lnTo>
                  <a:lnTo>
                    <a:pt x="230" y="848"/>
                  </a:lnTo>
                  <a:lnTo>
                    <a:pt x="218" y="846"/>
                  </a:lnTo>
                  <a:lnTo>
                    <a:pt x="210" y="845"/>
                  </a:lnTo>
                  <a:lnTo>
                    <a:pt x="202" y="844"/>
                  </a:lnTo>
                  <a:lnTo>
                    <a:pt x="194" y="840"/>
                  </a:lnTo>
                  <a:lnTo>
                    <a:pt x="186" y="837"/>
                  </a:lnTo>
                  <a:lnTo>
                    <a:pt x="176" y="831"/>
                  </a:lnTo>
                  <a:lnTo>
                    <a:pt x="165" y="824"/>
                  </a:lnTo>
                  <a:lnTo>
                    <a:pt x="154" y="816"/>
                  </a:lnTo>
                  <a:lnTo>
                    <a:pt x="140" y="807"/>
                  </a:lnTo>
                  <a:lnTo>
                    <a:pt x="127" y="799"/>
                  </a:lnTo>
                  <a:lnTo>
                    <a:pt x="118" y="793"/>
                  </a:lnTo>
                  <a:lnTo>
                    <a:pt x="111" y="787"/>
                  </a:lnTo>
                  <a:lnTo>
                    <a:pt x="105" y="782"/>
                  </a:lnTo>
                  <a:lnTo>
                    <a:pt x="100" y="775"/>
                  </a:lnTo>
                  <a:lnTo>
                    <a:pt x="91" y="764"/>
                  </a:lnTo>
                  <a:lnTo>
                    <a:pt x="81" y="748"/>
                  </a:lnTo>
                  <a:lnTo>
                    <a:pt x="66" y="727"/>
                  </a:lnTo>
                  <a:lnTo>
                    <a:pt x="50" y="701"/>
                  </a:lnTo>
                  <a:lnTo>
                    <a:pt x="36" y="672"/>
                  </a:lnTo>
                  <a:lnTo>
                    <a:pt x="25" y="643"/>
                  </a:lnTo>
                  <a:lnTo>
                    <a:pt x="17" y="616"/>
                  </a:lnTo>
                  <a:lnTo>
                    <a:pt x="8" y="592"/>
                  </a:lnTo>
                  <a:lnTo>
                    <a:pt x="4" y="572"/>
                  </a:lnTo>
                  <a:lnTo>
                    <a:pt x="2" y="559"/>
                  </a:lnTo>
                  <a:lnTo>
                    <a:pt x="0" y="555"/>
                  </a:lnTo>
                  <a:lnTo>
                    <a:pt x="4" y="532"/>
                  </a:lnTo>
                  <a:lnTo>
                    <a:pt x="11" y="473"/>
                  </a:lnTo>
                  <a:lnTo>
                    <a:pt x="23" y="388"/>
                  </a:lnTo>
                  <a:lnTo>
                    <a:pt x="37" y="290"/>
                  </a:lnTo>
                  <a:lnTo>
                    <a:pt x="53" y="190"/>
                  </a:lnTo>
                  <a:lnTo>
                    <a:pt x="70" y="101"/>
                  </a:lnTo>
                  <a:lnTo>
                    <a:pt x="86" y="33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33"/>
            <p:cNvSpPr>
              <a:spLocks/>
            </p:cNvSpPr>
            <p:nvPr/>
          </p:nvSpPr>
          <p:spPr bwMode="auto">
            <a:xfrm>
              <a:off x="1948" y="1915"/>
              <a:ext cx="199" cy="300"/>
            </a:xfrm>
            <a:custGeom>
              <a:avLst/>
              <a:gdLst>
                <a:gd name="T0" fmla="*/ 62 w 398"/>
                <a:gd name="T1" fmla="*/ 47 h 600"/>
                <a:gd name="T2" fmla="*/ 61 w 398"/>
                <a:gd name="T3" fmla="*/ 51 h 600"/>
                <a:gd name="T4" fmla="*/ 53 w 398"/>
                <a:gd name="T5" fmla="*/ 48 h 600"/>
                <a:gd name="T6" fmla="*/ 46 w 398"/>
                <a:gd name="T7" fmla="*/ 36 h 600"/>
                <a:gd name="T8" fmla="*/ 46 w 398"/>
                <a:gd name="T9" fmla="*/ 21 h 600"/>
                <a:gd name="T10" fmla="*/ 49 w 398"/>
                <a:gd name="T11" fmla="*/ 7 h 600"/>
                <a:gd name="T12" fmla="*/ 42 w 398"/>
                <a:gd name="T13" fmla="*/ 7 h 600"/>
                <a:gd name="T14" fmla="*/ 30 w 398"/>
                <a:gd name="T15" fmla="*/ 25 h 600"/>
                <a:gd name="T16" fmla="*/ 23 w 398"/>
                <a:gd name="T17" fmla="*/ 41 h 600"/>
                <a:gd name="T18" fmla="*/ 19 w 398"/>
                <a:gd name="T19" fmla="*/ 53 h 600"/>
                <a:gd name="T20" fmla="*/ 15 w 398"/>
                <a:gd name="T21" fmla="*/ 60 h 600"/>
                <a:gd name="T22" fmla="*/ 11 w 398"/>
                <a:gd name="T23" fmla="*/ 67 h 600"/>
                <a:gd name="T24" fmla="*/ 5 w 398"/>
                <a:gd name="T25" fmla="*/ 71 h 600"/>
                <a:gd name="T26" fmla="*/ 1 w 398"/>
                <a:gd name="T27" fmla="*/ 73 h 600"/>
                <a:gd name="T28" fmla="*/ 4 w 398"/>
                <a:gd name="T29" fmla="*/ 76 h 600"/>
                <a:gd name="T30" fmla="*/ 11 w 398"/>
                <a:gd name="T31" fmla="*/ 85 h 600"/>
                <a:gd name="T32" fmla="*/ 15 w 398"/>
                <a:gd name="T33" fmla="*/ 95 h 600"/>
                <a:gd name="T34" fmla="*/ 19 w 398"/>
                <a:gd name="T35" fmla="*/ 106 h 600"/>
                <a:gd name="T36" fmla="*/ 21 w 398"/>
                <a:gd name="T37" fmla="*/ 117 h 600"/>
                <a:gd name="T38" fmla="*/ 25 w 398"/>
                <a:gd name="T39" fmla="*/ 130 h 600"/>
                <a:gd name="T40" fmla="*/ 28 w 398"/>
                <a:gd name="T41" fmla="*/ 142 h 600"/>
                <a:gd name="T42" fmla="*/ 31 w 398"/>
                <a:gd name="T43" fmla="*/ 149 h 600"/>
                <a:gd name="T44" fmla="*/ 35 w 398"/>
                <a:gd name="T45" fmla="*/ 132 h 600"/>
                <a:gd name="T46" fmla="*/ 55 w 398"/>
                <a:gd name="T47" fmla="*/ 119 h 600"/>
                <a:gd name="T48" fmla="*/ 66 w 398"/>
                <a:gd name="T49" fmla="*/ 117 h 600"/>
                <a:gd name="T50" fmla="*/ 72 w 398"/>
                <a:gd name="T51" fmla="*/ 117 h 600"/>
                <a:gd name="T52" fmla="*/ 75 w 398"/>
                <a:gd name="T53" fmla="*/ 117 h 600"/>
                <a:gd name="T54" fmla="*/ 90 w 398"/>
                <a:gd name="T55" fmla="*/ 123 h 600"/>
                <a:gd name="T56" fmla="*/ 90 w 398"/>
                <a:gd name="T57" fmla="*/ 124 h 600"/>
                <a:gd name="T58" fmla="*/ 93 w 398"/>
                <a:gd name="T59" fmla="*/ 125 h 600"/>
                <a:gd name="T60" fmla="*/ 96 w 398"/>
                <a:gd name="T61" fmla="*/ 126 h 600"/>
                <a:gd name="T62" fmla="*/ 100 w 398"/>
                <a:gd name="T63" fmla="*/ 127 h 600"/>
                <a:gd name="T64" fmla="*/ 82 w 398"/>
                <a:gd name="T65" fmla="*/ 112 h 600"/>
                <a:gd name="T66" fmla="*/ 69 w 398"/>
                <a:gd name="T67" fmla="*/ 94 h 600"/>
                <a:gd name="T68" fmla="*/ 62 w 398"/>
                <a:gd name="T69" fmla="*/ 73 h 600"/>
                <a:gd name="T70" fmla="*/ 65 w 398"/>
                <a:gd name="T71" fmla="*/ 47 h 60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98"/>
                <a:gd name="T109" fmla="*/ 0 h 600"/>
                <a:gd name="T110" fmla="*/ 398 w 398"/>
                <a:gd name="T111" fmla="*/ 600 h 60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98" h="600">
                  <a:moveTo>
                    <a:pt x="257" y="189"/>
                  </a:moveTo>
                  <a:lnTo>
                    <a:pt x="250" y="191"/>
                  </a:lnTo>
                  <a:lnTo>
                    <a:pt x="245" y="197"/>
                  </a:lnTo>
                  <a:lnTo>
                    <a:pt x="244" y="205"/>
                  </a:lnTo>
                  <a:lnTo>
                    <a:pt x="244" y="216"/>
                  </a:lnTo>
                  <a:lnTo>
                    <a:pt x="213" y="193"/>
                  </a:lnTo>
                  <a:lnTo>
                    <a:pt x="193" y="168"/>
                  </a:lnTo>
                  <a:lnTo>
                    <a:pt x="183" y="142"/>
                  </a:lnTo>
                  <a:lnTo>
                    <a:pt x="181" y="114"/>
                  </a:lnTo>
                  <a:lnTo>
                    <a:pt x="183" y="86"/>
                  </a:lnTo>
                  <a:lnTo>
                    <a:pt x="189" y="57"/>
                  </a:lnTo>
                  <a:lnTo>
                    <a:pt x="193" y="28"/>
                  </a:lnTo>
                  <a:lnTo>
                    <a:pt x="196" y="0"/>
                  </a:lnTo>
                  <a:lnTo>
                    <a:pt x="167" y="31"/>
                  </a:lnTo>
                  <a:lnTo>
                    <a:pt x="143" y="66"/>
                  </a:lnTo>
                  <a:lnTo>
                    <a:pt x="122" y="101"/>
                  </a:lnTo>
                  <a:lnTo>
                    <a:pt x="104" y="134"/>
                  </a:lnTo>
                  <a:lnTo>
                    <a:pt x="91" y="166"/>
                  </a:lnTo>
                  <a:lnTo>
                    <a:pt x="80" y="193"/>
                  </a:lnTo>
                  <a:lnTo>
                    <a:pt x="73" y="215"/>
                  </a:lnTo>
                  <a:lnTo>
                    <a:pt x="69" y="228"/>
                  </a:lnTo>
                  <a:lnTo>
                    <a:pt x="62" y="242"/>
                  </a:lnTo>
                  <a:lnTo>
                    <a:pt x="53" y="255"/>
                  </a:lnTo>
                  <a:lnTo>
                    <a:pt x="41" y="265"/>
                  </a:lnTo>
                  <a:lnTo>
                    <a:pt x="30" y="274"/>
                  </a:lnTo>
                  <a:lnTo>
                    <a:pt x="18" y="281"/>
                  </a:lnTo>
                  <a:lnTo>
                    <a:pt x="9" y="287"/>
                  </a:lnTo>
                  <a:lnTo>
                    <a:pt x="2" y="291"/>
                  </a:lnTo>
                  <a:lnTo>
                    <a:pt x="0" y="292"/>
                  </a:lnTo>
                  <a:lnTo>
                    <a:pt x="16" y="307"/>
                  </a:lnTo>
                  <a:lnTo>
                    <a:pt x="31" y="323"/>
                  </a:lnTo>
                  <a:lnTo>
                    <a:pt x="42" y="341"/>
                  </a:lnTo>
                  <a:lnTo>
                    <a:pt x="53" y="362"/>
                  </a:lnTo>
                  <a:lnTo>
                    <a:pt x="62" y="383"/>
                  </a:lnTo>
                  <a:lnTo>
                    <a:pt x="69" y="405"/>
                  </a:lnTo>
                  <a:lnTo>
                    <a:pt x="73" y="425"/>
                  </a:lnTo>
                  <a:lnTo>
                    <a:pt x="78" y="447"/>
                  </a:lnTo>
                  <a:lnTo>
                    <a:pt x="83" y="469"/>
                  </a:lnTo>
                  <a:lnTo>
                    <a:pt x="89" y="494"/>
                  </a:lnTo>
                  <a:lnTo>
                    <a:pt x="98" y="520"/>
                  </a:lnTo>
                  <a:lnTo>
                    <a:pt x="107" y="544"/>
                  </a:lnTo>
                  <a:lnTo>
                    <a:pt x="115" y="567"/>
                  </a:lnTo>
                  <a:lnTo>
                    <a:pt x="122" y="584"/>
                  </a:lnTo>
                  <a:lnTo>
                    <a:pt x="126" y="596"/>
                  </a:lnTo>
                  <a:lnTo>
                    <a:pt x="129" y="600"/>
                  </a:lnTo>
                  <a:lnTo>
                    <a:pt x="138" y="525"/>
                  </a:lnTo>
                  <a:lnTo>
                    <a:pt x="199" y="484"/>
                  </a:lnTo>
                  <a:lnTo>
                    <a:pt x="222" y="477"/>
                  </a:lnTo>
                  <a:lnTo>
                    <a:pt x="243" y="473"/>
                  </a:lnTo>
                  <a:lnTo>
                    <a:pt x="261" y="469"/>
                  </a:lnTo>
                  <a:lnTo>
                    <a:pt x="275" y="468"/>
                  </a:lnTo>
                  <a:lnTo>
                    <a:pt x="288" y="469"/>
                  </a:lnTo>
                  <a:lnTo>
                    <a:pt x="296" y="469"/>
                  </a:lnTo>
                  <a:lnTo>
                    <a:pt x="300" y="470"/>
                  </a:lnTo>
                  <a:lnTo>
                    <a:pt x="303" y="470"/>
                  </a:lnTo>
                  <a:lnTo>
                    <a:pt x="357" y="493"/>
                  </a:lnTo>
                  <a:lnTo>
                    <a:pt x="358" y="494"/>
                  </a:lnTo>
                  <a:lnTo>
                    <a:pt x="360" y="496"/>
                  </a:lnTo>
                  <a:lnTo>
                    <a:pt x="365" y="499"/>
                  </a:lnTo>
                  <a:lnTo>
                    <a:pt x="370" y="501"/>
                  </a:lnTo>
                  <a:lnTo>
                    <a:pt x="376" y="505"/>
                  </a:lnTo>
                  <a:lnTo>
                    <a:pt x="383" y="507"/>
                  </a:lnTo>
                  <a:lnTo>
                    <a:pt x="390" y="509"/>
                  </a:lnTo>
                  <a:lnTo>
                    <a:pt x="398" y="509"/>
                  </a:lnTo>
                  <a:lnTo>
                    <a:pt x="361" y="481"/>
                  </a:lnTo>
                  <a:lnTo>
                    <a:pt x="328" y="448"/>
                  </a:lnTo>
                  <a:lnTo>
                    <a:pt x="299" y="414"/>
                  </a:lnTo>
                  <a:lnTo>
                    <a:pt x="276" y="376"/>
                  </a:lnTo>
                  <a:lnTo>
                    <a:pt x="259" y="335"/>
                  </a:lnTo>
                  <a:lnTo>
                    <a:pt x="250" y="291"/>
                  </a:lnTo>
                  <a:lnTo>
                    <a:pt x="249" y="242"/>
                  </a:lnTo>
                  <a:lnTo>
                    <a:pt x="257" y="1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34"/>
            <p:cNvSpPr>
              <a:spLocks/>
            </p:cNvSpPr>
            <p:nvPr/>
          </p:nvSpPr>
          <p:spPr bwMode="auto">
            <a:xfrm>
              <a:off x="2038" y="1883"/>
              <a:ext cx="223" cy="287"/>
            </a:xfrm>
            <a:custGeom>
              <a:avLst/>
              <a:gdLst>
                <a:gd name="T0" fmla="*/ 111 w 448"/>
                <a:gd name="T1" fmla="*/ 30 h 573"/>
                <a:gd name="T2" fmla="*/ 109 w 448"/>
                <a:gd name="T3" fmla="*/ 26 h 573"/>
                <a:gd name="T4" fmla="*/ 106 w 448"/>
                <a:gd name="T5" fmla="*/ 21 h 573"/>
                <a:gd name="T6" fmla="*/ 100 w 448"/>
                <a:gd name="T7" fmla="*/ 16 h 573"/>
                <a:gd name="T8" fmla="*/ 92 w 448"/>
                <a:gd name="T9" fmla="*/ 12 h 573"/>
                <a:gd name="T10" fmla="*/ 82 w 448"/>
                <a:gd name="T11" fmla="*/ 8 h 573"/>
                <a:gd name="T12" fmla="*/ 69 w 448"/>
                <a:gd name="T13" fmla="*/ 4 h 573"/>
                <a:gd name="T14" fmla="*/ 54 w 448"/>
                <a:gd name="T15" fmla="*/ 1 h 573"/>
                <a:gd name="T16" fmla="*/ 39 w 448"/>
                <a:gd name="T17" fmla="*/ 0 h 573"/>
                <a:gd name="T18" fmla="*/ 27 w 448"/>
                <a:gd name="T19" fmla="*/ 2 h 573"/>
                <a:gd name="T20" fmla="*/ 17 w 448"/>
                <a:gd name="T21" fmla="*/ 6 h 573"/>
                <a:gd name="T22" fmla="*/ 8 w 448"/>
                <a:gd name="T23" fmla="*/ 13 h 573"/>
                <a:gd name="T24" fmla="*/ 0 w 448"/>
                <a:gd name="T25" fmla="*/ 34 h 573"/>
                <a:gd name="T26" fmla="*/ 1 w 448"/>
                <a:gd name="T27" fmla="*/ 57 h 573"/>
                <a:gd name="T28" fmla="*/ 8 w 448"/>
                <a:gd name="T29" fmla="*/ 68 h 573"/>
                <a:gd name="T30" fmla="*/ 15 w 448"/>
                <a:gd name="T31" fmla="*/ 72 h 573"/>
                <a:gd name="T32" fmla="*/ 15 w 448"/>
                <a:gd name="T33" fmla="*/ 85 h 573"/>
                <a:gd name="T34" fmla="*/ 18 w 448"/>
                <a:gd name="T35" fmla="*/ 107 h 573"/>
                <a:gd name="T36" fmla="*/ 29 w 448"/>
                <a:gd name="T37" fmla="*/ 124 h 573"/>
                <a:gd name="T38" fmla="*/ 45 w 448"/>
                <a:gd name="T39" fmla="*/ 138 h 573"/>
                <a:gd name="T40" fmla="*/ 55 w 448"/>
                <a:gd name="T41" fmla="*/ 144 h 573"/>
                <a:gd name="T42" fmla="*/ 56 w 448"/>
                <a:gd name="T43" fmla="*/ 143 h 573"/>
                <a:gd name="T44" fmla="*/ 60 w 448"/>
                <a:gd name="T45" fmla="*/ 141 h 573"/>
                <a:gd name="T46" fmla="*/ 61 w 448"/>
                <a:gd name="T47" fmla="*/ 135 h 573"/>
                <a:gd name="T48" fmla="*/ 72 w 448"/>
                <a:gd name="T49" fmla="*/ 129 h 573"/>
                <a:gd name="T50" fmla="*/ 76 w 448"/>
                <a:gd name="T51" fmla="*/ 125 h 573"/>
                <a:gd name="T52" fmla="*/ 75 w 448"/>
                <a:gd name="T53" fmla="*/ 122 h 573"/>
                <a:gd name="T54" fmla="*/ 85 w 448"/>
                <a:gd name="T55" fmla="*/ 112 h 573"/>
                <a:gd name="T56" fmla="*/ 92 w 448"/>
                <a:gd name="T57" fmla="*/ 112 h 573"/>
                <a:gd name="T58" fmla="*/ 93 w 448"/>
                <a:gd name="T59" fmla="*/ 105 h 573"/>
                <a:gd name="T60" fmla="*/ 95 w 448"/>
                <a:gd name="T61" fmla="*/ 89 h 573"/>
                <a:gd name="T62" fmla="*/ 97 w 448"/>
                <a:gd name="T63" fmla="*/ 88 h 573"/>
                <a:gd name="T64" fmla="*/ 99 w 448"/>
                <a:gd name="T65" fmla="*/ 85 h 573"/>
                <a:gd name="T66" fmla="*/ 103 w 448"/>
                <a:gd name="T67" fmla="*/ 80 h 573"/>
                <a:gd name="T68" fmla="*/ 107 w 448"/>
                <a:gd name="T69" fmla="*/ 75 h 573"/>
                <a:gd name="T70" fmla="*/ 111 w 448"/>
                <a:gd name="T71" fmla="*/ 56 h 573"/>
                <a:gd name="T72" fmla="*/ 111 w 448"/>
                <a:gd name="T73" fmla="*/ 32 h 57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48"/>
                <a:gd name="T112" fmla="*/ 0 h 573"/>
                <a:gd name="T113" fmla="*/ 448 w 448"/>
                <a:gd name="T114" fmla="*/ 573 h 57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48" h="573">
                  <a:moveTo>
                    <a:pt x="448" y="128"/>
                  </a:moveTo>
                  <a:lnTo>
                    <a:pt x="446" y="120"/>
                  </a:lnTo>
                  <a:lnTo>
                    <a:pt x="444" y="110"/>
                  </a:lnTo>
                  <a:lnTo>
                    <a:pt x="440" y="101"/>
                  </a:lnTo>
                  <a:lnTo>
                    <a:pt x="434" y="92"/>
                  </a:lnTo>
                  <a:lnTo>
                    <a:pt x="426" y="82"/>
                  </a:lnTo>
                  <a:lnTo>
                    <a:pt x="415" y="72"/>
                  </a:lnTo>
                  <a:lnTo>
                    <a:pt x="403" y="63"/>
                  </a:lnTo>
                  <a:lnTo>
                    <a:pt x="388" y="54"/>
                  </a:lnTo>
                  <a:lnTo>
                    <a:pt x="370" y="46"/>
                  </a:lnTo>
                  <a:lnTo>
                    <a:pt x="352" y="38"/>
                  </a:lnTo>
                  <a:lnTo>
                    <a:pt x="330" y="30"/>
                  </a:lnTo>
                  <a:lnTo>
                    <a:pt x="305" y="22"/>
                  </a:lnTo>
                  <a:lnTo>
                    <a:pt x="278" y="16"/>
                  </a:lnTo>
                  <a:lnTo>
                    <a:pt x="248" y="10"/>
                  </a:lnTo>
                  <a:lnTo>
                    <a:pt x="216" y="4"/>
                  </a:lnTo>
                  <a:lnTo>
                    <a:pt x="180" y="1"/>
                  </a:lnTo>
                  <a:lnTo>
                    <a:pt x="156" y="0"/>
                  </a:lnTo>
                  <a:lnTo>
                    <a:pt x="133" y="2"/>
                  </a:lnTo>
                  <a:lnTo>
                    <a:pt x="110" y="7"/>
                  </a:lnTo>
                  <a:lnTo>
                    <a:pt x="89" y="15"/>
                  </a:lnTo>
                  <a:lnTo>
                    <a:pt x="70" y="24"/>
                  </a:lnTo>
                  <a:lnTo>
                    <a:pt x="51" y="36"/>
                  </a:lnTo>
                  <a:lnTo>
                    <a:pt x="33" y="49"/>
                  </a:lnTo>
                  <a:lnTo>
                    <a:pt x="17" y="64"/>
                  </a:lnTo>
                  <a:lnTo>
                    <a:pt x="3" y="133"/>
                  </a:lnTo>
                  <a:lnTo>
                    <a:pt x="0" y="188"/>
                  </a:lnTo>
                  <a:lnTo>
                    <a:pt x="6" y="227"/>
                  </a:lnTo>
                  <a:lnTo>
                    <a:pt x="18" y="254"/>
                  </a:lnTo>
                  <a:lnTo>
                    <a:pt x="33" y="272"/>
                  </a:lnTo>
                  <a:lnTo>
                    <a:pt x="49" y="282"/>
                  </a:lnTo>
                  <a:lnTo>
                    <a:pt x="61" y="287"/>
                  </a:lnTo>
                  <a:lnTo>
                    <a:pt x="70" y="288"/>
                  </a:lnTo>
                  <a:lnTo>
                    <a:pt x="61" y="340"/>
                  </a:lnTo>
                  <a:lnTo>
                    <a:pt x="64" y="386"/>
                  </a:lnTo>
                  <a:lnTo>
                    <a:pt x="74" y="427"/>
                  </a:lnTo>
                  <a:lnTo>
                    <a:pt x="91" y="463"/>
                  </a:lnTo>
                  <a:lnTo>
                    <a:pt x="116" y="495"/>
                  </a:lnTo>
                  <a:lnTo>
                    <a:pt x="146" y="524"/>
                  </a:lnTo>
                  <a:lnTo>
                    <a:pt x="181" y="550"/>
                  </a:lnTo>
                  <a:lnTo>
                    <a:pt x="219" y="573"/>
                  </a:lnTo>
                  <a:lnTo>
                    <a:pt x="222" y="573"/>
                  </a:lnTo>
                  <a:lnTo>
                    <a:pt x="225" y="572"/>
                  </a:lnTo>
                  <a:lnTo>
                    <a:pt x="227" y="572"/>
                  </a:lnTo>
                  <a:lnTo>
                    <a:pt x="230" y="571"/>
                  </a:lnTo>
                  <a:lnTo>
                    <a:pt x="242" y="562"/>
                  </a:lnTo>
                  <a:lnTo>
                    <a:pt x="248" y="549"/>
                  </a:lnTo>
                  <a:lnTo>
                    <a:pt x="248" y="539"/>
                  </a:lnTo>
                  <a:lnTo>
                    <a:pt x="248" y="534"/>
                  </a:lnTo>
                  <a:lnTo>
                    <a:pt x="290" y="516"/>
                  </a:lnTo>
                  <a:lnTo>
                    <a:pt x="301" y="507"/>
                  </a:lnTo>
                  <a:lnTo>
                    <a:pt x="306" y="497"/>
                  </a:lnTo>
                  <a:lnTo>
                    <a:pt x="305" y="490"/>
                  </a:lnTo>
                  <a:lnTo>
                    <a:pt x="304" y="487"/>
                  </a:lnTo>
                  <a:lnTo>
                    <a:pt x="328" y="478"/>
                  </a:lnTo>
                  <a:lnTo>
                    <a:pt x="342" y="446"/>
                  </a:lnTo>
                  <a:lnTo>
                    <a:pt x="367" y="456"/>
                  </a:lnTo>
                  <a:lnTo>
                    <a:pt x="372" y="448"/>
                  </a:lnTo>
                  <a:lnTo>
                    <a:pt x="374" y="433"/>
                  </a:lnTo>
                  <a:lnTo>
                    <a:pt x="375" y="419"/>
                  </a:lnTo>
                  <a:lnTo>
                    <a:pt x="375" y="412"/>
                  </a:lnTo>
                  <a:lnTo>
                    <a:pt x="384" y="356"/>
                  </a:lnTo>
                  <a:lnTo>
                    <a:pt x="385" y="355"/>
                  </a:lnTo>
                  <a:lnTo>
                    <a:pt x="389" y="351"/>
                  </a:lnTo>
                  <a:lnTo>
                    <a:pt x="393" y="345"/>
                  </a:lnTo>
                  <a:lnTo>
                    <a:pt x="400" y="337"/>
                  </a:lnTo>
                  <a:lnTo>
                    <a:pt x="407" y="329"/>
                  </a:lnTo>
                  <a:lnTo>
                    <a:pt x="415" y="320"/>
                  </a:lnTo>
                  <a:lnTo>
                    <a:pt x="422" y="310"/>
                  </a:lnTo>
                  <a:lnTo>
                    <a:pt x="430" y="300"/>
                  </a:lnTo>
                  <a:lnTo>
                    <a:pt x="441" y="269"/>
                  </a:lnTo>
                  <a:lnTo>
                    <a:pt x="446" y="221"/>
                  </a:lnTo>
                  <a:lnTo>
                    <a:pt x="448" y="169"/>
                  </a:lnTo>
                  <a:lnTo>
                    <a:pt x="448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35"/>
            <p:cNvSpPr>
              <a:spLocks/>
            </p:cNvSpPr>
            <p:nvPr/>
          </p:nvSpPr>
          <p:spPr bwMode="auto">
            <a:xfrm>
              <a:off x="1851" y="1812"/>
              <a:ext cx="444" cy="302"/>
            </a:xfrm>
            <a:custGeom>
              <a:avLst/>
              <a:gdLst>
                <a:gd name="T0" fmla="*/ 94 w 712"/>
                <a:gd name="T1" fmla="*/ 140 h 500"/>
                <a:gd name="T2" fmla="*/ 67 w 712"/>
                <a:gd name="T3" fmla="*/ 162 h 500"/>
                <a:gd name="T4" fmla="*/ 32 w 712"/>
                <a:gd name="T5" fmla="*/ 182 h 500"/>
                <a:gd name="T6" fmla="*/ 26 w 712"/>
                <a:gd name="T7" fmla="*/ 175 h 500"/>
                <a:gd name="T8" fmla="*/ 14 w 712"/>
                <a:gd name="T9" fmla="*/ 159 h 500"/>
                <a:gd name="T10" fmla="*/ 12 w 712"/>
                <a:gd name="T11" fmla="*/ 148 h 500"/>
                <a:gd name="T12" fmla="*/ 29 w 712"/>
                <a:gd name="T13" fmla="*/ 141 h 500"/>
                <a:gd name="T14" fmla="*/ 49 w 712"/>
                <a:gd name="T15" fmla="*/ 130 h 500"/>
                <a:gd name="T16" fmla="*/ 46 w 712"/>
                <a:gd name="T17" fmla="*/ 129 h 500"/>
                <a:gd name="T18" fmla="*/ 22 w 712"/>
                <a:gd name="T19" fmla="*/ 138 h 500"/>
                <a:gd name="T20" fmla="*/ 0 w 712"/>
                <a:gd name="T21" fmla="*/ 141 h 500"/>
                <a:gd name="T22" fmla="*/ 12 w 712"/>
                <a:gd name="T23" fmla="*/ 137 h 500"/>
                <a:gd name="T24" fmla="*/ 37 w 712"/>
                <a:gd name="T25" fmla="*/ 120 h 500"/>
                <a:gd name="T26" fmla="*/ 54 w 712"/>
                <a:gd name="T27" fmla="*/ 94 h 500"/>
                <a:gd name="T28" fmla="*/ 65 w 712"/>
                <a:gd name="T29" fmla="*/ 73 h 500"/>
                <a:gd name="T30" fmla="*/ 78 w 712"/>
                <a:gd name="T31" fmla="*/ 50 h 500"/>
                <a:gd name="T32" fmla="*/ 95 w 712"/>
                <a:gd name="T33" fmla="*/ 28 h 500"/>
                <a:gd name="T34" fmla="*/ 117 w 712"/>
                <a:gd name="T35" fmla="*/ 11 h 500"/>
                <a:gd name="T36" fmla="*/ 145 w 712"/>
                <a:gd name="T37" fmla="*/ 2 h 500"/>
                <a:gd name="T38" fmla="*/ 164 w 712"/>
                <a:gd name="T39" fmla="*/ 0 h 500"/>
                <a:gd name="T40" fmla="*/ 180 w 712"/>
                <a:gd name="T41" fmla="*/ 1 h 500"/>
                <a:gd name="T42" fmla="*/ 195 w 712"/>
                <a:gd name="T43" fmla="*/ 5 h 500"/>
                <a:gd name="T44" fmla="*/ 208 w 712"/>
                <a:gd name="T45" fmla="*/ 11 h 500"/>
                <a:gd name="T46" fmla="*/ 223 w 712"/>
                <a:gd name="T47" fmla="*/ 21 h 500"/>
                <a:gd name="T48" fmla="*/ 246 w 712"/>
                <a:gd name="T49" fmla="*/ 40 h 500"/>
                <a:gd name="T50" fmla="*/ 264 w 712"/>
                <a:gd name="T51" fmla="*/ 65 h 500"/>
                <a:gd name="T52" fmla="*/ 270 w 712"/>
                <a:gd name="T53" fmla="*/ 82 h 500"/>
                <a:gd name="T54" fmla="*/ 277 w 712"/>
                <a:gd name="T55" fmla="*/ 98 h 500"/>
                <a:gd name="T56" fmla="*/ 264 w 712"/>
                <a:gd name="T57" fmla="*/ 117 h 500"/>
                <a:gd name="T58" fmla="*/ 258 w 712"/>
                <a:gd name="T59" fmla="*/ 107 h 500"/>
                <a:gd name="T60" fmla="*/ 248 w 712"/>
                <a:gd name="T61" fmla="*/ 95 h 500"/>
                <a:gd name="T62" fmla="*/ 226 w 712"/>
                <a:gd name="T63" fmla="*/ 88 h 500"/>
                <a:gd name="T64" fmla="*/ 204 w 712"/>
                <a:gd name="T65" fmla="*/ 85 h 500"/>
                <a:gd name="T66" fmla="*/ 194 w 712"/>
                <a:gd name="T67" fmla="*/ 89 h 500"/>
                <a:gd name="T68" fmla="*/ 188 w 712"/>
                <a:gd name="T69" fmla="*/ 96 h 500"/>
                <a:gd name="T70" fmla="*/ 180 w 712"/>
                <a:gd name="T71" fmla="*/ 100 h 500"/>
                <a:gd name="T72" fmla="*/ 174 w 712"/>
                <a:gd name="T73" fmla="*/ 101 h 500"/>
                <a:gd name="T74" fmla="*/ 170 w 712"/>
                <a:gd name="T75" fmla="*/ 100 h 500"/>
                <a:gd name="T76" fmla="*/ 164 w 712"/>
                <a:gd name="T77" fmla="*/ 100 h 500"/>
                <a:gd name="T78" fmla="*/ 157 w 712"/>
                <a:gd name="T79" fmla="*/ 105 h 500"/>
                <a:gd name="T80" fmla="*/ 146 w 712"/>
                <a:gd name="T81" fmla="*/ 114 h 500"/>
                <a:gd name="T82" fmla="*/ 135 w 712"/>
                <a:gd name="T83" fmla="*/ 117 h 500"/>
                <a:gd name="T84" fmla="*/ 132 w 712"/>
                <a:gd name="T85" fmla="*/ 101 h 500"/>
                <a:gd name="T86" fmla="*/ 128 w 712"/>
                <a:gd name="T87" fmla="*/ 94 h 500"/>
                <a:gd name="T88" fmla="*/ 115 w 712"/>
                <a:gd name="T89" fmla="*/ 85 h 500"/>
                <a:gd name="T90" fmla="*/ 98 w 712"/>
                <a:gd name="T91" fmla="*/ 100 h 500"/>
                <a:gd name="T92" fmla="*/ 96 w 712"/>
                <a:gd name="T93" fmla="*/ 120 h 50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12"/>
                <a:gd name="T142" fmla="*/ 0 h 500"/>
                <a:gd name="T143" fmla="*/ 712 w 712"/>
                <a:gd name="T144" fmla="*/ 500 h 50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12" h="500">
                  <a:moveTo>
                    <a:pt x="256" y="365"/>
                  </a:moveTo>
                  <a:lnTo>
                    <a:pt x="251" y="370"/>
                  </a:lnTo>
                  <a:lnTo>
                    <a:pt x="240" y="382"/>
                  </a:lnTo>
                  <a:lnTo>
                    <a:pt x="222" y="401"/>
                  </a:lnTo>
                  <a:lnTo>
                    <a:pt x="199" y="422"/>
                  </a:lnTo>
                  <a:lnTo>
                    <a:pt x="173" y="445"/>
                  </a:lnTo>
                  <a:lnTo>
                    <a:pt x="144" y="468"/>
                  </a:lnTo>
                  <a:lnTo>
                    <a:pt x="113" y="486"/>
                  </a:lnTo>
                  <a:lnTo>
                    <a:pt x="83" y="500"/>
                  </a:lnTo>
                  <a:lnTo>
                    <a:pt x="81" y="498"/>
                  </a:lnTo>
                  <a:lnTo>
                    <a:pt x="75" y="490"/>
                  </a:lnTo>
                  <a:lnTo>
                    <a:pt x="67" y="479"/>
                  </a:lnTo>
                  <a:lnTo>
                    <a:pt x="56" y="465"/>
                  </a:lnTo>
                  <a:lnTo>
                    <a:pt x="46" y="450"/>
                  </a:lnTo>
                  <a:lnTo>
                    <a:pt x="37" y="435"/>
                  </a:lnTo>
                  <a:lnTo>
                    <a:pt x="30" y="420"/>
                  </a:lnTo>
                  <a:lnTo>
                    <a:pt x="26" y="407"/>
                  </a:lnTo>
                  <a:lnTo>
                    <a:pt x="31" y="405"/>
                  </a:lnTo>
                  <a:lnTo>
                    <a:pt x="41" y="401"/>
                  </a:lnTo>
                  <a:lnTo>
                    <a:pt x="56" y="395"/>
                  </a:lnTo>
                  <a:lnTo>
                    <a:pt x="75" y="387"/>
                  </a:lnTo>
                  <a:lnTo>
                    <a:pt x="93" y="378"/>
                  </a:lnTo>
                  <a:lnTo>
                    <a:pt x="111" y="367"/>
                  </a:lnTo>
                  <a:lnTo>
                    <a:pt x="126" y="357"/>
                  </a:lnTo>
                  <a:lnTo>
                    <a:pt x="134" y="347"/>
                  </a:lnTo>
                  <a:lnTo>
                    <a:pt x="129" y="349"/>
                  </a:lnTo>
                  <a:lnTo>
                    <a:pt x="117" y="355"/>
                  </a:lnTo>
                  <a:lnTo>
                    <a:pt x="100" y="362"/>
                  </a:lnTo>
                  <a:lnTo>
                    <a:pt x="79" y="370"/>
                  </a:lnTo>
                  <a:lnTo>
                    <a:pt x="56" y="378"/>
                  </a:lnTo>
                  <a:lnTo>
                    <a:pt x="34" y="385"/>
                  </a:lnTo>
                  <a:lnTo>
                    <a:pt x="15" y="388"/>
                  </a:lnTo>
                  <a:lnTo>
                    <a:pt x="0" y="387"/>
                  </a:lnTo>
                  <a:lnTo>
                    <a:pt x="4" y="386"/>
                  </a:lnTo>
                  <a:lnTo>
                    <a:pt x="15" y="382"/>
                  </a:lnTo>
                  <a:lnTo>
                    <a:pt x="31" y="376"/>
                  </a:lnTo>
                  <a:lnTo>
                    <a:pt x="52" y="365"/>
                  </a:lnTo>
                  <a:lnTo>
                    <a:pt x="72" y="350"/>
                  </a:lnTo>
                  <a:lnTo>
                    <a:pt x="96" y="329"/>
                  </a:lnTo>
                  <a:lnTo>
                    <a:pt x="116" y="304"/>
                  </a:lnTo>
                  <a:lnTo>
                    <a:pt x="134" y="272"/>
                  </a:lnTo>
                  <a:lnTo>
                    <a:pt x="140" y="256"/>
                  </a:lnTo>
                  <a:lnTo>
                    <a:pt x="147" y="238"/>
                  </a:lnTo>
                  <a:lnTo>
                    <a:pt x="157" y="220"/>
                  </a:lnTo>
                  <a:lnTo>
                    <a:pt x="166" y="200"/>
                  </a:lnTo>
                  <a:lnTo>
                    <a:pt x="176" y="180"/>
                  </a:lnTo>
                  <a:lnTo>
                    <a:pt x="188" y="159"/>
                  </a:lnTo>
                  <a:lnTo>
                    <a:pt x="200" y="138"/>
                  </a:lnTo>
                  <a:lnTo>
                    <a:pt x="214" y="118"/>
                  </a:lnTo>
                  <a:lnTo>
                    <a:pt x="229" y="98"/>
                  </a:lnTo>
                  <a:lnTo>
                    <a:pt x="245" y="78"/>
                  </a:lnTo>
                  <a:lnTo>
                    <a:pt x="263" y="61"/>
                  </a:lnTo>
                  <a:lnTo>
                    <a:pt x="282" y="45"/>
                  </a:lnTo>
                  <a:lnTo>
                    <a:pt x="302" y="31"/>
                  </a:lnTo>
                  <a:lnTo>
                    <a:pt x="325" y="20"/>
                  </a:lnTo>
                  <a:lnTo>
                    <a:pt x="348" y="10"/>
                  </a:lnTo>
                  <a:lnTo>
                    <a:pt x="373" y="5"/>
                  </a:lnTo>
                  <a:lnTo>
                    <a:pt x="391" y="2"/>
                  </a:lnTo>
                  <a:lnTo>
                    <a:pt x="407" y="0"/>
                  </a:lnTo>
                  <a:lnTo>
                    <a:pt x="422" y="0"/>
                  </a:lnTo>
                  <a:lnTo>
                    <a:pt x="437" y="0"/>
                  </a:lnTo>
                  <a:lnTo>
                    <a:pt x="451" y="1"/>
                  </a:lnTo>
                  <a:lnTo>
                    <a:pt x="463" y="2"/>
                  </a:lnTo>
                  <a:lnTo>
                    <a:pt x="476" y="6"/>
                  </a:lnTo>
                  <a:lnTo>
                    <a:pt x="487" y="9"/>
                  </a:lnTo>
                  <a:lnTo>
                    <a:pt x="500" y="13"/>
                  </a:lnTo>
                  <a:lnTo>
                    <a:pt x="512" y="18"/>
                  </a:lnTo>
                  <a:lnTo>
                    <a:pt x="523" y="24"/>
                  </a:lnTo>
                  <a:lnTo>
                    <a:pt x="536" y="31"/>
                  </a:lnTo>
                  <a:lnTo>
                    <a:pt x="547" y="38"/>
                  </a:lnTo>
                  <a:lnTo>
                    <a:pt x="560" y="47"/>
                  </a:lnTo>
                  <a:lnTo>
                    <a:pt x="574" y="57"/>
                  </a:lnTo>
                  <a:lnTo>
                    <a:pt x="588" y="66"/>
                  </a:lnTo>
                  <a:lnTo>
                    <a:pt x="613" y="86"/>
                  </a:lnTo>
                  <a:lnTo>
                    <a:pt x="634" y="109"/>
                  </a:lnTo>
                  <a:lnTo>
                    <a:pt x="652" y="133"/>
                  </a:lnTo>
                  <a:lnTo>
                    <a:pt x="666" y="156"/>
                  </a:lnTo>
                  <a:lnTo>
                    <a:pt x="678" y="177"/>
                  </a:lnTo>
                  <a:lnTo>
                    <a:pt x="686" y="196"/>
                  </a:lnTo>
                  <a:lnTo>
                    <a:pt x="690" y="212"/>
                  </a:lnTo>
                  <a:lnTo>
                    <a:pt x="694" y="224"/>
                  </a:lnTo>
                  <a:lnTo>
                    <a:pt x="701" y="241"/>
                  </a:lnTo>
                  <a:lnTo>
                    <a:pt x="709" y="256"/>
                  </a:lnTo>
                  <a:lnTo>
                    <a:pt x="712" y="268"/>
                  </a:lnTo>
                  <a:lnTo>
                    <a:pt x="705" y="278"/>
                  </a:lnTo>
                  <a:lnTo>
                    <a:pt x="679" y="324"/>
                  </a:lnTo>
                  <a:lnTo>
                    <a:pt x="678" y="321"/>
                  </a:lnTo>
                  <a:lnTo>
                    <a:pt x="674" y="314"/>
                  </a:lnTo>
                  <a:lnTo>
                    <a:pt x="668" y="304"/>
                  </a:lnTo>
                  <a:lnTo>
                    <a:pt x="663" y="293"/>
                  </a:lnTo>
                  <a:lnTo>
                    <a:pt x="655" y="281"/>
                  </a:lnTo>
                  <a:lnTo>
                    <a:pt x="646" y="270"/>
                  </a:lnTo>
                  <a:lnTo>
                    <a:pt x="638" y="262"/>
                  </a:lnTo>
                  <a:lnTo>
                    <a:pt x="631" y="257"/>
                  </a:lnTo>
                  <a:lnTo>
                    <a:pt x="604" y="248"/>
                  </a:lnTo>
                  <a:lnTo>
                    <a:pt x="580" y="241"/>
                  </a:lnTo>
                  <a:lnTo>
                    <a:pt x="558" y="236"/>
                  </a:lnTo>
                  <a:lnTo>
                    <a:pt x="540" y="233"/>
                  </a:lnTo>
                  <a:lnTo>
                    <a:pt x="525" y="233"/>
                  </a:lnTo>
                  <a:lnTo>
                    <a:pt x="514" y="234"/>
                  </a:lnTo>
                  <a:lnTo>
                    <a:pt x="506" y="238"/>
                  </a:lnTo>
                  <a:lnTo>
                    <a:pt x="499" y="244"/>
                  </a:lnTo>
                  <a:lnTo>
                    <a:pt x="493" y="251"/>
                  </a:lnTo>
                  <a:lnTo>
                    <a:pt x="487" y="257"/>
                  </a:lnTo>
                  <a:lnTo>
                    <a:pt x="482" y="263"/>
                  </a:lnTo>
                  <a:lnTo>
                    <a:pt x="476" y="267"/>
                  </a:lnTo>
                  <a:lnTo>
                    <a:pt x="470" y="271"/>
                  </a:lnTo>
                  <a:lnTo>
                    <a:pt x="464" y="274"/>
                  </a:lnTo>
                  <a:lnTo>
                    <a:pt x="459" y="275"/>
                  </a:lnTo>
                  <a:lnTo>
                    <a:pt x="453" y="276"/>
                  </a:lnTo>
                  <a:lnTo>
                    <a:pt x="448" y="276"/>
                  </a:lnTo>
                  <a:lnTo>
                    <a:pt x="444" y="275"/>
                  </a:lnTo>
                  <a:lnTo>
                    <a:pt x="439" y="274"/>
                  </a:lnTo>
                  <a:lnTo>
                    <a:pt x="436" y="273"/>
                  </a:lnTo>
                  <a:lnTo>
                    <a:pt x="431" y="272"/>
                  </a:lnTo>
                  <a:lnTo>
                    <a:pt x="426" y="273"/>
                  </a:lnTo>
                  <a:lnTo>
                    <a:pt x="422" y="274"/>
                  </a:lnTo>
                  <a:lnTo>
                    <a:pt x="417" y="276"/>
                  </a:lnTo>
                  <a:lnTo>
                    <a:pt x="411" y="281"/>
                  </a:lnTo>
                  <a:lnTo>
                    <a:pt x="403" y="288"/>
                  </a:lnTo>
                  <a:lnTo>
                    <a:pt x="395" y="297"/>
                  </a:lnTo>
                  <a:lnTo>
                    <a:pt x="386" y="305"/>
                  </a:lnTo>
                  <a:lnTo>
                    <a:pt x="376" y="312"/>
                  </a:lnTo>
                  <a:lnTo>
                    <a:pt x="366" y="318"/>
                  </a:lnTo>
                  <a:lnTo>
                    <a:pt x="357" y="320"/>
                  </a:lnTo>
                  <a:lnTo>
                    <a:pt x="348" y="319"/>
                  </a:lnTo>
                  <a:lnTo>
                    <a:pt x="343" y="310"/>
                  </a:lnTo>
                  <a:lnTo>
                    <a:pt x="340" y="293"/>
                  </a:lnTo>
                  <a:lnTo>
                    <a:pt x="338" y="276"/>
                  </a:lnTo>
                  <a:lnTo>
                    <a:pt x="338" y="270"/>
                  </a:lnTo>
                  <a:lnTo>
                    <a:pt x="335" y="266"/>
                  </a:lnTo>
                  <a:lnTo>
                    <a:pt x="331" y="257"/>
                  </a:lnTo>
                  <a:lnTo>
                    <a:pt x="321" y="247"/>
                  </a:lnTo>
                  <a:lnTo>
                    <a:pt x="311" y="237"/>
                  </a:lnTo>
                  <a:lnTo>
                    <a:pt x="297" y="232"/>
                  </a:lnTo>
                  <a:lnTo>
                    <a:pt x="283" y="234"/>
                  </a:lnTo>
                  <a:lnTo>
                    <a:pt x="268" y="247"/>
                  </a:lnTo>
                  <a:lnTo>
                    <a:pt x="252" y="273"/>
                  </a:lnTo>
                  <a:lnTo>
                    <a:pt x="250" y="280"/>
                  </a:lnTo>
                  <a:lnTo>
                    <a:pt x="245" y="298"/>
                  </a:lnTo>
                  <a:lnTo>
                    <a:pt x="247" y="327"/>
                  </a:lnTo>
                  <a:lnTo>
                    <a:pt x="256" y="3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36"/>
            <p:cNvSpPr>
              <a:spLocks/>
            </p:cNvSpPr>
            <p:nvPr/>
          </p:nvSpPr>
          <p:spPr bwMode="auto">
            <a:xfrm>
              <a:off x="2072" y="2728"/>
              <a:ext cx="296" cy="107"/>
            </a:xfrm>
            <a:custGeom>
              <a:avLst/>
              <a:gdLst>
                <a:gd name="T0" fmla="*/ 1 w 594"/>
                <a:gd name="T1" fmla="*/ 19 h 215"/>
                <a:gd name="T2" fmla="*/ 0 w 594"/>
                <a:gd name="T3" fmla="*/ 36 h 215"/>
                <a:gd name="T4" fmla="*/ 7 w 594"/>
                <a:gd name="T5" fmla="*/ 48 h 215"/>
                <a:gd name="T6" fmla="*/ 17 w 594"/>
                <a:gd name="T7" fmla="*/ 51 h 215"/>
                <a:gd name="T8" fmla="*/ 27 w 594"/>
                <a:gd name="T9" fmla="*/ 53 h 215"/>
                <a:gd name="T10" fmla="*/ 34 w 594"/>
                <a:gd name="T11" fmla="*/ 53 h 215"/>
                <a:gd name="T12" fmla="*/ 39 w 594"/>
                <a:gd name="T13" fmla="*/ 48 h 215"/>
                <a:gd name="T14" fmla="*/ 41 w 594"/>
                <a:gd name="T15" fmla="*/ 48 h 215"/>
                <a:gd name="T16" fmla="*/ 46 w 594"/>
                <a:gd name="T17" fmla="*/ 49 h 215"/>
                <a:gd name="T18" fmla="*/ 54 w 594"/>
                <a:gd name="T19" fmla="*/ 50 h 215"/>
                <a:gd name="T20" fmla="*/ 64 w 594"/>
                <a:gd name="T21" fmla="*/ 51 h 215"/>
                <a:gd name="T22" fmla="*/ 74 w 594"/>
                <a:gd name="T23" fmla="*/ 52 h 215"/>
                <a:gd name="T24" fmla="*/ 85 w 594"/>
                <a:gd name="T25" fmla="*/ 53 h 215"/>
                <a:gd name="T26" fmla="*/ 95 w 594"/>
                <a:gd name="T27" fmla="*/ 53 h 215"/>
                <a:gd name="T28" fmla="*/ 103 w 594"/>
                <a:gd name="T29" fmla="*/ 52 h 215"/>
                <a:gd name="T30" fmla="*/ 118 w 594"/>
                <a:gd name="T31" fmla="*/ 48 h 215"/>
                <a:gd name="T32" fmla="*/ 133 w 594"/>
                <a:gd name="T33" fmla="*/ 39 h 215"/>
                <a:gd name="T34" fmla="*/ 144 w 594"/>
                <a:gd name="T35" fmla="*/ 29 h 215"/>
                <a:gd name="T36" fmla="*/ 148 w 594"/>
                <a:gd name="T37" fmla="*/ 20 h 215"/>
                <a:gd name="T38" fmla="*/ 146 w 594"/>
                <a:gd name="T39" fmla="*/ 15 h 215"/>
                <a:gd name="T40" fmla="*/ 140 w 594"/>
                <a:gd name="T41" fmla="*/ 11 h 215"/>
                <a:gd name="T42" fmla="*/ 133 w 594"/>
                <a:gd name="T43" fmla="*/ 8 h 215"/>
                <a:gd name="T44" fmla="*/ 124 w 594"/>
                <a:gd name="T45" fmla="*/ 5 h 215"/>
                <a:gd name="T46" fmla="*/ 114 w 594"/>
                <a:gd name="T47" fmla="*/ 3 h 215"/>
                <a:gd name="T48" fmla="*/ 106 w 594"/>
                <a:gd name="T49" fmla="*/ 1 h 215"/>
                <a:gd name="T50" fmla="*/ 98 w 594"/>
                <a:gd name="T51" fmla="*/ 0 h 215"/>
                <a:gd name="T52" fmla="*/ 93 w 594"/>
                <a:gd name="T53" fmla="*/ 0 h 215"/>
                <a:gd name="T54" fmla="*/ 86 w 594"/>
                <a:gd name="T55" fmla="*/ 0 h 215"/>
                <a:gd name="T56" fmla="*/ 80 w 594"/>
                <a:gd name="T57" fmla="*/ 0 h 215"/>
                <a:gd name="T58" fmla="*/ 73 w 594"/>
                <a:gd name="T59" fmla="*/ 0 h 215"/>
                <a:gd name="T60" fmla="*/ 67 w 594"/>
                <a:gd name="T61" fmla="*/ 1 h 215"/>
                <a:gd name="T62" fmla="*/ 61 w 594"/>
                <a:gd name="T63" fmla="*/ 2 h 215"/>
                <a:gd name="T64" fmla="*/ 54 w 594"/>
                <a:gd name="T65" fmla="*/ 3 h 215"/>
                <a:gd name="T66" fmla="*/ 44 w 594"/>
                <a:gd name="T67" fmla="*/ 3 h 215"/>
                <a:gd name="T68" fmla="*/ 34 w 594"/>
                <a:gd name="T69" fmla="*/ 4 h 215"/>
                <a:gd name="T70" fmla="*/ 24 w 594"/>
                <a:gd name="T71" fmla="*/ 5 h 215"/>
                <a:gd name="T72" fmla="*/ 14 w 594"/>
                <a:gd name="T73" fmla="*/ 8 h 215"/>
                <a:gd name="T74" fmla="*/ 7 w 594"/>
                <a:gd name="T75" fmla="*/ 11 h 215"/>
                <a:gd name="T76" fmla="*/ 2 w 594"/>
                <a:gd name="T77" fmla="*/ 16 h 21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94"/>
                <a:gd name="T118" fmla="*/ 0 h 215"/>
                <a:gd name="T119" fmla="*/ 594 w 594"/>
                <a:gd name="T120" fmla="*/ 215 h 21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94" h="215">
                  <a:moveTo>
                    <a:pt x="10" y="65"/>
                  </a:moveTo>
                  <a:lnTo>
                    <a:pt x="6" y="78"/>
                  </a:lnTo>
                  <a:lnTo>
                    <a:pt x="0" y="109"/>
                  </a:lnTo>
                  <a:lnTo>
                    <a:pt x="0" y="147"/>
                  </a:lnTo>
                  <a:lnTo>
                    <a:pt x="15" y="180"/>
                  </a:lnTo>
                  <a:lnTo>
                    <a:pt x="30" y="192"/>
                  </a:lnTo>
                  <a:lnTo>
                    <a:pt x="49" y="201"/>
                  </a:lnTo>
                  <a:lnTo>
                    <a:pt x="70" y="207"/>
                  </a:lnTo>
                  <a:lnTo>
                    <a:pt x="91" y="210"/>
                  </a:lnTo>
                  <a:lnTo>
                    <a:pt x="111" y="212"/>
                  </a:lnTo>
                  <a:lnTo>
                    <a:pt x="127" y="212"/>
                  </a:lnTo>
                  <a:lnTo>
                    <a:pt x="139" y="212"/>
                  </a:lnTo>
                  <a:lnTo>
                    <a:pt x="143" y="212"/>
                  </a:lnTo>
                  <a:lnTo>
                    <a:pt x="157" y="192"/>
                  </a:lnTo>
                  <a:lnTo>
                    <a:pt x="159" y="192"/>
                  </a:lnTo>
                  <a:lnTo>
                    <a:pt x="165" y="193"/>
                  </a:lnTo>
                  <a:lnTo>
                    <a:pt x="174" y="195"/>
                  </a:lnTo>
                  <a:lnTo>
                    <a:pt x="187" y="196"/>
                  </a:lnTo>
                  <a:lnTo>
                    <a:pt x="202" y="198"/>
                  </a:lnTo>
                  <a:lnTo>
                    <a:pt x="218" y="201"/>
                  </a:lnTo>
                  <a:lnTo>
                    <a:pt x="238" y="203"/>
                  </a:lnTo>
                  <a:lnTo>
                    <a:pt x="257" y="207"/>
                  </a:lnTo>
                  <a:lnTo>
                    <a:pt x="278" y="209"/>
                  </a:lnTo>
                  <a:lnTo>
                    <a:pt x="300" y="210"/>
                  </a:lnTo>
                  <a:lnTo>
                    <a:pt x="321" y="212"/>
                  </a:lnTo>
                  <a:lnTo>
                    <a:pt x="342" y="213"/>
                  </a:lnTo>
                  <a:lnTo>
                    <a:pt x="362" y="215"/>
                  </a:lnTo>
                  <a:lnTo>
                    <a:pt x="381" y="213"/>
                  </a:lnTo>
                  <a:lnTo>
                    <a:pt x="398" y="213"/>
                  </a:lnTo>
                  <a:lnTo>
                    <a:pt x="413" y="211"/>
                  </a:lnTo>
                  <a:lnTo>
                    <a:pt x="442" y="204"/>
                  </a:lnTo>
                  <a:lnTo>
                    <a:pt x="473" y="192"/>
                  </a:lnTo>
                  <a:lnTo>
                    <a:pt x="504" y="177"/>
                  </a:lnTo>
                  <a:lnTo>
                    <a:pt x="533" y="158"/>
                  </a:lnTo>
                  <a:lnTo>
                    <a:pt x="557" y="139"/>
                  </a:lnTo>
                  <a:lnTo>
                    <a:pt x="577" y="119"/>
                  </a:lnTo>
                  <a:lnTo>
                    <a:pt x="589" y="98"/>
                  </a:lnTo>
                  <a:lnTo>
                    <a:pt x="594" y="80"/>
                  </a:lnTo>
                  <a:lnTo>
                    <a:pt x="592" y="71"/>
                  </a:lnTo>
                  <a:lnTo>
                    <a:pt x="586" y="63"/>
                  </a:lnTo>
                  <a:lnTo>
                    <a:pt x="576" y="55"/>
                  </a:lnTo>
                  <a:lnTo>
                    <a:pt x="564" y="46"/>
                  </a:lnTo>
                  <a:lnTo>
                    <a:pt x="549" y="40"/>
                  </a:lnTo>
                  <a:lnTo>
                    <a:pt x="533" y="33"/>
                  </a:lnTo>
                  <a:lnTo>
                    <a:pt x="516" y="27"/>
                  </a:lnTo>
                  <a:lnTo>
                    <a:pt x="497" y="21"/>
                  </a:lnTo>
                  <a:lnTo>
                    <a:pt x="479" y="17"/>
                  </a:lnTo>
                  <a:lnTo>
                    <a:pt x="460" y="12"/>
                  </a:lnTo>
                  <a:lnTo>
                    <a:pt x="442" y="8"/>
                  </a:lnTo>
                  <a:lnTo>
                    <a:pt x="425" y="5"/>
                  </a:lnTo>
                  <a:lnTo>
                    <a:pt x="408" y="3"/>
                  </a:lnTo>
                  <a:lnTo>
                    <a:pt x="395" y="2"/>
                  </a:lnTo>
                  <a:lnTo>
                    <a:pt x="383" y="0"/>
                  </a:lnTo>
                  <a:lnTo>
                    <a:pt x="375" y="0"/>
                  </a:lnTo>
                  <a:lnTo>
                    <a:pt x="361" y="0"/>
                  </a:lnTo>
                  <a:lnTo>
                    <a:pt x="347" y="0"/>
                  </a:lnTo>
                  <a:lnTo>
                    <a:pt x="335" y="0"/>
                  </a:lnTo>
                  <a:lnTo>
                    <a:pt x="321" y="0"/>
                  </a:lnTo>
                  <a:lnTo>
                    <a:pt x="308" y="0"/>
                  </a:lnTo>
                  <a:lnTo>
                    <a:pt x="294" y="2"/>
                  </a:lnTo>
                  <a:lnTo>
                    <a:pt x="282" y="3"/>
                  </a:lnTo>
                  <a:lnTo>
                    <a:pt x="268" y="6"/>
                  </a:lnTo>
                  <a:lnTo>
                    <a:pt x="260" y="8"/>
                  </a:lnTo>
                  <a:lnTo>
                    <a:pt x="247" y="10"/>
                  </a:lnTo>
                  <a:lnTo>
                    <a:pt x="233" y="11"/>
                  </a:lnTo>
                  <a:lnTo>
                    <a:pt x="217" y="12"/>
                  </a:lnTo>
                  <a:lnTo>
                    <a:pt x="199" y="13"/>
                  </a:lnTo>
                  <a:lnTo>
                    <a:pt x="179" y="14"/>
                  </a:lnTo>
                  <a:lnTo>
                    <a:pt x="158" y="15"/>
                  </a:lnTo>
                  <a:lnTo>
                    <a:pt x="138" y="18"/>
                  </a:lnTo>
                  <a:lnTo>
                    <a:pt x="117" y="20"/>
                  </a:lnTo>
                  <a:lnTo>
                    <a:pt x="97" y="23"/>
                  </a:lnTo>
                  <a:lnTo>
                    <a:pt x="78" y="28"/>
                  </a:lnTo>
                  <a:lnTo>
                    <a:pt x="59" y="33"/>
                  </a:lnTo>
                  <a:lnTo>
                    <a:pt x="43" y="38"/>
                  </a:lnTo>
                  <a:lnTo>
                    <a:pt x="29" y="46"/>
                  </a:lnTo>
                  <a:lnTo>
                    <a:pt x="18" y="55"/>
                  </a:lnTo>
                  <a:lnTo>
                    <a:pt x="10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37"/>
            <p:cNvSpPr>
              <a:spLocks/>
            </p:cNvSpPr>
            <p:nvPr/>
          </p:nvSpPr>
          <p:spPr bwMode="auto">
            <a:xfrm>
              <a:off x="2050" y="2520"/>
              <a:ext cx="188" cy="58"/>
            </a:xfrm>
            <a:custGeom>
              <a:avLst/>
              <a:gdLst>
                <a:gd name="T0" fmla="*/ 0 w 375"/>
                <a:gd name="T1" fmla="*/ 10 h 115"/>
                <a:gd name="T2" fmla="*/ 5 w 375"/>
                <a:gd name="T3" fmla="*/ 8 h 115"/>
                <a:gd name="T4" fmla="*/ 16 w 375"/>
                <a:gd name="T5" fmla="*/ 6 h 115"/>
                <a:gd name="T6" fmla="*/ 28 w 375"/>
                <a:gd name="T7" fmla="*/ 3 h 115"/>
                <a:gd name="T8" fmla="*/ 37 w 375"/>
                <a:gd name="T9" fmla="*/ 1 h 115"/>
                <a:gd name="T10" fmla="*/ 42 w 375"/>
                <a:gd name="T11" fmla="*/ 1 h 115"/>
                <a:gd name="T12" fmla="*/ 48 w 375"/>
                <a:gd name="T13" fmla="*/ 0 h 115"/>
                <a:gd name="T14" fmla="*/ 52 w 375"/>
                <a:gd name="T15" fmla="*/ 0 h 115"/>
                <a:gd name="T16" fmla="*/ 57 w 375"/>
                <a:gd name="T17" fmla="*/ 0 h 115"/>
                <a:gd name="T18" fmla="*/ 61 w 375"/>
                <a:gd name="T19" fmla="*/ 1 h 115"/>
                <a:gd name="T20" fmla="*/ 65 w 375"/>
                <a:gd name="T21" fmla="*/ 3 h 115"/>
                <a:gd name="T22" fmla="*/ 68 w 375"/>
                <a:gd name="T23" fmla="*/ 4 h 115"/>
                <a:gd name="T24" fmla="*/ 70 w 375"/>
                <a:gd name="T25" fmla="*/ 5 h 115"/>
                <a:gd name="T26" fmla="*/ 72 w 375"/>
                <a:gd name="T27" fmla="*/ 6 h 115"/>
                <a:gd name="T28" fmla="*/ 77 w 375"/>
                <a:gd name="T29" fmla="*/ 7 h 115"/>
                <a:gd name="T30" fmla="*/ 82 w 375"/>
                <a:gd name="T31" fmla="*/ 9 h 115"/>
                <a:gd name="T32" fmla="*/ 86 w 375"/>
                <a:gd name="T33" fmla="*/ 13 h 115"/>
                <a:gd name="T34" fmla="*/ 92 w 375"/>
                <a:gd name="T35" fmla="*/ 20 h 115"/>
                <a:gd name="T36" fmla="*/ 94 w 375"/>
                <a:gd name="T37" fmla="*/ 22 h 115"/>
                <a:gd name="T38" fmla="*/ 90 w 375"/>
                <a:gd name="T39" fmla="*/ 25 h 115"/>
                <a:gd name="T40" fmla="*/ 90 w 375"/>
                <a:gd name="T41" fmla="*/ 26 h 115"/>
                <a:gd name="T42" fmla="*/ 64 w 375"/>
                <a:gd name="T43" fmla="*/ 21 h 115"/>
                <a:gd name="T44" fmla="*/ 57 w 375"/>
                <a:gd name="T45" fmla="*/ 21 h 115"/>
                <a:gd name="T46" fmla="*/ 54 w 375"/>
                <a:gd name="T47" fmla="*/ 22 h 115"/>
                <a:gd name="T48" fmla="*/ 50 w 375"/>
                <a:gd name="T49" fmla="*/ 24 h 115"/>
                <a:gd name="T50" fmla="*/ 45 w 375"/>
                <a:gd name="T51" fmla="*/ 25 h 115"/>
                <a:gd name="T52" fmla="*/ 42 w 375"/>
                <a:gd name="T53" fmla="*/ 26 h 115"/>
                <a:gd name="T54" fmla="*/ 40 w 375"/>
                <a:gd name="T55" fmla="*/ 26 h 115"/>
                <a:gd name="T56" fmla="*/ 37 w 375"/>
                <a:gd name="T57" fmla="*/ 27 h 115"/>
                <a:gd name="T58" fmla="*/ 33 w 375"/>
                <a:gd name="T59" fmla="*/ 27 h 115"/>
                <a:gd name="T60" fmla="*/ 28 w 375"/>
                <a:gd name="T61" fmla="*/ 27 h 115"/>
                <a:gd name="T62" fmla="*/ 21 w 375"/>
                <a:gd name="T63" fmla="*/ 28 h 115"/>
                <a:gd name="T64" fmla="*/ 13 w 375"/>
                <a:gd name="T65" fmla="*/ 29 h 115"/>
                <a:gd name="T66" fmla="*/ 5 w 375"/>
                <a:gd name="T67" fmla="*/ 29 h 11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5"/>
                <a:gd name="T103" fmla="*/ 0 h 115"/>
                <a:gd name="T104" fmla="*/ 375 w 375"/>
                <a:gd name="T105" fmla="*/ 115 h 11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5" h="115">
                  <a:moveTo>
                    <a:pt x="4" y="107"/>
                  </a:moveTo>
                  <a:lnTo>
                    <a:pt x="0" y="37"/>
                  </a:lnTo>
                  <a:lnTo>
                    <a:pt x="4" y="35"/>
                  </a:lnTo>
                  <a:lnTo>
                    <a:pt x="18" y="32"/>
                  </a:lnTo>
                  <a:lnTo>
                    <a:pt x="39" y="27"/>
                  </a:lnTo>
                  <a:lnTo>
                    <a:pt x="62" y="22"/>
                  </a:lnTo>
                  <a:lnTo>
                    <a:pt x="87" y="17"/>
                  </a:lnTo>
                  <a:lnTo>
                    <a:pt x="111" y="11"/>
                  </a:lnTo>
                  <a:lnTo>
                    <a:pt x="131" y="7"/>
                  </a:lnTo>
                  <a:lnTo>
                    <a:pt x="145" y="4"/>
                  </a:lnTo>
                  <a:lnTo>
                    <a:pt x="155" y="3"/>
                  </a:lnTo>
                  <a:lnTo>
                    <a:pt x="167" y="2"/>
                  </a:lnTo>
                  <a:lnTo>
                    <a:pt x="178" y="1"/>
                  </a:lnTo>
                  <a:lnTo>
                    <a:pt x="189" y="0"/>
                  </a:lnTo>
                  <a:lnTo>
                    <a:pt x="199" y="0"/>
                  </a:lnTo>
                  <a:lnTo>
                    <a:pt x="208" y="0"/>
                  </a:lnTo>
                  <a:lnTo>
                    <a:pt x="217" y="0"/>
                  </a:lnTo>
                  <a:lnTo>
                    <a:pt x="225" y="0"/>
                  </a:lnTo>
                  <a:lnTo>
                    <a:pt x="234" y="1"/>
                  </a:lnTo>
                  <a:lnTo>
                    <a:pt x="242" y="2"/>
                  </a:lnTo>
                  <a:lnTo>
                    <a:pt x="250" y="6"/>
                  </a:lnTo>
                  <a:lnTo>
                    <a:pt x="259" y="9"/>
                  </a:lnTo>
                  <a:lnTo>
                    <a:pt x="266" y="12"/>
                  </a:lnTo>
                  <a:lnTo>
                    <a:pt x="272" y="15"/>
                  </a:lnTo>
                  <a:lnTo>
                    <a:pt x="276" y="17"/>
                  </a:lnTo>
                  <a:lnTo>
                    <a:pt x="277" y="18"/>
                  </a:lnTo>
                  <a:lnTo>
                    <a:pt x="280" y="18"/>
                  </a:lnTo>
                  <a:lnTo>
                    <a:pt x="285" y="21"/>
                  </a:lnTo>
                  <a:lnTo>
                    <a:pt x="295" y="23"/>
                  </a:lnTo>
                  <a:lnTo>
                    <a:pt x="305" y="25"/>
                  </a:lnTo>
                  <a:lnTo>
                    <a:pt x="317" y="30"/>
                  </a:lnTo>
                  <a:lnTo>
                    <a:pt x="327" y="35"/>
                  </a:lnTo>
                  <a:lnTo>
                    <a:pt x="336" y="42"/>
                  </a:lnTo>
                  <a:lnTo>
                    <a:pt x="343" y="50"/>
                  </a:lnTo>
                  <a:lnTo>
                    <a:pt x="353" y="67"/>
                  </a:lnTo>
                  <a:lnTo>
                    <a:pt x="365" y="78"/>
                  </a:lnTo>
                  <a:lnTo>
                    <a:pt x="372" y="86"/>
                  </a:lnTo>
                  <a:lnTo>
                    <a:pt x="375" y="88"/>
                  </a:lnTo>
                  <a:lnTo>
                    <a:pt x="365" y="95"/>
                  </a:lnTo>
                  <a:lnTo>
                    <a:pt x="359" y="100"/>
                  </a:lnTo>
                  <a:lnTo>
                    <a:pt x="357" y="101"/>
                  </a:lnTo>
                  <a:lnTo>
                    <a:pt x="319" y="92"/>
                  </a:lnTo>
                  <a:lnTo>
                    <a:pt x="253" y="83"/>
                  </a:lnTo>
                  <a:lnTo>
                    <a:pt x="227" y="83"/>
                  </a:lnTo>
                  <a:lnTo>
                    <a:pt x="225" y="84"/>
                  </a:lnTo>
                  <a:lnTo>
                    <a:pt x="221" y="85"/>
                  </a:lnTo>
                  <a:lnTo>
                    <a:pt x="214" y="88"/>
                  </a:lnTo>
                  <a:lnTo>
                    <a:pt x="206" y="92"/>
                  </a:lnTo>
                  <a:lnTo>
                    <a:pt x="197" y="95"/>
                  </a:lnTo>
                  <a:lnTo>
                    <a:pt x="187" y="98"/>
                  </a:lnTo>
                  <a:lnTo>
                    <a:pt x="179" y="100"/>
                  </a:lnTo>
                  <a:lnTo>
                    <a:pt x="174" y="101"/>
                  </a:lnTo>
                  <a:lnTo>
                    <a:pt x="168" y="101"/>
                  </a:lnTo>
                  <a:lnTo>
                    <a:pt x="163" y="102"/>
                  </a:lnTo>
                  <a:lnTo>
                    <a:pt x="157" y="103"/>
                  </a:lnTo>
                  <a:lnTo>
                    <a:pt x="153" y="103"/>
                  </a:lnTo>
                  <a:lnTo>
                    <a:pt x="147" y="105"/>
                  </a:lnTo>
                  <a:lnTo>
                    <a:pt x="140" y="106"/>
                  </a:lnTo>
                  <a:lnTo>
                    <a:pt x="132" y="107"/>
                  </a:lnTo>
                  <a:lnTo>
                    <a:pt x="123" y="107"/>
                  </a:lnTo>
                  <a:lnTo>
                    <a:pt x="111" y="108"/>
                  </a:lnTo>
                  <a:lnTo>
                    <a:pt x="98" y="109"/>
                  </a:lnTo>
                  <a:lnTo>
                    <a:pt x="83" y="111"/>
                  </a:lnTo>
                  <a:lnTo>
                    <a:pt x="68" y="114"/>
                  </a:lnTo>
                  <a:lnTo>
                    <a:pt x="51" y="115"/>
                  </a:lnTo>
                  <a:lnTo>
                    <a:pt x="35" y="115"/>
                  </a:lnTo>
                  <a:lnTo>
                    <a:pt x="19" y="113"/>
                  </a:lnTo>
                  <a:lnTo>
                    <a:pt x="4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38"/>
            <p:cNvSpPr>
              <a:spLocks/>
            </p:cNvSpPr>
            <p:nvPr/>
          </p:nvSpPr>
          <p:spPr bwMode="auto">
            <a:xfrm rot="382755">
              <a:off x="2179" y="2239"/>
              <a:ext cx="516" cy="324"/>
            </a:xfrm>
            <a:custGeom>
              <a:avLst/>
              <a:gdLst>
                <a:gd name="T0" fmla="*/ 0 w 1031"/>
                <a:gd name="T1" fmla="*/ 139 h 647"/>
                <a:gd name="T2" fmla="*/ 2 w 1031"/>
                <a:gd name="T3" fmla="*/ 152 h 647"/>
                <a:gd name="T4" fmla="*/ 34 w 1031"/>
                <a:gd name="T5" fmla="*/ 161 h 647"/>
                <a:gd name="T6" fmla="*/ 182 w 1031"/>
                <a:gd name="T7" fmla="*/ 162 h 647"/>
                <a:gd name="T8" fmla="*/ 186 w 1031"/>
                <a:gd name="T9" fmla="*/ 143 h 647"/>
                <a:gd name="T10" fmla="*/ 180 w 1031"/>
                <a:gd name="T11" fmla="*/ 137 h 647"/>
                <a:gd name="T12" fmla="*/ 258 w 1031"/>
                <a:gd name="T13" fmla="*/ 25 h 647"/>
                <a:gd name="T14" fmla="*/ 231 w 1031"/>
                <a:gd name="T15" fmla="*/ 7 h 647"/>
                <a:gd name="T16" fmla="*/ 216 w 1031"/>
                <a:gd name="T17" fmla="*/ 0 h 647"/>
                <a:gd name="T18" fmla="*/ 140 w 1031"/>
                <a:gd name="T19" fmla="*/ 108 h 647"/>
                <a:gd name="T20" fmla="*/ 144 w 1031"/>
                <a:gd name="T21" fmla="*/ 116 h 647"/>
                <a:gd name="T22" fmla="*/ 135 w 1031"/>
                <a:gd name="T23" fmla="*/ 124 h 647"/>
                <a:gd name="T24" fmla="*/ 0 w 1031"/>
                <a:gd name="T25" fmla="*/ 139 h 6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31"/>
                <a:gd name="T40" fmla="*/ 0 h 647"/>
                <a:gd name="T41" fmla="*/ 1031 w 1031"/>
                <a:gd name="T42" fmla="*/ 647 h 64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31" h="647">
                  <a:moveTo>
                    <a:pt x="0" y="555"/>
                  </a:moveTo>
                  <a:lnTo>
                    <a:pt x="6" y="608"/>
                  </a:lnTo>
                  <a:lnTo>
                    <a:pt x="135" y="641"/>
                  </a:lnTo>
                  <a:lnTo>
                    <a:pt x="728" y="647"/>
                  </a:lnTo>
                  <a:lnTo>
                    <a:pt x="741" y="572"/>
                  </a:lnTo>
                  <a:lnTo>
                    <a:pt x="718" y="548"/>
                  </a:lnTo>
                  <a:lnTo>
                    <a:pt x="1031" y="97"/>
                  </a:lnTo>
                  <a:lnTo>
                    <a:pt x="924" y="27"/>
                  </a:lnTo>
                  <a:lnTo>
                    <a:pt x="862" y="0"/>
                  </a:lnTo>
                  <a:lnTo>
                    <a:pt x="560" y="431"/>
                  </a:lnTo>
                  <a:lnTo>
                    <a:pt x="576" y="463"/>
                  </a:lnTo>
                  <a:lnTo>
                    <a:pt x="539" y="493"/>
                  </a:lnTo>
                  <a:lnTo>
                    <a:pt x="0" y="5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39"/>
            <p:cNvSpPr>
              <a:spLocks/>
            </p:cNvSpPr>
            <p:nvPr/>
          </p:nvSpPr>
          <p:spPr bwMode="auto">
            <a:xfrm>
              <a:off x="2065" y="2569"/>
              <a:ext cx="362" cy="54"/>
            </a:xfrm>
            <a:custGeom>
              <a:avLst/>
              <a:gdLst>
                <a:gd name="T0" fmla="*/ 145 w 722"/>
                <a:gd name="T1" fmla="*/ 0 h 108"/>
                <a:gd name="T2" fmla="*/ 182 w 722"/>
                <a:gd name="T3" fmla="*/ 24 h 108"/>
                <a:gd name="T4" fmla="*/ 39 w 722"/>
                <a:gd name="T5" fmla="*/ 27 h 108"/>
                <a:gd name="T6" fmla="*/ 0 w 722"/>
                <a:gd name="T7" fmla="*/ 13 h 108"/>
                <a:gd name="T8" fmla="*/ 145 w 722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2"/>
                <a:gd name="T16" fmla="*/ 0 h 108"/>
                <a:gd name="T17" fmla="*/ 722 w 722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2" h="108">
                  <a:moveTo>
                    <a:pt x="577" y="0"/>
                  </a:moveTo>
                  <a:lnTo>
                    <a:pt x="722" y="94"/>
                  </a:lnTo>
                  <a:lnTo>
                    <a:pt x="156" y="108"/>
                  </a:lnTo>
                  <a:lnTo>
                    <a:pt x="0" y="52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40"/>
            <p:cNvSpPr>
              <a:spLocks/>
            </p:cNvSpPr>
            <p:nvPr/>
          </p:nvSpPr>
          <p:spPr bwMode="auto">
            <a:xfrm>
              <a:off x="1876" y="2584"/>
              <a:ext cx="535" cy="235"/>
            </a:xfrm>
            <a:custGeom>
              <a:avLst/>
              <a:gdLst>
                <a:gd name="T0" fmla="*/ 53 w 1069"/>
                <a:gd name="T1" fmla="*/ 23 h 468"/>
                <a:gd name="T2" fmla="*/ 63 w 1069"/>
                <a:gd name="T3" fmla="*/ 20 h 468"/>
                <a:gd name="T4" fmla="*/ 81 w 1069"/>
                <a:gd name="T5" fmla="*/ 16 h 468"/>
                <a:gd name="T6" fmla="*/ 104 w 1069"/>
                <a:gd name="T7" fmla="*/ 11 h 468"/>
                <a:gd name="T8" fmla="*/ 129 w 1069"/>
                <a:gd name="T9" fmla="*/ 7 h 468"/>
                <a:gd name="T10" fmla="*/ 156 w 1069"/>
                <a:gd name="T11" fmla="*/ 3 h 468"/>
                <a:gd name="T12" fmla="*/ 181 w 1069"/>
                <a:gd name="T13" fmla="*/ 1 h 468"/>
                <a:gd name="T14" fmla="*/ 202 w 1069"/>
                <a:gd name="T15" fmla="*/ 0 h 468"/>
                <a:gd name="T16" fmla="*/ 216 w 1069"/>
                <a:gd name="T17" fmla="*/ 2 h 468"/>
                <a:gd name="T18" fmla="*/ 228 w 1069"/>
                <a:gd name="T19" fmla="*/ 4 h 468"/>
                <a:gd name="T20" fmla="*/ 238 w 1069"/>
                <a:gd name="T21" fmla="*/ 6 h 468"/>
                <a:gd name="T22" fmla="*/ 248 w 1069"/>
                <a:gd name="T23" fmla="*/ 9 h 468"/>
                <a:gd name="T24" fmla="*/ 256 w 1069"/>
                <a:gd name="T25" fmla="*/ 13 h 468"/>
                <a:gd name="T26" fmla="*/ 262 w 1069"/>
                <a:gd name="T27" fmla="*/ 17 h 468"/>
                <a:gd name="T28" fmla="*/ 266 w 1069"/>
                <a:gd name="T29" fmla="*/ 22 h 468"/>
                <a:gd name="T30" fmla="*/ 268 w 1069"/>
                <a:gd name="T31" fmla="*/ 27 h 468"/>
                <a:gd name="T32" fmla="*/ 267 w 1069"/>
                <a:gd name="T33" fmla="*/ 34 h 468"/>
                <a:gd name="T34" fmla="*/ 265 w 1069"/>
                <a:gd name="T35" fmla="*/ 41 h 468"/>
                <a:gd name="T36" fmla="*/ 261 w 1069"/>
                <a:gd name="T37" fmla="*/ 49 h 468"/>
                <a:gd name="T38" fmla="*/ 256 w 1069"/>
                <a:gd name="T39" fmla="*/ 57 h 468"/>
                <a:gd name="T40" fmla="*/ 250 w 1069"/>
                <a:gd name="T41" fmla="*/ 65 h 468"/>
                <a:gd name="T42" fmla="*/ 241 w 1069"/>
                <a:gd name="T43" fmla="*/ 72 h 468"/>
                <a:gd name="T44" fmla="*/ 231 w 1069"/>
                <a:gd name="T45" fmla="*/ 78 h 468"/>
                <a:gd name="T46" fmla="*/ 220 w 1069"/>
                <a:gd name="T47" fmla="*/ 84 h 468"/>
                <a:gd name="T48" fmla="*/ 211 w 1069"/>
                <a:gd name="T49" fmla="*/ 86 h 468"/>
                <a:gd name="T50" fmla="*/ 203 w 1069"/>
                <a:gd name="T51" fmla="*/ 88 h 468"/>
                <a:gd name="T52" fmla="*/ 193 w 1069"/>
                <a:gd name="T53" fmla="*/ 90 h 468"/>
                <a:gd name="T54" fmla="*/ 180 w 1069"/>
                <a:gd name="T55" fmla="*/ 93 h 468"/>
                <a:gd name="T56" fmla="*/ 165 w 1069"/>
                <a:gd name="T57" fmla="*/ 96 h 468"/>
                <a:gd name="T58" fmla="*/ 148 w 1069"/>
                <a:gd name="T59" fmla="*/ 100 h 468"/>
                <a:gd name="T60" fmla="*/ 130 w 1069"/>
                <a:gd name="T61" fmla="*/ 103 h 468"/>
                <a:gd name="T62" fmla="*/ 112 w 1069"/>
                <a:gd name="T63" fmla="*/ 106 h 468"/>
                <a:gd name="T64" fmla="*/ 93 w 1069"/>
                <a:gd name="T65" fmla="*/ 109 h 468"/>
                <a:gd name="T66" fmla="*/ 75 w 1069"/>
                <a:gd name="T67" fmla="*/ 112 h 468"/>
                <a:gd name="T68" fmla="*/ 58 w 1069"/>
                <a:gd name="T69" fmla="*/ 115 h 468"/>
                <a:gd name="T70" fmla="*/ 42 w 1069"/>
                <a:gd name="T71" fmla="*/ 116 h 468"/>
                <a:gd name="T72" fmla="*/ 28 w 1069"/>
                <a:gd name="T73" fmla="*/ 117 h 468"/>
                <a:gd name="T74" fmla="*/ 16 w 1069"/>
                <a:gd name="T75" fmla="*/ 118 h 468"/>
                <a:gd name="T76" fmla="*/ 7 w 1069"/>
                <a:gd name="T77" fmla="*/ 117 h 468"/>
                <a:gd name="T78" fmla="*/ 2 w 1069"/>
                <a:gd name="T79" fmla="*/ 115 h 468"/>
                <a:gd name="T80" fmla="*/ 0 w 1069"/>
                <a:gd name="T81" fmla="*/ 112 h 468"/>
                <a:gd name="T82" fmla="*/ 3 w 1069"/>
                <a:gd name="T83" fmla="*/ 104 h 468"/>
                <a:gd name="T84" fmla="*/ 8 w 1069"/>
                <a:gd name="T85" fmla="*/ 92 h 468"/>
                <a:gd name="T86" fmla="*/ 16 w 1069"/>
                <a:gd name="T87" fmla="*/ 78 h 468"/>
                <a:gd name="T88" fmla="*/ 24 w 1069"/>
                <a:gd name="T89" fmla="*/ 63 h 468"/>
                <a:gd name="T90" fmla="*/ 33 w 1069"/>
                <a:gd name="T91" fmla="*/ 48 h 468"/>
                <a:gd name="T92" fmla="*/ 42 w 1069"/>
                <a:gd name="T93" fmla="*/ 36 h 468"/>
                <a:gd name="T94" fmla="*/ 48 w 1069"/>
                <a:gd name="T95" fmla="*/ 27 h 46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69"/>
                <a:gd name="T145" fmla="*/ 0 h 468"/>
                <a:gd name="T146" fmla="*/ 1069 w 1069"/>
                <a:gd name="T147" fmla="*/ 468 h 46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69" h="468">
                  <a:moveTo>
                    <a:pt x="201" y="95"/>
                  </a:moveTo>
                  <a:lnTo>
                    <a:pt x="209" y="92"/>
                  </a:lnTo>
                  <a:lnTo>
                    <a:pt x="226" y="86"/>
                  </a:lnTo>
                  <a:lnTo>
                    <a:pt x="251" y="79"/>
                  </a:lnTo>
                  <a:lnTo>
                    <a:pt x="283" y="71"/>
                  </a:lnTo>
                  <a:lnTo>
                    <a:pt x="322" y="62"/>
                  </a:lnTo>
                  <a:lnTo>
                    <a:pt x="366" y="53"/>
                  </a:lnTo>
                  <a:lnTo>
                    <a:pt x="413" y="43"/>
                  </a:lnTo>
                  <a:lnTo>
                    <a:pt x="464" y="34"/>
                  </a:lnTo>
                  <a:lnTo>
                    <a:pt x="516" y="26"/>
                  </a:lnTo>
                  <a:lnTo>
                    <a:pt x="569" y="18"/>
                  </a:lnTo>
                  <a:lnTo>
                    <a:pt x="621" y="11"/>
                  </a:lnTo>
                  <a:lnTo>
                    <a:pt x="673" y="5"/>
                  </a:lnTo>
                  <a:lnTo>
                    <a:pt x="721" y="2"/>
                  </a:lnTo>
                  <a:lnTo>
                    <a:pt x="766" y="0"/>
                  </a:lnTo>
                  <a:lnTo>
                    <a:pt x="806" y="0"/>
                  </a:lnTo>
                  <a:lnTo>
                    <a:pt x="841" y="2"/>
                  </a:lnTo>
                  <a:lnTo>
                    <a:pt x="864" y="5"/>
                  </a:lnTo>
                  <a:lnTo>
                    <a:pt x="887" y="9"/>
                  </a:lnTo>
                  <a:lnTo>
                    <a:pt x="910" y="13"/>
                  </a:lnTo>
                  <a:lnTo>
                    <a:pt x="931" y="18"/>
                  </a:lnTo>
                  <a:lnTo>
                    <a:pt x="952" y="23"/>
                  </a:lnTo>
                  <a:lnTo>
                    <a:pt x="971" y="28"/>
                  </a:lnTo>
                  <a:lnTo>
                    <a:pt x="989" y="35"/>
                  </a:lnTo>
                  <a:lnTo>
                    <a:pt x="1006" y="42"/>
                  </a:lnTo>
                  <a:lnTo>
                    <a:pt x="1021" y="50"/>
                  </a:lnTo>
                  <a:lnTo>
                    <a:pt x="1034" y="58"/>
                  </a:lnTo>
                  <a:lnTo>
                    <a:pt x="1045" y="66"/>
                  </a:lnTo>
                  <a:lnTo>
                    <a:pt x="1054" y="76"/>
                  </a:lnTo>
                  <a:lnTo>
                    <a:pt x="1062" y="86"/>
                  </a:lnTo>
                  <a:lnTo>
                    <a:pt x="1067" y="96"/>
                  </a:lnTo>
                  <a:lnTo>
                    <a:pt x="1069" y="108"/>
                  </a:lnTo>
                  <a:lnTo>
                    <a:pt x="1069" y="121"/>
                  </a:lnTo>
                  <a:lnTo>
                    <a:pt x="1067" y="133"/>
                  </a:lnTo>
                  <a:lnTo>
                    <a:pt x="1063" y="148"/>
                  </a:lnTo>
                  <a:lnTo>
                    <a:pt x="1059" y="163"/>
                  </a:lnTo>
                  <a:lnTo>
                    <a:pt x="1052" y="178"/>
                  </a:lnTo>
                  <a:lnTo>
                    <a:pt x="1044" y="193"/>
                  </a:lnTo>
                  <a:lnTo>
                    <a:pt x="1035" y="209"/>
                  </a:lnTo>
                  <a:lnTo>
                    <a:pt x="1023" y="225"/>
                  </a:lnTo>
                  <a:lnTo>
                    <a:pt x="1010" y="240"/>
                  </a:lnTo>
                  <a:lnTo>
                    <a:pt x="997" y="256"/>
                  </a:lnTo>
                  <a:lnTo>
                    <a:pt x="980" y="271"/>
                  </a:lnTo>
                  <a:lnTo>
                    <a:pt x="963" y="285"/>
                  </a:lnTo>
                  <a:lnTo>
                    <a:pt x="944" y="299"/>
                  </a:lnTo>
                  <a:lnTo>
                    <a:pt x="923" y="311"/>
                  </a:lnTo>
                  <a:lnTo>
                    <a:pt x="901" y="322"/>
                  </a:lnTo>
                  <a:lnTo>
                    <a:pt x="877" y="332"/>
                  </a:lnTo>
                  <a:lnTo>
                    <a:pt x="850" y="341"/>
                  </a:lnTo>
                  <a:lnTo>
                    <a:pt x="841" y="343"/>
                  </a:lnTo>
                  <a:lnTo>
                    <a:pt x="828" y="346"/>
                  </a:lnTo>
                  <a:lnTo>
                    <a:pt x="812" y="350"/>
                  </a:lnTo>
                  <a:lnTo>
                    <a:pt x="793" y="354"/>
                  </a:lnTo>
                  <a:lnTo>
                    <a:pt x="770" y="359"/>
                  </a:lnTo>
                  <a:lnTo>
                    <a:pt x="745" y="365"/>
                  </a:lnTo>
                  <a:lnTo>
                    <a:pt x="718" y="370"/>
                  </a:lnTo>
                  <a:lnTo>
                    <a:pt x="689" y="376"/>
                  </a:lnTo>
                  <a:lnTo>
                    <a:pt x="658" y="382"/>
                  </a:lnTo>
                  <a:lnTo>
                    <a:pt x="624" y="389"/>
                  </a:lnTo>
                  <a:lnTo>
                    <a:pt x="590" y="396"/>
                  </a:lnTo>
                  <a:lnTo>
                    <a:pt x="555" y="403"/>
                  </a:lnTo>
                  <a:lnTo>
                    <a:pt x="519" y="408"/>
                  </a:lnTo>
                  <a:lnTo>
                    <a:pt x="483" y="415"/>
                  </a:lnTo>
                  <a:lnTo>
                    <a:pt x="445" y="422"/>
                  </a:lnTo>
                  <a:lnTo>
                    <a:pt x="408" y="428"/>
                  </a:lnTo>
                  <a:lnTo>
                    <a:pt x="371" y="435"/>
                  </a:lnTo>
                  <a:lnTo>
                    <a:pt x="334" y="441"/>
                  </a:lnTo>
                  <a:lnTo>
                    <a:pt x="298" y="446"/>
                  </a:lnTo>
                  <a:lnTo>
                    <a:pt x="262" y="451"/>
                  </a:lnTo>
                  <a:lnTo>
                    <a:pt x="229" y="456"/>
                  </a:lnTo>
                  <a:lnTo>
                    <a:pt x="196" y="459"/>
                  </a:lnTo>
                  <a:lnTo>
                    <a:pt x="166" y="463"/>
                  </a:lnTo>
                  <a:lnTo>
                    <a:pt x="136" y="466"/>
                  </a:lnTo>
                  <a:lnTo>
                    <a:pt x="109" y="467"/>
                  </a:lnTo>
                  <a:lnTo>
                    <a:pt x="84" y="468"/>
                  </a:lnTo>
                  <a:lnTo>
                    <a:pt x="62" y="468"/>
                  </a:lnTo>
                  <a:lnTo>
                    <a:pt x="43" y="468"/>
                  </a:lnTo>
                  <a:lnTo>
                    <a:pt x="27" y="466"/>
                  </a:lnTo>
                  <a:lnTo>
                    <a:pt x="15" y="464"/>
                  </a:lnTo>
                  <a:lnTo>
                    <a:pt x="5" y="459"/>
                  </a:lnTo>
                  <a:lnTo>
                    <a:pt x="1" y="455"/>
                  </a:lnTo>
                  <a:lnTo>
                    <a:pt x="0" y="445"/>
                  </a:lnTo>
                  <a:lnTo>
                    <a:pt x="3" y="432"/>
                  </a:lnTo>
                  <a:lnTo>
                    <a:pt x="10" y="414"/>
                  </a:lnTo>
                  <a:lnTo>
                    <a:pt x="19" y="391"/>
                  </a:lnTo>
                  <a:lnTo>
                    <a:pt x="32" y="367"/>
                  </a:lnTo>
                  <a:lnTo>
                    <a:pt x="46" y="339"/>
                  </a:lnTo>
                  <a:lnTo>
                    <a:pt x="62" y="309"/>
                  </a:lnTo>
                  <a:lnTo>
                    <a:pt x="79" y="279"/>
                  </a:lnTo>
                  <a:lnTo>
                    <a:pt x="96" y="250"/>
                  </a:lnTo>
                  <a:lnTo>
                    <a:pt x="115" y="221"/>
                  </a:lnTo>
                  <a:lnTo>
                    <a:pt x="132" y="192"/>
                  </a:lnTo>
                  <a:lnTo>
                    <a:pt x="150" y="165"/>
                  </a:lnTo>
                  <a:lnTo>
                    <a:pt x="166" y="142"/>
                  </a:lnTo>
                  <a:lnTo>
                    <a:pt x="179" y="122"/>
                  </a:lnTo>
                  <a:lnTo>
                    <a:pt x="192" y="107"/>
                  </a:lnTo>
                  <a:lnTo>
                    <a:pt x="201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41"/>
            <p:cNvSpPr>
              <a:spLocks/>
            </p:cNvSpPr>
            <p:nvPr/>
          </p:nvSpPr>
          <p:spPr bwMode="auto">
            <a:xfrm>
              <a:off x="2276" y="2483"/>
              <a:ext cx="204" cy="118"/>
            </a:xfrm>
            <a:custGeom>
              <a:avLst/>
              <a:gdLst>
                <a:gd name="T0" fmla="*/ 221 w 165"/>
                <a:gd name="T1" fmla="*/ 1 h 167"/>
                <a:gd name="T2" fmla="*/ 195 w 165"/>
                <a:gd name="T3" fmla="*/ 0 h 167"/>
                <a:gd name="T4" fmla="*/ 171 w 165"/>
                <a:gd name="T5" fmla="*/ 1 h 167"/>
                <a:gd name="T6" fmla="*/ 151 w 165"/>
                <a:gd name="T7" fmla="*/ 1 h 167"/>
                <a:gd name="T8" fmla="*/ 134 w 165"/>
                <a:gd name="T9" fmla="*/ 4 h 167"/>
                <a:gd name="T10" fmla="*/ 125 w 165"/>
                <a:gd name="T11" fmla="*/ 8 h 167"/>
                <a:gd name="T12" fmla="*/ 131 w 165"/>
                <a:gd name="T13" fmla="*/ 15 h 167"/>
                <a:gd name="T14" fmla="*/ 137 w 165"/>
                <a:gd name="T15" fmla="*/ 18 h 167"/>
                <a:gd name="T16" fmla="*/ 47 w 165"/>
                <a:gd name="T17" fmla="*/ 20 h 167"/>
                <a:gd name="T18" fmla="*/ 38 w 165"/>
                <a:gd name="T19" fmla="*/ 20 h 167"/>
                <a:gd name="T20" fmla="*/ 21 w 165"/>
                <a:gd name="T21" fmla="*/ 20 h 167"/>
                <a:gd name="T22" fmla="*/ 5 w 165"/>
                <a:gd name="T23" fmla="*/ 23 h 167"/>
                <a:gd name="T24" fmla="*/ 0 w 165"/>
                <a:gd name="T25" fmla="*/ 31 h 167"/>
                <a:gd name="T26" fmla="*/ 7 w 165"/>
                <a:gd name="T27" fmla="*/ 34 h 167"/>
                <a:gd name="T28" fmla="*/ 31 w 165"/>
                <a:gd name="T29" fmla="*/ 37 h 167"/>
                <a:gd name="T30" fmla="*/ 21 w 165"/>
                <a:gd name="T31" fmla="*/ 42 h 167"/>
                <a:gd name="T32" fmla="*/ 28 w 165"/>
                <a:gd name="T33" fmla="*/ 55 h 167"/>
                <a:gd name="T34" fmla="*/ 52 w 165"/>
                <a:gd name="T35" fmla="*/ 62 h 167"/>
                <a:gd name="T36" fmla="*/ 57 w 165"/>
                <a:gd name="T37" fmla="*/ 70 h 167"/>
                <a:gd name="T38" fmla="*/ 87 w 165"/>
                <a:gd name="T39" fmla="*/ 78 h 167"/>
                <a:gd name="T40" fmla="*/ 108 w 165"/>
                <a:gd name="T41" fmla="*/ 81 h 167"/>
                <a:gd name="T42" fmla="*/ 121 w 165"/>
                <a:gd name="T43" fmla="*/ 83 h 167"/>
                <a:gd name="T44" fmla="*/ 130 w 165"/>
                <a:gd name="T45" fmla="*/ 83 h 167"/>
                <a:gd name="T46" fmla="*/ 141 w 165"/>
                <a:gd name="T47" fmla="*/ 76 h 167"/>
                <a:gd name="T48" fmla="*/ 153 w 165"/>
                <a:gd name="T49" fmla="*/ 67 h 167"/>
                <a:gd name="T50" fmla="*/ 161 w 165"/>
                <a:gd name="T51" fmla="*/ 66 h 167"/>
                <a:gd name="T52" fmla="*/ 183 w 165"/>
                <a:gd name="T53" fmla="*/ 60 h 167"/>
                <a:gd name="T54" fmla="*/ 211 w 165"/>
                <a:gd name="T55" fmla="*/ 33 h 167"/>
                <a:gd name="T56" fmla="*/ 221 w 165"/>
                <a:gd name="T57" fmla="*/ 31 h 167"/>
                <a:gd name="T58" fmla="*/ 244 w 165"/>
                <a:gd name="T59" fmla="*/ 25 h 167"/>
                <a:gd name="T60" fmla="*/ 252 w 165"/>
                <a:gd name="T61" fmla="*/ 16 h 167"/>
                <a:gd name="T62" fmla="*/ 226 w 165"/>
                <a:gd name="T63" fmla="*/ 3 h 16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5"/>
                <a:gd name="T97" fmla="*/ 0 h 167"/>
                <a:gd name="T98" fmla="*/ 165 w 165"/>
                <a:gd name="T99" fmla="*/ 167 h 16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5" h="167">
                  <a:moveTo>
                    <a:pt x="148" y="5"/>
                  </a:moveTo>
                  <a:lnTo>
                    <a:pt x="145" y="3"/>
                  </a:lnTo>
                  <a:lnTo>
                    <a:pt x="138" y="1"/>
                  </a:lnTo>
                  <a:lnTo>
                    <a:pt x="128" y="0"/>
                  </a:lnTo>
                  <a:lnTo>
                    <a:pt x="117" y="0"/>
                  </a:lnTo>
                  <a:lnTo>
                    <a:pt x="112" y="1"/>
                  </a:lnTo>
                  <a:lnTo>
                    <a:pt x="105" y="2"/>
                  </a:lnTo>
                  <a:lnTo>
                    <a:pt x="99" y="3"/>
                  </a:lnTo>
                  <a:lnTo>
                    <a:pt x="92" y="6"/>
                  </a:lnTo>
                  <a:lnTo>
                    <a:pt x="87" y="9"/>
                  </a:lnTo>
                  <a:lnTo>
                    <a:pt x="83" y="13"/>
                  </a:lnTo>
                  <a:lnTo>
                    <a:pt x="82" y="17"/>
                  </a:lnTo>
                  <a:lnTo>
                    <a:pt x="83" y="22"/>
                  </a:lnTo>
                  <a:lnTo>
                    <a:pt x="86" y="30"/>
                  </a:lnTo>
                  <a:lnTo>
                    <a:pt x="88" y="33"/>
                  </a:lnTo>
                  <a:lnTo>
                    <a:pt x="90" y="36"/>
                  </a:lnTo>
                  <a:lnTo>
                    <a:pt x="31" y="40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19" y="40"/>
                  </a:lnTo>
                  <a:lnTo>
                    <a:pt x="14" y="40"/>
                  </a:lnTo>
                  <a:lnTo>
                    <a:pt x="8" y="43"/>
                  </a:lnTo>
                  <a:lnTo>
                    <a:pt x="3" y="47"/>
                  </a:lnTo>
                  <a:lnTo>
                    <a:pt x="0" y="53"/>
                  </a:lnTo>
                  <a:lnTo>
                    <a:pt x="0" y="62"/>
                  </a:lnTo>
                  <a:lnTo>
                    <a:pt x="1" y="63"/>
                  </a:lnTo>
                  <a:lnTo>
                    <a:pt x="5" y="68"/>
                  </a:lnTo>
                  <a:lnTo>
                    <a:pt x="12" y="71"/>
                  </a:lnTo>
                  <a:lnTo>
                    <a:pt x="20" y="75"/>
                  </a:lnTo>
                  <a:lnTo>
                    <a:pt x="18" y="77"/>
                  </a:lnTo>
                  <a:lnTo>
                    <a:pt x="14" y="84"/>
                  </a:lnTo>
                  <a:lnTo>
                    <a:pt x="11" y="95"/>
                  </a:lnTo>
                  <a:lnTo>
                    <a:pt x="19" y="110"/>
                  </a:lnTo>
                  <a:lnTo>
                    <a:pt x="35" y="122"/>
                  </a:lnTo>
                  <a:lnTo>
                    <a:pt x="34" y="124"/>
                  </a:lnTo>
                  <a:lnTo>
                    <a:pt x="33" y="131"/>
                  </a:lnTo>
                  <a:lnTo>
                    <a:pt x="37" y="140"/>
                  </a:lnTo>
                  <a:lnTo>
                    <a:pt x="49" y="151"/>
                  </a:lnTo>
                  <a:lnTo>
                    <a:pt x="57" y="155"/>
                  </a:lnTo>
                  <a:lnTo>
                    <a:pt x="64" y="160"/>
                  </a:lnTo>
                  <a:lnTo>
                    <a:pt x="70" y="163"/>
                  </a:lnTo>
                  <a:lnTo>
                    <a:pt x="76" y="166"/>
                  </a:lnTo>
                  <a:lnTo>
                    <a:pt x="79" y="167"/>
                  </a:lnTo>
                  <a:lnTo>
                    <a:pt x="83" y="167"/>
                  </a:lnTo>
                  <a:lnTo>
                    <a:pt x="85" y="165"/>
                  </a:lnTo>
                  <a:lnTo>
                    <a:pt x="87" y="161"/>
                  </a:lnTo>
                  <a:lnTo>
                    <a:pt x="92" y="151"/>
                  </a:lnTo>
                  <a:lnTo>
                    <a:pt x="97" y="142"/>
                  </a:lnTo>
                  <a:lnTo>
                    <a:pt x="100" y="135"/>
                  </a:lnTo>
                  <a:lnTo>
                    <a:pt x="101" y="132"/>
                  </a:lnTo>
                  <a:lnTo>
                    <a:pt x="105" y="131"/>
                  </a:lnTo>
                  <a:lnTo>
                    <a:pt x="113" y="127"/>
                  </a:lnTo>
                  <a:lnTo>
                    <a:pt x="120" y="120"/>
                  </a:lnTo>
                  <a:lnTo>
                    <a:pt x="123" y="108"/>
                  </a:lnTo>
                  <a:lnTo>
                    <a:pt x="138" y="66"/>
                  </a:lnTo>
                  <a:lnTo>
                    <a:pt x="140" y="64"/>
                  </a:lnTo>
                  <a:lnTo>
                    <a:pt x="145" y="62"/>
                  </a:lnTo>
                  <a:lnTo>
                    <a:pt x="152" y="57"/>
                  </a:lnTo>
                  <a:lnTo>
                    <a:pt x="159" y="51"/>
                  </a:lnTo>
                  <a:lnTo>
                    <a:pt x="163" y="43"/>
                  </a:lnTo>
                  <a:lnTo>
                    <a:pt x="165" y="32"/>
                  </a:lnTo>
                  <a:lnTo>
                    <a:pt x="160" y="19"/>
                  </a:lnTo>
                  <a:lnTo>
                    <a:pt x="148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42"/>
            <p:cNvSpPr>
              <a:spLocks/>
            </p:cNvSpPr>
            <p:nvPr/>
          </p:nvSpPr>
          <p:spPr bwMode="auto">
            <a:xfrm>
              <a:off x="2194" y="1945"/>
              <a:ext cx="86" cy="65"/>
            </a:xfrm>
            <a:custGeom>
              <a:avLst/>
              <a:gdLst>
                <a:gd name="T0" fmla="*/ 19 w 170"/>
                <a:gd name="T1" fmla="*/ 7 h 130"/>
                <a:gd name="T2" fmla="*/ 13 w 170"/>
                <a:gd name="T3" fmla="*/ 9 h 130"/>
                <a:gd name="T4" fmla="*/ 10 w 170"/>
                <a:gd name="T5" fmla="*/ 10 h 130"/>
                <a:gd name="T6" fmla="*/ 6 w 170"/>
                <a:gd name="T7" fmla="*/ 13 h 130"/>
                <a:gd name="T8" fmla="*/ 1 w 170"/>
                <a:gd name="T9" fmla="*/ 16 h 130"/>
                <a:gd name="T10" fmla="*/ 2 w 170"/>
                <a:gd name="T11" fmla="*/ 16 h 130"/>
                <a:gd name="T12" fmla="*/ 4 w 170"/>
                <a:gd name="T13" fmla="*/ 16 h 130"/>
                <a:gd name="T14" fmla="*/ 7 w 170"/>
                <a:gd name="T15" fmla="*/ 16 h 130"/>
                <a:gd name="T16" fmla="*/ 10 w 170"/>
                <a:gd name="T17" fmla="*/ 16 h 130"/>
                <a:gd name="T18" fmla="*/ 13 w 170"/>
                <a:gd name="T19" fmla="*/ 17 h 130"/>
                <a:gd name="T20" fmla="*/ 17 w 170"/>
                <a:gd name="T21" fmla="*/ 17 h 130"/>
                <a:gd name="T22" fmla="*/ 19 w 170"/>
                <a:gd name="T23" fmla="*/ 18 h 130"/>
                <a:gd name="T24" fmla="*/ 21 w 170"/>
                <a:gd name="T25" fmla="*/ 20 h 130"/>
                <a:gd name="T26" fmla="*/ 21 w 170"/>
                <a:gd name="T27" fmla="*/ 20 h 130"/>
                <a:gd name="T28" fmla="*/ 20 w 170"/>
                <a:gd name="T29" fmla="*/ 21 h 130"/>
                <a:gd name="T30" fmla="*/ 18 w 170"/>
                <a:gd name="T31" fmla="*/ 23 h 130"/>
                <a:gd name="T32" fmla="*/ 16 w 170"/>
                <a:gd name="T33" fmla="*/ 24 h 130"/>
                <a:gd name="T34" fmla="*/ 13 w 170"/>
                <a:gd name="T35" fmla="*/ 26 h 130"/>
                <a:gd name="T36" fmla="*/ 9 w 170"/>
                <a:gd name="T37" fmla="*/ 27 h 130"/>
                <a:gd name="T38" fmla="*/ 5 w 170"/>
                <a:gd name="T39" fmla="*/ 27 h 130"/>
                <a:gd name="T40" fmla="*/ 0 w 170"/>
                <a:gd name="T41" fmla="*/ 26 h 130"/>
                <a:gd name="T42" fmla="*/ 2 w 170"/>
                <a:gd name="T43" fmla="*/ 27 h 130"/>
                <a:gd name="T44" fmla="*/ 6 w 170"/>
                <a:gd name="T45" fmla="*/ 29 h 130"/>
                <a:gd name="T46" fmla="*/ 13 w 170"/>
                <a:gd name="T47" fmla="*/ 31 h 130"/>
                <a:gd name="T48" fmla="*/ 20 w 170"/>
                <a:gd name="T49" fmla="*/ 33 h 130"/>
                <a:gd name="T50" fmla="*/ 28 w 170"/>
                <a:gd name="T51" fmla="*/ 33 h 130"/>
                <a:gd name="T52" fmla="*/ 35 w 170"/>
                <a:gd name="T53" fmla="*/ 29 h 130"/>
                <a:gd name="T54" fmla="*/ 40 w 170"/>
                <a:gd name="T55" fmla="*/ 23 h 130"/>
                <a:gd name="T56" fmla="*/ 44 w 170"/>
                <a:gd name="T57" fmla="*/ 13 h 130"/>
                <a:gd name="T58" fmla="*/ 43 w 170"/>
                <a:gd name="T59" fmla="*/ 11 h 130"/>
                <a:gd name="T60" fmla="*/ 42 w 170"/>
                <a:gd name="T61" fmla="*/ 9 h 130"/>
                <a:gd name="T62" fmla="*/ 41 w 170"/>
                <a:gd name="T63" fmla="*/ 6 h 130"/>
                <a:gd name="T64" fmla="*/ 39 w 170"/>
                <a:gd name="T65" fmla="*/ 3 h 130"/>
                <a:gd name="T66" fmla="*/ 36 w 170"/>
                <a:gd name="T67" fmla="*/ 1 h 130"/>
                <a:gd name="T68" fmla="*/ 32 w 170"/>
                <a:gd name="T69" fmla="*/ 0 h 130"/>
                <a:gd name="T70" fmla="*/ 27 w 170"/>
                <a:gd name="T71" fmla="*/ 2 h 130"/>
                <a:gd name="T72" fmla="*/ 19 w 170"/>
                <a:gd name="T73" fmla="*/ 7 h 13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70"/>
                <a:gd name="T112" fmla="*/ 0 h 130"/>
                <a:gd name="T113" fmla="*/ 170 w 170"/>
                <a:gd name="T114" fmla="*/ 130 h 13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70" h="130">
                  <a:moveTo>
                    <a:pt x="76" y="30"/>
                  </a:moveTo>
                  <a:lnTo>
                    <a:pt x="51" y="37"/>
                  </a:lnTo>
                  <a:lnTo>
                    <a:pt x="37" y="42"/>
                  </a:lnTo>
                  <a:lnTo>
                    <a:pt x="22" y="55"/>
                  </a:lnTo>
                  <a:lnTo>
                    <a:pt x="3" y="67"/>
                  </a:lnTo>
                  <a:lnTo>
                    <a:pt x="6" y="67"/>
                  </a:lnTo>
                  <a:lnTo>
                    <a:pt x="14" y="67"/>
                  </a:lnTo>
                  <a:lnTo>
                    <a:pt x="25" y="67"/>
                  </a:lnTo>
                  <a:lnTo>
                    <a:pt x="38" y="67"/>
                  </a:lnTo>
                  <a:lnTo>
                    <a:pt x="52" y="69"/>
                  </a:lnTo>
                  <a:lnTo>
                    <a:pt x="66" y="71"/>
                  </a:lnTo>
                  <a:lnTo>
                    <a:pt x="76" y="75"/>
                  </a:lnTo>
                  <a:lnTo>
                    <a:pt x="84" y="81"/>
                  </a:lnTo>
                  <a:lnTo>
                    <a:pt x="83" y="82"/>
                  </a:lnTo>
                  <a:lnTo>
                    <a:pt x="78" y="86"/>
                  </a:lnTo>
                  <a:lnTo>
                    <a:pt x="71" y="92"/>
                  </a:lnTo>
                  <a:lnTo>
                    <a:pt x="62" y="99"/>
                  </a:lnTo>
                  <a:lnTo>
                    <a:pt x="51" y="105"/>
                  </a:lnTo>
                  <a:lnTo>
                    <a:pt x="36" y="108"/>
                  </a:lnTo>
                  <a:lnTo>
                    <a:pt x="19" y="109"/>
                  </a:lnTo>
                  <a:lnTo>
                    <a:pt x="0" y="106"/>
                  </a:lnTo>
                  <a:lnTo>
                    <a:pt x="7" y="109"/>
                  </a:lnTo>
                  <a:lnTo>
                    <a:pt x="24" y="118"/>
                  </a:lnTo>
                  <a:lnTo>
                    <a:pt x="49" y="126"/>
                  </a:lnTo>
                  <a:lnTo>
                    <a:pt x="78" y="130"/>
                  </a:lnTo>
                  <a:lnTo>
                    <a:pt x="109" y="130"/>
                  </a:lnTo>
                  <a:lnTo>
                    <a:pt x="137" y="119"/>
                  </a:lnTo>
                  <a:lnTo>
                    <a:pt x="158" y="93"/>
                  </a:lnTo>
                  <a:lnTo>
                    <a:pt x="170" y="52"/>
                  </a:lnTo>
                  <a:lnTo>
                    <a:pt x="169" y="47"/>
                  </a:lnTo>
                  <a:lnTo>
                    <a:pt x="167" y="37"/>
                  </a:lnTo>
                  <a:lnTo>
                    <a:pt x="162" y="24"/>
                  </a:lnTo>
                  <a:lnTo>
                    <a:pt x="153" y="12"/>
                  </a:lnTo>
                  <a:lnTo>
                    <a:pt x="142" y="2"/>
                  </a:lnTo>
                  <a:lnTo>
                    <a:pt x="124" y="0"/>
                  </a:lnTo>
                  <a:lnTo>
                    <a:pt x="104" y="8"/>
                  </a:lnTo>
                  <a:lnTo>
                    <a:pt x="76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43"/>
            <p:cNvSpPr>
              <a:spLocks/>
            </p:cNvSpPr>
            <p:nvPr/>
          </p:nvSpPr>
          <p:spPr bwMode="auto">
            <a:xfrm>
              <a:off x="2177" y="2018"/>
              <a:ext cx="53" cy="29"/>
            </a:xfrm>
            <a:custGeom>
              <a:avLst/>
              <a:gdLst>
                <a:gd name="T0" fmla="*/ 26 w 107"/>
                <a:gd name="T1" fmla="*/ 11 h 58"/>
                <a:gd name="T2" fmla="*/ 25 w 107"/>
                <a:gd name="T3" fmla="*/ 11 h 58"/>
                <a:gd name="T4" fmla="*/ 24 w 107"/>
                <a:gd name="T5" fmla="*/ 9 h 58"/>
                <a:gd name="T6" fmla="*/ 22 w 107"/>
                <a:gd name="T7" fmla="*/ 7 h 58"/>
                <a:gd name="T8" fmla="*/ 20 w 107"/>
                <a:gd name="T9" fmla="*/ 5 h 58"/>
                <a:gd name="T10" fmla="*/ 18 w 107"/>
                <a:gd name="T11" fmla="*/ 4 h 58"/>
                <a:gd name="T12" fmla="*/ 17 w 107"/>
                <a:gd name="T13" fmla="*/ 3 h 58"/>
                <a:gd name="T14" fmla="*/ 16 w 107"/>
                <a:gd name="T15" fmla="*/ 2 h 58"/>
                <a:gd name="T16" fmla="*/ 15 w 107"/>
                <a:gd name="T17" fmla="*/ 1 h 58"/>
                <a:gd name="T18" fmla="*/ 13 w 107"/>
                <a:gd name="T19" fmla="*/ 1 h 58"/>
                <a:gd name="T20" fmla="*/ 12 w 107"/>
                <a:gd name="T21" fmla="*/ 0 h 58"/>
                <a:gd name="T22" fmla="*/ 11 w 107"/>
                <a:gd name="T23" fmla="*/ 0 h 58"/>
                <a:gd name="T24" fmla="*/ 10 w 107"/>
                <a:gd name="T25" fmla="*/ 0 h 58"/>
                <a:gd name="T26" fmla="*/ 9 w 107"/>
                <a:gd name="T27" fmla="*/ 1 h 58"/>
                <a:gd name="T28" fmla="*/ 7 w 107"/>
                <a:gd name="T29" fmla="*/ 1 h 58"/>
                <a:gd name="T30" fmla="*/ 6 w 107"/>
                <a:gd name="T31" fmla="*/ 1 h 58"/>
                <a:gd name="T32" fmla="*/ 4 w 107"/>
                <a:gd name="T33" fmla="*/ 2 h 58"/>
                <a:gd name="T34" fmla="*/ 3 w 107"/>
                <a:gd name="T35" fmla="*/ 2 h 58"/>
                <a:gd name="T36" fmla="*/ 2 w 107"/>
                <a:gd name="T37" fmla="*/ 2 h 58"/>
                <a:gd name="T38" fmla="*/ 1 w 107"/>
                <a:gd name="T39" fmla="*/ 3 h 58"/>
                <a:gd name="T40" fmla="*/ 1 w 107"/>
                <a:gd name="T41" fmla="*/ 3 h 58"/>
                <a:gd name="T42" fmla="*/ 0 w 107"/>
                <a:gd name="T43" fmla="*/ 3 h 58"/>
                <a:gd name="T44" fmla="*/ 0 w 107"/>
                <a:gd name="T45" fmla="*/ 3 h 58"/>
                <a:gd name="T46" fmla="*/ 0 w 107"/>
                <a:gd name="T47" fmla="*/ 4 h 58"/>
                <a:gd name="T48" fmla="*/ 1 w 107"/>
                <a:gd name="T49" fmla="*/ 4 h 58"/>
                <a:gd name="T50" fmla="*/ 3 w 107"/>
                <a:gd name="T51" fmla="*/ 3 h 58"/>
                <a:gd name="T52" fmla="*/ 4 w 107"/>
                <a:gd name="T53" fmla="*/ 3 h 58"/>
                <a:gd name="T54" fmla="*/ 5 w 107"/>
                <a:gd name="T55" fmla="*/ 3 h 58"/>
                <a:gd name="T56" fmla="*/ 7 w 107"/>
                <a:gd name="T57" fmla="*/ 3 h 58"/>
                <a:gd name="T58" fmla="*/ 8 w 107"/>
                <a:gd name="T59" fmla="*/ 3 h 58"/>
                <a:gd name="T60" fmla="*/ 9 w 107"/>
                <a:gd name="T61" fmla="*/ 3 h 58"/>
                <a:gd name="T62" fmla="*/ 10 w 107"/>
                <a:gd name="T63" fmla="*/ 3 h 58"/>
                <a:gd name="T64" fmla="*/ 11 w 107"/>
                <a:gd name="T65" fmla="*/ 3 h 58"/>
                <a:gd name="T66" fmla="*/ 13 w 107"/>
                <a:gd name="T67" fmla="*/ 4 h 58"/>
                <a:gd name="T68" fmla="*/ 15 w 107"/>
                <a:gd name="T69" fmla="*/ 5 h 58"/>
                <a:gd name="T70" fmla="*/ 17 w 107"/>
                <a:gd name="T71" fmla="*/ 7 h 58"/>
                <a:gd name="T72" fmla="*/ 18 w 107"/>
                <a:gd name="T73" fmla="*/ 7 h 58"/>
                <a:gd name="T74" fmla="*/ 19 w 107"/>
                <a:gd name="T75" fmla="*/ 9 h 58"/>
                <a:gd name="T76" fmla="*/ 21 w 107"/>
                <a:gd name="T77" fmla="*/ 11 h 58"/>
                <a:gd name="T78" fmla="*/ 23 w 107"/>
                <a:gd name="T79" fmla="*/ 13 h 58"/>
                <a:gd name="T80" fmla="*/ 24 w 107"/>
                <a:gd name="T81" fmla="*/ 15 h 58"/>
                <a:gd name="T82" fmla="*/ 25 w 107"/>
                <a:gd name="T83" fmla="*/ 15 h 58"/>
                <a:gd name="T84" fmla="*/ 26 w 107"/>
                <a:gd name="T85" fmla="*/ 15 h 58"/>
                <a:gd name="T86" fmla="*/ 26 w 107"/>
                <a:gd name="T87" fmla="*/ 13 h 58"/>
                <a:gd name="T88" fmla="*/ 26 w 107"/>
                <a:gd name="T89" fmla="*/ 11 h 5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07"/>
                <a:gd name="T136" fmla="*/ 0 h 58"/>
                <a:gd name="T137" fmla="*/ 107 w 107"/>
                <a:gd name="T138" fmla="*/ 58 h 5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07" h="58">
                  <a:moveTo>
                    <a:pt x="105" y="44"/>
                  </a:moveTo>
                  <a:lnTo>
                    <a:pt x="103" y="42"/>
                  </a:lnTo>
                  <a:lnTo>
                    <a:pt x="98" y="36"/>
                  </a:lnTo>
                  <a:lnTo>
                    <a:pt x="90" y="28"/>
                  </a:lnTo>
                  <a:lnTo>
                    <a:pt x="80" y="19"/>
                  </a:lnTo>
                  <a:lnTo>
                    <a:pt x="74" y="14"/>
                  </a:lnTo>
                  <a:lnTo>
                    <a:pt x="69" y="10"/>
                  </a:lnTo>
                  <a:lnTo>
                    <a:pt x="65" y="6"/>
                  </a:lnTo>
                  <a:lnTo>
                    <a:pt x="60" y="4"/>
                  </a:lnTo>
                  <a:lnTo>
                    <a:pt x="55" y="2"/>
                  </a:lnTo>
                  <a:lnTo>
                    <a:pt x="51" y="0"/>
                  </a:lnTo>
                  <a:lnTo>
                    <a:pt x="47" y="0"/>
                  </a:lnTo>
                  <a:lnTo>
                    <a:pt x="43" y="0"/>
                  </a:lnTo>
                  <a:lnTo>
                    <a:pt x="38" y="2"/>
                  </a:lnTo>
                  <a:lnTo>
                    <a:pt x="31" y="3"/>
                  </a:lnTo>
                  <a:lnTo>
                    <a:pt x="26" y="4"/>
                  </a:lnTo>
                  <a:lnTo>
                    <a:pt x="19" y="5"/>
                  </a:lnTo>
                  <a:lnTo>
                    <a:pt x="13" y="6"/>
                  </a:lnTo>
                  <a:lnTo>
                    <a:pt x="8" y="7"/>
                  </a:lnTo>
                  <a:lnTo>
                    <a:pt x="5" y="9"/>
                  </a:lnTo>
                  <a:lnTo>
                    <a:pt x="4" y="9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4" y="13"/>
                  </a:lnTo>
                  <a:lnTo>
                    <a:pt x="12" y="12"/>
                  </a:lnTo>
                  <a:lnTo>
                    <a:pt x="17" y="11"/>
                  </a:lnTo>
                  <a:lnTo>
                    <a:pt x="23" y="10"/>
                  </a:lnTo>
                  <a:lnTo>
                    <a:pt x="29" y="10"/>
                  </a:lnTo>
                  <a:lnTo>
                    <a:pt x="32" y="10"/>
                  </a:lnTo>
                  <a:lnTo>
                    <a:pt x="37" y="10"/>
                  </a:lnTo>
                  <a:lnTo>
                    <a:pt x="42" y="11"/>
                  </a:lnTo>
                  <a:lnTo>
                    <a:pt x="46" y="12"/>
                  </a:lnTo>
                  <a:lnTo>
                    <a:pt x="52" y="14"/>
                  </a:lnTo>
                  <a:lnTo>
                    <a:pt x="60" y="20"/>
                  </a:lnTo>
                  <a:lnTo>
                    <a:pt x="68" y="26"/>
                  </a:lnTo>
                  <a:lnTo>
                    <a:pt x="73" y="30"/>
                  </a:lnTo>
                  <a:lnTo>
                    <a:pt x="77" y="35"/>
                  </a:lnTo>
                  <a:lnTo>
                    <a:pt x="85" y="43"/>
                  </a:lnTo>
                  <a:lnTo>
                    <a:pt x="94" y="52"/>
                  </a:lnTo>
                  <a:lnTo>
                    <a:pt x="98" y="57"/>
                  </a:lnTo>
                  <a:lnTo>
                    <a:pt x="102" y="58"/>
                  </a:lnTo>
                  <a:lnTo>
                    <a:pt x="106" y="57"/>
                  </a:lnTo>
                  <a:lnTo>
                    <a:pt x="107" y="52"/>
                  </a:lnTo>
                  <a:lnTo>
                    <a:pt x="105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44"/>
            <p:cNvSpPr>
              <a:spLocks/>
            </p:cNvSpPr>
            <p:nvPr/>
          </p:nvSpPr>
          <p:spPr bwMode="auto">
            <a:xfrm>
              <a:off x="2184" y="2038"/>
              <a:ext cx="31" cy="23"/>
            </a:xfrm>
            <a:custGeom>
              <a:avLst/>
              <a:gdLst>
                <a:gd name="T0" fmla="*/ 16 w 62"/>
                <a:gd name="T1" fmla="*/ 6 h 46"/>
                <a:gd name="T2" fmla="*/ 15 w 62"/>
                <a:gd name="T3" fmla="*/ 6 h 46"/>
                <a:gd name="T4" fmla="*/ 14 w 62"/>
                <a:gd name="T5" fmla="*/ 5 h 46"/>
                <a:gd name="T6" fmla="*/ 12 w 62"/>
                <a:gd name="T7" fmla="*/ 3 h 46"/>
                <a:gd name="T8" fmla="*/ 10 w 62"/>
                <a:gd name="T9" fmla="*/ 3 h 46"/>
                <a:gd name="T10" fmla="*/ 7 w 62"/>
                <a:gd name="T11" fmla="*/ 1 h 46"/>
                <a:gd name="T12" fmla="*/ 5 w 62"/>
                <a:gd name="T13" fmla="*/ 1 h 46"/>
                <a:gd name="T14" fmla="*/ 2 w 62"/>
                <a:gd name="T15" fmla="*/ 0 h 46"/>
                <a:gd name="T16" fmla="*/ 0 w 62"/>
                <a:gd name="T17" fmla="*/ 0 h 46"/>
                <a:gd name="T18" fmla="*/ 1 w 62"/>
                <a:gd name="T19" fmla="*/ 1 h 46"/>
                <a:gd name="T20" fmla="*/ 2 w 62"/>
                <a:gd name="T21" fmla="*/ 1 h 46"/>
                <a:gd name="T22" fmla="*/ 3 w 62"/>
                <a:gd name="T23" fmla="*/ 3 h 46"/>
                <a:gd name="T24" fmla="*/ 4 w 62"/>
                <a:gd name="T25" fmla="*/ 5 h 46"/>
                <a:gd name="T26" fmla="*/ 6 w 62"/>
                <a:gd name="T27" fmla="*/ 6 h 46"/>
                <a:gd name="T28" fmla="*/ 7 w 62"/>
                <a:gd name="T29" fmla="*/ 9 h 46"/>
                <a:gd name="T30" fmla="*/ 9 w 62"/>
                <a:gd name="T31" fmla="*/ 11 h 46"/>
                <a:gd name="T32" fmla="*/ 10 w 62"/>
                <a:gd name="T33" fmla="*/ 12 h 46"/>
                <a:gd name="T34" fmla="*/ 11 w 62"/>
                <a:gd name="T35" fmla="*/ 11 h 46"/>
                <a:gd name="T36" fmla="*/ 13 w 62"/>
                <a:gd name="T37" fmla="*/ 10 h 46"/>
                <a:gd name="T38" fmla="*/ 15 w 62"/>
                <a:gd name="T39" fmla="*/ 8 h 46"/>
                <a:gd name="T40" fmla="*/ 16 w 62"/>
                <a:gd name="T41" fmla="*/ 6 h 4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2"/>
                <a:gd name="T64" fmla="*/ 0 h 46"/>
                <a:gd name="T65" fmla="*/ 62 w 62"/>
                <a:gd name="T66" fmla="*/ 46 h 4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2" h="46">
                  <a:moveTo>
                    <a:pt x="62" y="23"/>
                  </a:moveTo>
                  <a:lnTo>
                    <a:pt x="60" y="22"/>
                  </a:lnTo>
                  <a:lnTo>
                    <a:pt x="55" y="19"/>
                  </a:lnTo>
                  <a:lnTo>
                    <a:pt x="47" y="15"/>
                  </a:lnTo>
                  <a:lnTo>
                    <a:pt x="38" y="10"/>
                  </a:lnTo>
                  <a:lnTo>
                    <a:pt x="28" y="6"/>
                  </a:lnTo>
                  <a:lnTo>
                    <a:pt x="17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5" y="6"/>
                  </a:lnTo>
                  <a:lnTo>
                    <a:pt x="9" y="12"/>
                  </a:lnTo>
                  <a:lnTo>
                    <a:pt x="15" y="19"/>
                  </a:lnTo>
                  <a:lnTo>
                    <a:pt x="21" y="27"/>
                  </a:lnTo>
                  <a:lnTo>
                    <a:pt x="28" y="34"/>
                  </a:lnTo>
                  <a:lnTo>
                    <a:pt x="34" y="41"/>
                  </a:lnTo>
                  <a:lnTo>
                    <a:pt x="38" y="46"/>
                  </a:lnTo>
                  <a:lnTo>
                    <a:pt x="42" y="44"/>
                  </a:lnTo>
                  <a:lnTo>
                    <a:pt x="51" y="39"/>
                  </a:lnTo>
                  <a:lnTo>
                    <a:pt x="59" y="32"/>
                  </a:lnTo>
                  <a:lnTo>
                    <a:pt x="6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 45"/>
            <p:cNvSpPr>
              <a:spLocks/>
            </p:cNvSpPr>
            <p:nvPr/>
          </p:nvSpPr>
          <p:spPr bwMode="auto">
            <a:xfrm>
              <a:off x="2169" y="2116"/>
              <a:ext cx="31" cy="25"/>
            </a:xfrm>
            <a:custGeom>
              <a:avLst/>
              <a:gdLst>
                <a:gd name="T0" fmla="*/ 16 w 61"/>
                <a:gd name="T1" fmla="*/ 4 h 50"/>
                <a:gd name="T2" fmla="*/ 15 w 61"/>
                <a:gd name="T3" fmla="*/ 3 h 50"/>
                <a:gd name="T4" fmla="*/ 14 w 61"/>
                <a:gd name="T5" fmla="*/ 3 h 50"/>
                <a:gd name="T6" fmla="*/ 12 w 61"/>
                <a:gd name="T7" fmla="*/ 2 h 50"/>
                <a:gd name="T8" fmla="*/ 9 w 61"/>
                <a:gd name="T9" fmla="*/ 2 h 50"/>
                <a:gd name="T10" fmla="*/ 6 w 61"/>
                <a:gd name="T11" fmla="*/ 2 h 50"/>
                <a:gd name="T12" fmla="*/ 4 w 61"/>
                <a:gd name="T13" fmla="*/ 1 h 50"/>
                <a:gd name="T14" fmla="*/ 2 w 61"/>
                <a:gd name="T15" fmla="*/ 1 h 50"/>
                <a:gd name="T16" fmla="*/ 1 w 61"/>
                <a:gd name="T17" fmla="*/ 0 h 50"/>
                <a:gd name="T18" fmla="*/ 0 w 61"/>
                <a:gd name="T19" fmla="*/ 0 h 50"/>
                <a:gd name="T20" fmla="*/ 1 w 61"/>
                <a:gd name="T21" fmla="*/ 2 h 50"/>
                <a:gd name="T22" fmla="*/ 2 w 61"/>
                <a:gd name="T23" fmla="*/ 6 h 50"/>
                <a:gd name="T24" fmla="*/ 4 w 61"/>
                <a:gd name="T25" fmla="*/ 10 h 50"/>
                <a:gd name="T26" fmla="*/ 8 w 61"/>
                <a:gd name="T27" fmla="*/ 13 h 50"/>
                <a:gd name="T28" fmla="*/ 8 w 61"/>
                <a:gd name="T29" fmla="*/ 13 h 50"/>
                <a:gd name="T30" fmla="*/ 9 w 61"/>
                <a:gd name="T31" fmla="*/ 12 h 50"/>
                <a:gd name="T32" fmla="*/ 11 w 61"/>
                <a:gd name="T33" fmla="*/ 10 h 50"/>
                <a:gd name="T34" fmla="*/ 11 w 61"/>
                <a:gd name="T35" fmla="*/ 6 h 50"/>
                <a:gd name="T36" fmla="*/ 16 w 61"/>
                <a:gd name="T37" fmla="*/ 4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1"/>
                <a:gd name="T58" fmla="*/ 0 h 50"/>
                <a:gd name="T59" fmla="*/ 61 w 61"/>
                <a:gd name="T60" fmla="*/ 50 h 5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1" h="50">
                  <a:moveTo>
                    <a:pt x="61" y="16"/>
                  </a:moveTo>
                  <a:lnTo>
                    <a:pt x="58" y="9"/>
                  </a:lnTo>
                  <a:lnTo>
                    <a:pt x="54" y="9"/>
                  </a:lnTo>
                  <a:lnTo>
                    <a:pt x="46" y="7"/>
                  </a:lnTo>
                  <a:lnTo>
                    <a:pt x="36" y="6"/>
                  </a:lnTo>
                  <a:lnTo>
                    <a:pt x="24" y="5"/>
                  </a:lnTo>
                  <a:lnTo>
                    <a:pt x="15" y="4"/>
                  </a:lnTo>
                  <a:lnTo>
                    <a:pt x="7" y="3"/>
                  </a:lnTo>
                  <a:lnTo>
                    <a:pt x="2" y="0"/>
                  </a:lnTo>
                  <a:lnTo>
                    <a:pt x="0" y="0"/>
                  </a:lnTo>
                  <a:lnTo>
                    <a:pt x="1" y="7"/>
                  </a:lnTo>
                  <a:lnTo>
                    <a:pt x="5" y="22"/>
                  </a:lnTo>
                  <a:lnTo>
                    <a:pt x="13" y="39"/>
                  </a:lnTo>
                  <a:lnTo>
                    <a:pt x="29" y="50"/>
                  </a:lnTo>
                  <a:lnTo>
                    <a:pt x="31" y="50"/>
                  </a:lnTo>
                  <a:lnTo>
                    <a:pt x="36" y="46"/>
                  </a:lnTo>
                  <a:lnTo>
                    <a:pt x="41" y="39"/>
                  </a:lnTo>
                  <a:lnTo>
                    <a:pt x="42" y="27"/>
                  </a:lnTo>
                  <a:lnTo>
                    <a:pt x="61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46"/>
            <p:cNvSpPr>
              <a:spLocks/>
            </p:cNvSpPr>
            <p:nvPr/>
          </p:nvSpPr>
          <p:spPr bwMode="auto">
            <a:xfrm>
              <a:off x="2195" y="2096"/>
              <a:ext cx="28" cy="16"/>
            </a:xfrm>
            <a:custGeom>
              <a:avLst/>
              <a:gdLst>
                <a:gd name="T0" fmla="*/ 14 w 55"/>
                <a:gd name="T1" fmla="*/ 6 h 31"/>
                <a:gd name="T2" fmla="*/ 14 w 55"/>
                <a:gd name="T3" fmla="*/ 6 h 31"/>
                <a:gd name="T4" fmla="*/ 13 w 55"/>
                <a:gd name="T5" fmla="*/ 6 h 31"/>
                <a:gd name="T6" fmla="*/ 11 w 55"/>
                <a:gd name="T7" fmla="*/ 6 h 31"/>
                <a:gd name="T8" fmla="*/ 10 w 55"/>
                <a:gd name="T9" fmla="*/ 6 h 31"/>
                <a:gd name="T10" fmla="*/ 8 w 55"/>
                <a:gd name="T11" fmla="*/ 4 h 31"/>
                <a:gd name="T12" fmla="*/ 8 w 55"/>
                <a:gd name="T13" fmla="*/ 4 h 31"/>
                <a:gd name="T14" fmla="*/ 6 w 55"/>
                <a:gd name="T15" fmla="*/ 4 h 31"/>
                <a:gd name="T16" fmla="*/ 4 w 55"/>
                <a:gd name="T17" fmla="*/ 3 h 31"/>
                <a:gd name="T18" fmla="*/ 2 w 55"/>
                <a:gd name="T19" fmla="*/ 2 h 31"/>
                <a:gd name="T20" fmla="*/ 1 w 55"/>
                <a:gd name="T21" fmla="*/ 1 h 31"/>
                <a:gd name="T22" fmla="*/ 1 w 55"/>
                <a:gd name="T23" fmla="*/ 0 h 31"/>
                <a:gd name="T24" fmla="*/ 0 w 55"/>
                <a:gd name="T25" fmla="*/ 2 h 31"/>
                <a:gd name="T26" fmla="*/ 1 w 55"/>
                <a:gd name="T27" fmla="*/ 4 h 31"/>
                <a:gd name="T28" fmla="*/ 2 w 55"/>
                <a:gd name="T29" fmla="*/ 5 h 31"/>
                <a:gd name="T30" fmla="*/ 4 w 55"/>
                <a:gd name="T31" fmla="*/ 7 h 31"/>
                <a:gd name="T32" fmla="*/ 6 w 55"/>
                <a:gd name="T33" fmla="*/ 8 h 31"/>
                <a:gd name="T34" fmla="*/ 6 w 55"/>
                <a:gd name="T35" fmla="*/ 8 h 31"/>
                <a:gd name="T36" fmla="*/ 7 w 55"/>
                <a:gd name="T37" fmla="*/ 8 h 31"/>
                <a:gd name="T38" fmla="*/ 9 w 55"/>
                <a:gd name="T39" fmla="*/ 8 h 31"/>
                <a:gd name="T40" fmla="*/ 10 w 55"/>
                <a:gd name="T41" fmla="*/ 8 h 31"/>
                <a:gd name="T42" fmla="*/ 11 w 55"/>
                <a:gd name="T43" fmla="*/ 8 h 31"/>
                <a:gd name="T44" fmla="*/ 12 w 55"/>
                <a:gd name="T45" fmla="*/ 7 h 31"/>
                <a:gd name="T46" fmla="*/ 14 w 55"/>
                <a:gd name="T47" fmla="*/ 7 h 31"/>
                <a:gd name="T48" fmla="*/ 14 w 55"/>
                <a:gd name="T49" fmla="*/ 6 h 3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"/>
                <a:gd name="T76" fmla="*/ 0 h 31"/>
                <a:gd name="T77" fmla="*/ 55 w 55"/>
                <a:gd name="T78" fmla="*/ 31 h 3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" h="31">
                  <a:moveTo>
                    <a:pt x="55" y="22"/>
                  </a:moveTo>
                  <a:lnTo>
                    <a:pt x="54" y="23"/>
                  </a:lnTo>
                  <a:lnTo>
                    <a:pt x="50" y="24"/>
                  </a:lnTo>
                  <a:lnTo>
                    <a:pt x="44" y="24"/>
                  </a:lnTo>
                  <a:lnTo>
                    <a:pt x="37" y="21"/>
                  </a:lnTo>
                  <a:lnTo>
                    <a:pt x="32" y="16"/>
                  </a:lnTo>
                  <a:lnTo>
                    <a:pt x="29" y="14"/>
                  </a:lnTo>
                  <a:lnTo>
                    <a:pt x="24" y="13"/>
                  </a:lnTo>
                  <a:lnTo>
                    <a:pt x="16" y="10"/>
                  </a:lnTo>
                  <a:lnTo>
                    <a:pt x="6" y="6"/>
                  </a:lnTo>
                  <a:lnTo>
                    <a:pt x="2" y="1"/>
                  </a:lnTo>
                  <a:lnTo>
                    <a:pt x="1" y="0"/>
                  </a:lnTo>
                  <a:lnTo>
                    <a:pt x="0" y="6"/>
                  </a:lnTo>
                  <a:lnTo>
                    <a:pt x="2" y="13"/>
                  </a:lnTo>
                  <a:lnTo>
                    <a:pt x="8" y="20"/>
                  </a:lnTo>
                  <a:lnTo>
                    <a:pt x="15" y="26"/>
                  </a:lnTo>
                  <a:lnTo>
                    <a:pt x="21" y="30"/>
                  </a:lnTo>
                  <a:lnTo>
                    <a:pt x="24" y="31"/>
                  </a:lnTo>
                  <a:lnTo>
                    <a:pt x="28" y="31"/>
                  </a:lnTo>
                  <a:lnTo>
                    <a:pt x="33" y="31"/>
                  </a:lnTo>
                  <a:lnTo>
                    <a:pt x="38" y="31"/>
                  </a:lnTo>
                  <a:lnTo>
                    <a:pt x="44" y="30"/>
                  </a:lnTo>
                  <a:lnTo>
                    <a:pt x="48" y="28"/>
                  </a:lnTo>
                  <a:lnTo>
                    <a:pt x="53" y="25"/>
                  </a:lnTo>
                  <a:lnTo>
                    <a:pt x="55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47"/>
            <p:cNvSpPr>
              <a:spLocks/>
            </p:cNvSpPr>
            <p:nvPr/>
          </p:nvSpPr>
          <p:spPr bwMode="auto">
            <a:xfrm>
              <a:off x="2197" y="2031"/>
              <a:ext cx="30" cy="22"/>
            </a:xfrm>
            <a:custGeom>
              <a:avLst/>
              <a:gdLst>
                <a:gd name="T0" fmla="*/ 0 w 62"/>
                <a:gd name="T1" fmla="*/ 6 h 43"/>
                <a:gd name="T2" fmla="*/ 0 w 62"/>
                <a:gd name="T3" fmla="*/ 6 h 43"/>
                <a:gd name="T4" fmla="*/ 1 w 62"/>
                <a:gd name="T5" fmla="*/ 7 h 43"/>
                <a:gd name="T6" fmla="*/ 2 w 62"/>
                <a:gd name="T7" fmla="*/ 7 h 43"/>
                <a:gd name="T8" fmla="*/ 4 w 62"/>
                <a:gd name="T9" fmla="*/ 7 h 43"/>
                <a:gd name="T10" fmla="*/ 6 w 62"/>
                <a:gd name="T11" fmla="*/ 7 h 43"/>
                <a:gd name="T12" fmla="*/ 8 w 62"/>
                <a:gd name="T13" fmla="*/ 6 h 43"/>
                <a:gd name="T14" fmla="*/ 9 w 62"/>
                <a:gd name="T15" fmla="*/ 4 h 43"/>
                <a:gd name="T16" fmla="*/ 8 w 62"/>
                <a:gd name="T17" fmla="*/ 2 h 43"/>
                <a:gd name="T18" fmla="*/ 8 w 62"/>
                <a:gd name="T19" fmla="*/ 0 h 43"/>
                <a:gd name="T20" fmla="*/ 8 w 62"/>
                <a:gd name="T21" fmla="*/ 1 h 43"/>
                <a:gd name="T22" fmla="*/ 9 w 62"/>
                <a:gd name="T23" fmla="*/ 2 h 43"/>
                <a:gd name="T24" fmla="*/ 10 w 62"/>
                <a:gd name="T25" fmla="*/ 3 h 43"/>
                <a:gd name="T26" fmla="*/ 12 w 62"/>
                <a:gd name="T27" fmla="*/ 4 h 43"/>
                <a:gd name="T28" fmla="*/ 13 w 62"/>
                <a:gd name="T29" fmla="*/ 6 h 43"/>
                <a:gd name="T30" fmla="*/ 14 w 62"/>
                <a:gd name="T31" fmla="*/ 7 h 43"/>
                <a:gd name="T32" fmla="*/ 15 w 62"/>
                <a:gd name="T33" fmla="*/ 8 h 43"/>
                <a:gd name="T34" fmla="*/ 14 w 62"/>
                <a:gd name="T35" fmla="*/ 8 h 43"/>
                <a:gd name="T36" fmla="*/ 12 w 62"/>
                <a:gd name="T37" fmla="*/ 9 h 43"/>
                <a:gd name="T38" fmla="*/ 10 w 62"/>
                <a:gd name="T39" fmla="*/ 10 h 43"/>
                <a:gd name="T40" fmla="*/ 7 w 62"/>
                <a:gd name="T41" fmla="*/ 11 h 43"/>
                <a:gd name="T42" fmla="*/ 4 w 62"/>
                <a:gd name="T43" fmla="*/ 10 h 43"/>
                <a:gd name="T44" fmla="*/ 2 w 62"/>
                <a:gd name="T45" fmla="*/ 9 h 43"/>
                <a:gd name="T46" fmla="*/ 0 w 62"/>
                <a:gd name="T47" fmla="*/ 7 h 43"/>
                <a:gd name="T48" fmla="*/ 0 w 62"/>
                <a:gd name="T49" fmla="*/ 6 h 4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2"/>
                <a:gd name="T76" fmla="*/ 0 h 43"/>
                <a:gd name="T77" fmla="*/ 62 w 62"/>
                <a:gd name="T78" fmla="*/ 43 h 4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2" h="43">
                  <a:moveTo>
                    <a:pt x="0" y="24"/>
                  </a:moveTo>
                  <a:lnTo>
                    <a:pt x="2" y="24"/>
                  </a:lnTo>
                  <a:lnTo>
                    <a:pt x="4" y="25"/>
                  </a:lnTo>
                  <a:lnTo>
                    <a:pt x="10" y="26"/>
                  </a:lnTo>
                  <a:lnTo>
                    <a:pt x="18" y="26"/>
                  </a:lnTo>
                  <a:lnTo>
                    <a:pt x="27" y="25"/>
                  </a:lnTo>
                  <a:lnTo>
                    <a:pt x="35" y="22"/>
                  </a:lnTo>
                  <a:lnTo>
                    <a:pt x="39" y="16"/>
                  </a:lnTo>
                  <a:lnTo>
                    <a:pt x="35" y="5"/>
                  </a:lnTo>
                  <a:lnTo>
                    <a:pt x="33" y="0"/>
                  </a:lnTo>
                  <a:lnTo>
                    <a:pt x="34" y="1"/>
                  </a:lnTo>
                  <a:lnTo>
                    <a:pt x="37" y="5"/>
                  </a:lnTo>
                  <a:lnTo>
                    <a:pt x="43" y="9"/>
                  </a:lnTo>
                  <a:lnTo>
                    <a:pt x="50" y="16"/>
                  </a:lnTo>
                  <a:lnTo>
                    <a:pt x="56" y="22"/>
                  </a:lnTo>
                  <a:lnTo>
                    <a:pt x="60" y="26"/>
                  </a:lnTo>
                  <a:lnTo>
                    <a:pt x="62" y="29"/>
                  </a:lnTo>
                  <a:lnTo>
                    <a:pt x="59" y="31"/>
                  </a:lnTo>
                  <a:lnTo>
                    <a:pt x="52" y="36"/>
                  </a:lnTo>
                  <a:lnTo>
                    <a:pt x="42" y="40"/>
                  </a:lnTo>
                  <a:lnTo>
                    <a:pt x="30" y="43"/>
                  </a:lnTo>
                  <a:lnTo>
                    <a:pt x="19" y="40"/>
                  </a:lnTo>
                  <a:lnTo>
                    <a:pt x="10" y="33"/>
                  </a:lnTo>
                  <a:lnTo>
                    <a:pt x="3" y="2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5803819" y="3192243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Futura Hv" pitchFamily="34" charset="0"/>
              </a:rPr>
              <a:t>Development Team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664475" y="3190642"/>
            <a:ext cx="1011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Futura Hv" pitchFamily="34" charset="0"/>
              </a:rPr>
              <a:t>QA Team</a:t>
            </a:r>
          </a:p>
        </p:txBody>
      </p:sp>
      <p:grpSp>
        <p:nvGrpSpPr>
          <p:cNvPr id="117" name="Group 70"/>
          <p:cNvGrpSpPr>
            <a:grpSpLocks/>
          </p:cNvGrpSpPr>
          <p:nvPr/>
        </p:nvGrpSpPr>
        <p:grpSpPr bwMode="auto">
          <a:xfrm>
            <a:off x="469667" y="1906379"/>
            <a:ext cx="1700524" cy="1268082"/>
            <a:chOff x="1346" y="0"/>
            <a:chExt cx="1628" cy="1214"/>
          </a:xfrm>
        </p:grpSpPr>
        <p:sp>
          <p:nvSpPr>
            <p:cNvPr id="118" name="Freeform 71"/>
            <p:cNvSpPr>
              <a:spLocks noEditPoints="1"/>
            </p:cNvSpPr>
            <p:nvPr/>
          </p:nvSpPr>
          <p:spPr bwMode="auto">
            <a:xfrm>
              <a:off x="1346" y="0"/>
              <a:ext cx="1082" cy="1214"/>
            </a:xfrm>
            <a:custGeom>
              <a:avLst/>
              <a:gdLst>
                <a:gd name="T0" fmla="*/ 748 w 1082"/>
                <a:gd name="T1" fmla="*/ 816 h 1214"/>
                <a:gd name="T2" fmla="*/ 620 w 1082"/>
                <a:gd name="T3" fmla="*/ 816 h 1214"/>
                <a:gd name="T4" fmla="*/ 530 w 1082"/>
                <a:gd name="T5" fmla="*/ 774 h 1214"/>
                <a:gd name="T6" fmla="*/ 526 w 1082"/>
                <a:gd name="T7" fmla="*/ 676 h 1214"/>
                <a:gd name="T8" fmla="*/ 572 w 1082"/>
                <a:gd name="T9" fmla="*/ 646 h 1214"/>
                <a:gd name="T10" fmla="*/ 668 w 1082"/>
                <a:gd name="T11" fmla="*/ 734 h 1214"/>
                <a:gd name="T12" fmla="*/ 746 w 1082"/>
                <a:gd name="T13" fmla="*/ 770 h 1214"/>
                <a:gd name="T14" fmla="*/ 808 w 1082"/>
                <a:gd name="T15" fmla="*/ 766 h 1214"/>
                <a:gd name="T16" fmla="*/ 910 w 1082"/>
                <a:gd name="T17" fmla="*/ 738 h 1214"/>
                <a:gd name="T18" fmla="*/ 984 w 1082"/>
                <a:gd name="T19" fmla="*/ 710 h 1214"/>
                <a:gd name="T20" fmla="*/ 1066 w 1082"/>
                <a:gd name="T21" fmla="*/ 692 h 1214"/>
                <a:gd name="T22" fmla="*/ 1076 w 1082"/>
                <a:gd name="T23" fmla="*/ 666 h 1214"/>
                <a:gd name="T24" fmla="*/ 1036 w 1082"/>
                <a:gd name="T25" fmla="*/ 560 h 1214"/>
                <a:gd name="T26" fmla="*/ 934 w 1082"/>
                <a:gd name="T27" fmla="*/ 596 h 1214"/>
                <a:gd name="T28" fmla="*/ 858 w 1082"/>
                <a:gd name="T29" fmla="*/ 620 h 1214"/>
                <a:gd name="T30" fmla="*/ 786 w 1082"/>
                <a:gd name="T31" fmla="*/ 640 h 1214"/>
                <a:gd name="T32" fmla="*/ 760 w 1082"/>
                <a:gd name="T33" fmla="*/ 628 h 1214"/>
                <a:gd name="T34" fmla="*/ 728 w 1082"/>
                <a:gd name="T35" fmla="*/ 596 h 1214"/>
                <a:gd name="T36" fmla="*/ 646 w 1082"/>
                <a:gd name="T37" fmla="*/ 514 h 1214"/>
                <a:gd name="T38" fmla="*/ 554 w 1082"/>
                <a:gd name="T39" fmla="*/ 410 h 1214"/>
                <a:gd name="T40" fmla="*/ 542 w 1082"/>
                <a:gd name="T41" fmla="*/ 380 h 1214"/>
                <a:gd name="T42" fmla="*/ 626 w 1082"/>
                <a:gd name="T43" fmla="*/ 390 h 1214"/>
                <a:gd name="T44" fmla="*/ 634 w 1082"/>
                <a:gd name="T45" fmla="*/ 352 h 1214"/>
                <a:gd name="T46" fmla="*/ 656 w 1082"/>
                <a:gd name="T47" fmla="*/ 318 h 1214"/>
                <a:gd name="T48" fmla="*/ 670 w 1082"/>
                <a:gd name="T49" fmla="*/ 292 h 1214"/>
                <a:gd name="T50" fmla="*/ 670 w 1082"/>
                <a:gd name="T51" fmla="*/ 250 h 1214"/>
                <a:gd name="T52" fmla="*/ 688 w 1082"/>
                <a:gd name="T53" fmla="*/ 96 h 1214"/>
                <a:gd name="T54" fmla="*/ 618 w 1082"/>
                <a:gd name="T55" fmla="*/ 46 h 1214"/>
                <a:gd name="T56" fmla="*/ 508 w 1082"/>
                <a:gd name="T57" fmla="*/ 0 h 1214"/>
                <a:gd name="T58" fmla="*/ 418 w 1082"/>
                <a:gd name="T59" fmla="*/ 8 h 1214"/>
                <a:gd name="T60" fmla="*/ 342 w 1082"/>
                <a:gd name="T61" fmla="*/ 62 h 1214"/>
                <a:gd name="T62" fmla="*/ 318 w 1082"/>
                <a:gd name="T63" fmla="*/ 244 h 1214"/>
                <a:gd name="T64" fmla="*/ 276 w 1082"/>
                <a:gd name="T65" fmla="*/ 286 h 1214"/>
                <a:gd name="T66" fmla="*/ 348 w 1082"/>
                <a:gd name="T67" fmla="*/ 290 h 1214"/>
                <a:gd name="T68" fmla="*/ 300 w 1082"/>
                <a:gd name="T69" fmla="*/ 322 h 1214"/>
                <a:gd name="T70" fmla="*/ 174 w 1082"/>
                <a:gd name="T71" fmla="*/ 368 h 1214"/>
                <a:gd name="T72" fmla="*/ 118 w 1082"/>
                <a:gd name="T73" fmla="*/ 464 h 1214"/>
                <a:gd name="T74" fmla="*/ 16 w 1082"/>
                <a:gd name="T75" fmla="*/ 742 h 1214"/>
                <a:gd name="T76" fmla="*/ 722 w 1082"/>
                <a:gd name="T77" fmla="*/ 1214 h 1214"/>
                <a:gd name="T78" fmla="*/ 672 w 1082"/>
                <a:gd name="T79" fmla="*/ 1050 h 1214"/>
                <a:gd name="T80" fmla="*/ 444 w 1082"/>
                <a:gd name="T81" fmla="*/ 1000 h 1214"/>
                <a:gd name="T82" fmla="*/ 380 w 1082"/>
                <a:gd name="T83" fmla="*/ 948 h 1214"/>
                <a:gd name="T84" fmla="*/ 422 w 1082"/>
                <a:gd name="T85" fmla="*/ 916 h 1214"/>
                <a:gd name="T86" fmla="*/ 444 w 1082"/>
                <a:gd name="T87" fmla="*/ 946 h 1214"/>
                <a:gd name="T88" fmla="*/ 504 w 1082"/>
                <a:gd name="T89" fmla="*/ 962 h 1214"/>
                <a:gd name="T90" fmla="*/ 608 w 1082"/>
                <a:gd name="T91" fmla="*/ 958 h 1214"/>
                <a:gd name="T92" fmla="*/ 738 w 1082"/>
                <a:gd name="T93" fmla="*/ 956 h 1214"/>
                <a:gd name="T94" fmla="*/ 570 w 1082"/>
                <a:gd name="T95" fmla="*/ 258 h 1214"/>
                <a:gd name="T96" fmla="*/ 494 w 1082"/>
                <a:gd name="T97" fmla="*/ 488 h 1214"/>
                <a:gd name="T98" fmla="*/ 472 w 1082"/>
                <a:gd name="T99" fmla="*/ 526 h 1214"/>
                <a:gd name="T100" fmla="*/ 454 w 1082"/>
                <a:gd name="T101" fmla="*/ 624 h 1214"/>
                <a:gd name="T102" fmla="*/ 384 w 1082"/>
                <a:gd name="T103" fmla="*/ 482 h 1214"/>
                <a:gd name="T104" fmla="*/ 324 w 1082"/>
                <a:gd name="T105" fmla="*/ 356 h 1214"/>
                <a:gd name="T106" fmla="*/ 360 w 1082"/>
                <a:gd name="T107" fmla="*/ 328 h 1214"/>
                <a:gd name="T108" fmla="*/ 440 w 1082"/>
                <a:gd name="T109" fmla="*/ 478 h 1214"/>
                <a:gd name="T110" fmla="*/ 478 w 1082"/>
                <a:gd name="T111" fmla="*/ 418 h 1214"/>
                <a:gd name="T112" fmla="*/ 506 w 1082"/>
                <a:gd name="T113" fmla="*/ 462 h 121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082"/>
                <a:gd name="T172" fmla="*/ 0 h 1214"/>
                <a:gd name="T173" fmla="*/ 1082 w 1082"/>
                <a:gd name="T174" fmla="*/ 1214 h 121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082" h="1214">
                  <a:moveTo>
                    <a:pt x="758" y="908"/>
                  </a:moveTo>
                  <a:lnTo>
                    <a:pt x="760" y="888"/>
                  </a:lnTo>
                  <a:lnTo>
                    <a:pt x="764" y="868"/>
                  </a:lnTo>
                  <a:lnTo>
                    <a:pt x="764" y="850"/>
                  </a:lnTo>
                  <a:lnTo>
                    <a:pt x="758" y="832"/>
                  </a:lnTo>
                  <a:lnTo>
                    <a:pt x="750" y="818"/>
                  </a:lnTo>
                  <a:lnTo>
                    <a:pt x="748" y="816"/>
                  </a:lnTo>
                  <a:lnTo>
                    <a:pt x="744" y="814"/>
                  </a:lnTo>
                  <a:lnTo>
                    <a:pt x="742" y="812"/>
                  </a:lnTo>
                  <a:lnTo>
                    <a:pt x="712" y="820"/>
                  </a:lnTo>
                  <a:lnTo>
                    <a:pt x="674" y="820"/>
                  </a:lnTo>
                  <a:lnTo>
                    <a:pt x="670" y="820"/>
                  </a:lnTo>
                  <a:lnTo>
                    <a:pt x="658" y="818"/>
                  </a:lnTo>
                  <a:lnTo>
                    <a:pt x="640" y="818"/>
                  </a:lnTo>
                  <a:lnTo>
                    <a:pt x="620" y="816"/>
                  </a:lnTo>
                  <a:lnTo>
                    <a:pt x="600" y="814"/>
                  </a:lnTo>
                  <a:lnTo>
                    <a:pt x="582" y="814"/>
                  </a:lnTo>
                  <a:lnTo>
                    <a:pt x="568" y="812"/>
                  </a:lnTo>
                  <a:lnTo>
                    <a:pt x="560" y="810"/>
                  </a:lnTo>
                  <a:lnTo>
                    <a:pt x="556" y="804"/>
                  </a:lnTo>
                  <a:lnTo>
                    <a:pt x="548" y="796"/>
                  </a:lnTo>
                  <a:lnTo>
                    <a:pt x="538" y="786"/>
                  </a:lnTo>
                  <a:lnTo>
                    <a:pt x="530" y="774"/>
                  </a:lnTo>
                  <a:lnTo>
                    <a:pt x="522" y="762"/>
                  </a:lnTo>
                  <a:lnTo>
                    <a:pt x="514" y="752"/>
                  </a:lnTo>
                  <a:lnTo>
                    <a:pt x="508" y="744"/>
                  </a:lnTo>
                  <a:lnTo>
                    <a:pt x="506" y="742"/>
                  </a:lnTo>
                  <a:lnTo>
                    <a:pt x="510" y="732"/>
                  </a:lnTo>
                  <a:lnTo>
                    <a:pt x="516" y="716"/>
                  </a:lnTo>
                  <a:lnTo>
                    <a:pt x="522" y="696"/>
                  </a:lnTo>
                  <a:lnTo>
                    <a:pt x="526" y="676"/>
                  </a:lnTo>
                  <a:lnTo>
                    <a:pt x="534" y="656"/>
                  </a:lnTo>
                  <a:lnTo>
                    <a:pt x="538" y="638"/>
                  </a:lnTo>
                  <a:lnTo>
                    <a:pt x="544" y="628"/>
                  </a:lnTo>
                  <a:lnTo>
                    <a:pt x="548" y="624"/>
                  </a:lnTo>
                  <a:lnTo>
                    <a:pt x="550" y="628"/>
                  </a:lnTo>
                  <a:lnTo>
                    <a:pt x="556" y="632"/>
                  </a:lnTo>
                  <a:lnTo>
                    <a:pt x="564" y="638"/>
                  </a:lnTo>
                  <a:lnTo>
                    <a:pt x="572" y="646"/>
                  </a:lnTo>
                  <a:lnTo>
                    <a:pt x="582" y="656"/>
                  </a:lnTo>
                  <a:lnTo>
                    <a:pt x="594" y="666"/>
                  </a:lnTo>
                  <a:lnTo>
                    <a:pt x="606" y="678"/>
                  </a:lnTo>
                  <a:lnTo>
                    <a:pt x="618" y="690"/>
                  </a:lnTo>
                  <a:lnTo>
                    <a:pt x="632" y="702"/>
                  </a:lnTo>
                  <a:lnTo>
                    <a:pt x="646" y="712"/>
                  </a:lnTo>
                  <a:lnTo>
                    <a:pt x="658" y="724"/>
                  </a:lnTo>
                  <a:lnTo>
                    <a:pt x="668" y="734"/>
                  </a:lnTo>
                  <a:lnTo>
                    <a:pt x="680" y="742"/>
                  </a:lnTo>
                  <a:lnTo>
                    <a:pt x="688" y="748"/>
                  </a:lnTo>
                  <a:lnTo>
                    <a:pt x="696" y="754"/>
                  </a:lnTo>
                  <a:lnTo>
                    <a:pt x="704" y="758"/>
                  </a:lnTo>
                  <a:lnTo>
                    <a:pt x="712" y="762"/>
                  </a:lnTo>
                  <a:lnTo>
                    <a:pt x="724" y="766"/>
                  </a:lnTo>
                  <a:lnTo>
                    <a:pt x="734" y="768"/>
                  </a:lnTo>
                  <a:lnTo>
                    <a:pt x="746" y="770"/>
                  </a:lnTo>
                  <a:lnTo>
                    <a:pt x="756" y="770"/>
                  </a:lnTo>
                  <a:lnTo>
                    <a:pt x="766" y="772"/>
                  </a:lnTo>
                  <a:lnTo>
                    <a:pt x="774" y="772"/>
                  </a:lnTo>
                  <a:lnTo>
                    <a:pt x="782" y="772"/>
                  </a:lnTo>
                  <a:lnTo>
                    <a:pt x="786" y="772"/>
                  </a:lnTo>
                  <a:lnTo>
                    <a:pt x="792" y="770"/>
                  </a:lnTo>
                  <a:lnTo>
                    <a:pt x="798" y="768"/>
                  </a:lnTo>
                  <a:lnTo>
                    <a:pt x="808" y="766"/>
                  </a:lnTo>
                  <a:lnTo>
                    <a:pt x="820" y="764"/>
                  </a:lnTo>
                  <a:lnTo>
                    <a:pt x="832" y="760"/>
                  </a:lnTo>
                  <a:lnTo>
                    <a:pt x="844" y="758"/>
                  </a:lnTo>
                  <a:lnTo>
                    <a:pt x="858" y="754"/>
                  </a:lnTo>
                  <a:lnTo>
                    <a:pt x="870" y="748"/>
                  </a:lnTo>
                  <a:lnTo>
                    <a:pt x="884" y="746"/>
                  </a:lnTo>
                  <a:lnTo>
                    <a:pt x="896" y="742"/>
                  </a:lnTo>
                  <a:lnTo>
                    <a:pt x="910" y="738"/>
                  </a:lnTo>
                  <a:lnTo>
                    <a:pt x="922" y="734"/>
                  </a:lnTo>
                  <a:lnTo>
                    <a:pt x="932" y="730"/>
                  </a:lnTo>
                  <a:lnTo>
                    <a:pt x="942" y="726"/>
                  </a:lnTo>
                  <a:lnTo>
                    <a:pt x="948" y="724"/>
                  </a:lnTo>
                  <a:lnTo>
                    <a:pt x="956" y="720"/>
                  </a:lnTo>
                  <a:lnTo>
                    <a:pt x="964" y="718"/>
                  </a:lnTo>
                  <a:lnTo>
                    <a:pt x="974" y="714"/>
                  </a:lnTo>
                  <a:lnTo>
                    <a:pt x="984" y="710"/>
                  </a:lnTo>
                  <a:lnTo>
                    <a:pt x="994" y="708"/>
                  </a:lnTo>
                  <a:lnTo>
                    <a:pt x="1006" y="706"/>
                  </a:lnTo>
                  <a:lnTo>
                    <a:pt x="1016" y="704"/>
                  </a:lnTo>
                  <a:lnTo>
                    <a:pt x="1028" y="700"/>
                  </a:lnTo>
                  <a:lnTo>
                    <a:pt x="1038" y="698"/>
                  </a:lnTo>
                  <a:lnTo>
                    <a:pt x="1048" y="696"/>
                  </a:lnTo>
                  <a:lnTo>
                    <a:pt x="1058" y="694"/>
                  </a:lnTo>
                  <a:lnTo>
                    <a:pt x="1066" y="692"/>
                  </a:lnTo>
                  <a:lnTo>
                    <a:pt x="1072" y="690"/>
                  </a:lnTo>
                  <a:lnTo>
                    <a:pt x="1078" y="690"/>
                  </a:lnTo>
                  <a:lnTo>
                    <a:pt x="1080" y="688"/>
                  </a:lnTo>
                  <a:lnTo>
                    <a:pt x="1082" y="688"/>
                  </a:lnTo>
                  <a:lnTo>
                    <a:pt x="1080" y="674"/>
                  </a:lnTo>
                  <a:lnTo>
                    <a:pt x="1078" y="668"/>
                  </a:lnTo>
                  <a:lnTo>
                    <a:pt x="1076" y="666"/>
                  </a:lnTo>
                  <a:lnTo>
                    <a:pt x="1074" y="660"/>
                  </a:lnTo>
                  <a:lnTo>
                    <a:pt x="1072" y="648"/>
                  </a:lnTo>
                  <a:lnTo>
                    <a:pt x="1066" y="634"/>
                  </a:lnTo>
                  <a:lnTo>
                    <a:pt x="1060" y="618"/>
                  </a:lnTo>
                  <a:lnTo>
                    <a:pt x="1056" y="600"/>
                  </a:lnTo>
                  <a:lnTo>
                    <a:pt x="1048" y="580"/>
                  </a:lnTo>
                  <a:lnTo>
                    <a:pt x="1040" y="558"/>
                  </a:lnTo>
                  <a:lnTo>
                    <a:pt x="1036" y="560"/>
                  </a:lnTo>
                  <a:lnTo>
                    <a:pt x="1030" y="562"/>
                  </a:lnTo>
                  <a:lnTo>
                    <a:pt x="1020" y="564"/>
                  </a:lnTo>
                  <a:lnTo>
                    <a:pt x="1010" y="568"/>
                  </a:lnTo>
                  <a:lnTo>
                    <a:pt x="996" y="572"/>
                  </a:lnTo>
                  <a:lnTo>
                    <a:pt x="982" y="578"/>
                  </a:lnTo>
                  <a:lnTo>
                    <a:pt x="966" y="584"/>
                  </a:lnTo>
                  <a:lnTo>
                    <a:pt x="950" y="590"/>
                  </a:lnTo>
                  <a:lnTo>
                    <a:pt x="934" y="596"/>
                  </a:lnTo>
                  <a:lnTo>
                    <a:pt x="920" y="600"/>
                  </a:lnTo>
                  <a:lnTo>
                    <a:pt x="906" y="606"/>
                  </a:lnTo>
                  <a:lnTo>
                    <a:pt x="894" y="610"/>
                  </a:lnTo>
                  <a:lnTo>
                    <a:pt x="882" y="614"/>
                  </a:lnTo>
                  <a:lnTo>
                    <a:pt x="874" y="618"/>
                  </a:lnTo>
                  <a:lnTo>
                    <a:pt x="866" y="618"/>
                  </a:lnTo>
                  <a:lnTo>
                    <a:pt x="864" y="620"/>
                  </a:lnTo>
                  <a:lnTo>
                    <a:pt x="858" y="620"/>
                  </a:lnTo>
                  <a:lnTo>
                    <a:pt x="850" y="624"/>
                  </a:lnTo>
                  <a:lnTo>
                    <a:pt x="838" y="626"/>
                  </a:lnTo>
                  <a:lnTo>
                    <a:pt x="826" y="630"/>
                  </a:lnTo>
                  <a:lnTo>
                    <a:pt x="814" y="634"/>
                  </a:lnTo>
                  <a:lnTo>
                    <a:pt x="804" y="638"/>
                  </a:lnTo>
                  <a:lnTo>
                    <a:pt x="796" y="640"/>
                  </a:lnTo>
                  <a:lnTo>
                    <a:pt x="790" y="640"/>
                  </a:lnTo>
                  <a:lnTo>
                    <a:pt x="786" y="640"/>
                  </a:lnTo>
                  <a:lnTo>
                    <a:pt x="784" y="640"/>
                  </a:lnTo>
                  <a:lnTo>
                    <a:pt x="782" y="640"/>
                  </a:lnTo>
                  <a:lnTo>
                    <a:pt x="780" y="640"/>
                  </a:lnTo>
                  <a:lnTo>
                    <a:pt x="776" y="638"/>
                  </a:lnTo>
                  <a:lnTo>
                    <a:pt x="772" y="638"/>
                  </a:lnTo>
                  <a:lnTo>
                    <a:pt x="770" y="636"/>
                  </a:lnTo>
                  <a:lnTo>
                    <a:pt x="766" y="632"/>
                  </a:lnTo>
                  <a:lnTo>
                    <a:pt x="760" y="628"/>
                  </a:lnTo>
                  <a:lnTo>
                    <a:pt x="756" y="624"/>
                  </a:lnTo>
                  <a:lnTo>
                    <a:pt x="752" y="622"/>
                  </a:lnTo>
                  <a:lnTo>
                    <a:pt x="748" y="618"/>
                  </a:lnTo>
                  <a:lnTo>
                    <a:pt x="744" y="612"/>
                  </a:lnTo>
                  <a:lnTo>
                    <a:pt x="738" y="608"/>
                  </a:lnTo>
                  <a:lnTo>
                    <a:pt x="734" y="606"/>
                  </a:lnTo>
                  <a:lnTo>
                    <a:pt x="732" y="600"/>
                  </a:lnTo>
                  <a:lnTo>
                    <a:pt x="728" y="596"/>
                  </a:lnTo>
                  <a:lnTo>
                    <a:pt x="722" y="590"/>
                  </a:lnTo>
                  <a:lnTo>
                    <a:pt x="716" y="584"/>
                  </a:lnTo>
                  <a:lnTo>
                    <a:pt x="706" y="576"/>
                  </a:lnTo>
                  <a:lnTo>
                    <a:pt x="696" y="564"/>
                  </a:lnTo>
                  <a:lnTo>
                    <a:pt x="686" y="554"/>
                  </a:lnTo>
                  <a:lnTo>
                    <a:pt x="674" y="542"/>
                  </a:lnTo>
                  <a:lnTo>
                    <a:pt x="660" y="528"/>
                  </a:lnTo>
                  <a:lnTo>
                    <a:pt x="646" y="514"/>
                  </a:lnTo>
                  <a:lnTo>
                    <a:pt x="634" y="500"/>
                  </a:lnTo>
                  <a:lnTo>
                    <a:pt x="620" y="486"/>
                  </a:lnTo>
                  <a:lnTo>
                    <a:pt x="608" y="472"/>
                  </a:lnTo>
                  <a:lnTo>
                    <a:pt x="594" y="458"/>
                  </a:lnTo>
                  <a:lnTo>
                    <a:pt x="582" y="444"/>
                  </a:lnTo>
                  <a:lnTo>
                    <a:pt x="574" y="432"/>
                  </a:lnTo>
                  <a:lnTo>
                    <a:pt x="564" y="420"/>
                  </a:lnTo>
                  <a:lnTo>
                    <a:pt x="554" y="410"/>
                  </a:lnTo>
                  <a:lnTo>
                    <a:pt x="542" y="398"/>
                  </a:lnTo>
                  <a:lnTo>
                    <a:pt x="528" y="388"/>
                  </a:lnTo>
                  <a:lnTo>
                    <a:pt x="512" y="378"/>
                  </a:lnTo>
                  <a:lnTo>
                    <a:pt x="524" y="364"/>
                  </a:lnTo>
                  <a:lnTo>
                    <a:pt x="530" y="370"/>
                  </a:lnTo>
                  <a:lnTo>
                    <a:pt x="542" y="380"/>
                  </a:lnTo>
                  <a:lnTo>
                    <a:pt x="556" y="386"/>
                  </a:lnTo>
                  <a:lnTo>
                    <a:pt x="570" y="390"/>
                  </a:lnTo>
                  <a:lnTo>
                    <a:pt x="584" y="392"/>
                  </a:lnTo>
                  <a:lnTo>
                    <a:pt x="596" y="394"/>
                  </a:lnTo>
                  <a:lnTo>
                    <a:pt x="606" y="394"/>
                  </a:lnTo>
                  <a:lnTo>
                    <a:pt x="612" y="394"/>
                  </a:lnTo>
                  <a:lnTo>
                    <a:pt x="620" y="394"/>
                  </a:lnTo>
                  <a:lnTo>
                    <a:pt x="626" y="390"/>
                  </a:lnTo>
                  <a:lnTo>
                    <a:pt x="628" y="386"/>
                  </a:lnTo>
                  <a:lnTo>
                    <a:pt x="628" y="378"/>
                  </a:lnTo>
                  <a:lnTo>
                    <a:pt x="628" y="370"/>
                  </a:lnTo>
                  <a:lnTo>
                    <a:pt x="628" y="362"/>
                  </a:lnTo>
                  <a:lnTo>
                    <a:pt x="628" y="356"/>
                  </a:lnTo>
                  <a:lnTo>
                    <a:pt x="628" y="354"/>
                  </a:lnTo>
                  <a:lnTo>
                    <a:pt x="630" y="354"/>
                  </a:lnTo>
                  <a:lnTo>
                    <a:pt x="634" y="352"/>
                  </a:lnTo>
                  <a:lnTo>
                    <a:pt x="640" y="348"/>
                  </a:lnTo>
                  <a:lnTo>
                    <a:pt x="646" y="342"/>
                  </a:lnTo>
                  <a:lnTo>
                    <a:pt x="646" y="336"/>
                  </a:lnTo>
                  <a:lnTo>
                    <a:pt x="644" y="334"/>
                  </a:lnTo>
                  <a:lnTo>
                    <a:pt x="644" y="332"/>
                  </a:lnTo>
                  <a:lnTo>
                    <a:pt x="650" y="328"/>
                  </a:lnTo>
                  <a:lnTo>
                    <a:pt x="656" y="324"/>
                  </a:lnTo>
                  <a:lnTo>
                    <a:pt x="656" y="318"/>
                  </a:lnTo>
                  <a:lnTo>
                    <a:pt x="658" y="318"/>
                  </a:lnTo>
                  <a:lnTo>
                    <a:pt x="656" y="310"/>
                  </a:lnTo>
                  <a:lnTo>
                    <a:pt x="654" y="304"/>
                  </a:lnTo>
                  <a:lnTo>
                    <a:pt x="656" y="298"/>
                  </a:lnTo>
                  <a:lnTo>
                    <a:pt x="656" y="296"/>
                  </a:lnTo>
                  <a:lnTo>
                    <a:pt x="658" y="296"/>
                  </a:lnTo>
                  <a:lnTo>
                    <a:pt x="662" y="294"/>
                  </a:lnTo>
                  <a:lnTo>
                    <a:pt x="670" y="292"/>
                  </a:lnTo>
                  <a:lnTo>
                    <a:pt x="678" y="288"/>
                  </a:lnTo>
                  <a:lnTo>
                    <a:pt x="682" y="284"/>
                  </a:lnTo>
                  <a:lnTo>
                    <a:pt x="684" y="280"/>
                  </a:lnTo>
                  <a:lnTo>
                    <a:pt x="682" y="276"/>
                  </a:lnTo>
                  <a:lnTo>
                    <a:pt x="678" y="270"/>
                  </a:lnTo>
                  <a:lnTo>
                    <a:pt x="672" y="258"/>
                  </a:lnTo>
                  <a:lnTo>
                    <a:pt x="668" y="250"/>
                  </a:lnTo>
                  <a:lnTo>
                    <a:pt x="670" y="250"/>
                  </a:lnTo>
                  <a:lnTo>
                    <a:pt x="674" y="246"/>
                  </a:lnTo>
                  <a:lnTo>
                    <a:pt x="680" y="232"/>
                  </a:lnTo>
                  <a:lnTo>
                    <a:pt x="692" y="214"/>
                  </a:lnTo>
                  <a:lnTo>
                    <a:pt x="700" y="190"/>
                  </a:lnTo>
                  <a:lnTo>
                    <a:pt x="708" y="166"/>
                  </a:lnTo>
                  <a:lnTo>
                    <a:pt x="710" y="140"/>
                  </a:lnTo>
                  <a:lnTo>
                    <a:pt x="704" y="116"/>
                  </a:lnTo>
                  <a:lnTo>
                    <a:pt x="688" y="96"/>
                  </a:lnTo>
                  <a:lnTo>
                    <a:pt x="674" y="86"/>
                  </a:lnTo>
                  <a:lnTo>
                    <a:pt x="662" y="78"/>
                  </a:lnTo>
                  <a:lnTo>
                    <a:pt x="654" y="72"/>
                  </a:lnTo>
                  <a:lnTo>
                    <a:pt x="648" y="68"/>
                  </a:lnTo>
                  <a:lnTo>
                    <a:pt x="640" y="62"/>
                  </a:lnTo>
                  <a:lnTo>
                    <a:pt x="634" y="58"/>
                  </a:lnTo>
                  <a:lnTo>
                    <a:pt x="628" y="52"/>
                  </a:lnTo>
                  <a:lnTo>
                    <a:pt x="618" y="46"/>
                  </a:lnTo>
                  <a:lnTo>
                    <a:pt x="608" y="38"/>
                  </a:lnTo>
                  <a:lnTo>
                    <a:pt x="596" y="30"/>
                  </a:lnTo>
                  <a:lnTo>
                    <a:pt x="584" y="22"/>
                  </a:lnTo>
                  <a:lnTo>
                    <a:pt x="570" y="14"/>
                  </a:lnTo>
                  <a:lnTo>
                    <a:pt x="556" y="10"/>
                  </a:lnTo>
                  <a:lnTo>
                    <a:pt x="540" y="4"/>
                  </a:lnTo>
                  <a:lnTo>
                    <a:pt x="526" y="0"/>
                  </a:lnTo>
                  <a:lnTo>
                    <a:pt x="508" y="0"/>
                  </a:lnTo>
                  <a:lnTo>
                    <a:pt x="498" y="0"/>
                  </a:lnTo>
                  <a:lnTo>
                    <a:pt x="488" y="0"/>
                  </a:lnTo>
                  <a:lnTo>
                    <a:pt x="478" y="0"/>
                  </a:lnTo>
                  <a:lnTo>
                    <a:pt x="466" y="0"/>
                  </a:lnTo>
                  <a:lnTo>
                    <a:pt x="456" y="2"/>
                  </a:lnTo>
                  <a:lnTo>
                    <a:pt x="444" y="4"/>
                  </a:lnTo>
                  <a:lnTo>
                    <a:pt x="432" y="6"/>
                  </a:lnTo>
                  <a:lnTo>
                    <a:pt x="418" y="8"/>
                  </a:lnTo>
                  <a:lnTo>
                    <a:pt x="408" y="12"/>
                  </a:lnTo>
                  <a:lnTo>
                    <a:pt x="396" y="16"/>
                  </a:lnTo>
                  <a:lnTo>
                    <a:pt x="384" y="22"/>
                  </a:lnTo>
                  <a:lnTo>
                    <a:pt x="374" y="28"/>
                  </a:lnTo>
                  <a:lnTo>
                    <a:pt x="364" y="34"/>
                  </a:lnTo>
                  <a:lnTo>
                    <a:pt x="356" y="42"/>
                  </a:lnTo>
                  <a:lnTo>
                    <a:pt x="348" y="52"/>
                  </a:lnTo>
                  <a:lnTo>
                    <a:pt x="342" y="62"/>
                  </a:lnTo>
                  <a:lnTo>
                    <a:pt x="332" y="86"/>
                  </a:lnTo>
                  <a:lnTo>
                    <a:pt x="324" y="112"/>
                  </a:lnTo>
                  <a:lnTo>
                    <a:pt x="318" y="140"/>
                  </a:lnTo>
                  <a:lnTo>
                    <a:pt x="314" y="166"/>
                  </a:lnTo>
                  <a:lnTo>
                    <a:pt x="312" y="190"/>
                  </a:lnTo>
                  <a:lnTo>
                    <a:pt x="312" y="214"/>
                  </a:lnTo>
                  <a:lnTo>
                    <a:pt x="314" y="232"/>
                  </a:lnTo>
                  <a:lnTo>
                    <a:pt x="318" y="244"/>
                  </a:lnTo>
                  <a:lnTo>
                    <a:pt x="320" y="252"/>
                  </a:lnTo>
                  <a:lnTo>
                    <a:pt x="320" y="262"/>
                  </a:lnTo>
                  <a:lnTo>
                    <a:pt x="316" y="270"/>
                  </a:lnTo>
                  <a:lnTo>
                    <a:pt x="310" y="276"/>
                  </a:lnTo>
                  <a:lnTo>
                    <a:pt x="302" y="280"/>
                  </a:lnTo>
                  <a:lnTo>
                    <a:pt x="294" y="284"/>
                  </a:lnTo>
                  <a:lnTo>
                    <a:pt x="284" y="286"/>
                  </a:lnTo>
                  <a:lnTo>
                    <a:pt x="276" y="286"/>
                  </a:lnTo>
                  <a:lnTo>
                    <a:pt x="278" y="286"/>
                  </a:lnTo>
                  <a:lnTo>
                    <a:pt x="284" y="290"/>
                  </a:lnTo>
                  <a:lnTo>
                    <a:pt x="292" y="292"/>
                  </a:lnTo>
                  <a:lnTo>
                    <a:pt x="302" y="294"/>
                  </a:lnTo>
                  <a:lnTo>
                    <a:pt x="314" y="296"/>
                  </a:lnTo>
                  <a:lnTo>
                    <a:pt x="326" y="296"/>
                  </a:lnTo>
                  <a:lnTo>
                    <a:pt x="336" y="296"/>
                  </a:lnTo>
                  <a:lnTo>
                    <a:pt x="348" y="290"/>
                  </a:lnTo>
                  <a:lnTo>
                    <a:pt x="348" y="292"/>
                  </a:lnTo>
                  <a:lnTo>
                    <a:pt x="346" y="300"/>
                  </a:lnTo>
                  <a:lnTo>
                    <a:pt x="338" y="310"/>
                  </a:lnTo>
                  <a:lnTo>
                    <a:pt x="328" y="318"/>
                  </a:lnTo>
                  <a:lnTo>
                    <a:pt x="322" y="318"/>
                  </a:lnTo>
                  <a:lnTo>
                    <a:pt x="314" y="320"/>
                  </a:lnTo>
                  <a:lnTo>
                    <a:pt x="306" y="320"/>
                  </a:lnTo>
                  <a:lnTo>
                    <a:pt x="300" y="322"/>
                  </a:lnTo>
                  <a:lnTo>
                    <a:pt x="294" y="324"/>
                  </a:lnTo>
                  <a:lnTo>
                    <a:pt x="278" y="328"/>
                  </a:lnTo>
                  <a:lnTo>
                    <a:pt x="260" y="336"/>
                  </a:lnTo>
                  <a:lnTo>
                    <a:pt x="238" y="344"/>
                  </a:lnTo>
                  <a:lnTo>
                    <a:pt x="218" y="352"/>
                  </a:lnTo>
                  <a:lnTo>
                    <a:pt x="198" y="360"/>
                  </a:lnTo>
                  <a:lnTo>
                    <a:pt x="184" y="366"/>
                  </a:lnTo>
                  <a:lnTo>
                    <a:pt x="174" y="368"/>
                  </a:lnTo>
                  <a:lnTo>
                    <a:pt x="168" y="372"/>
                  </a:lnTo>
                  <a:lnTo>
                    <a:pt x="162" y="378"/>
                  </a:lnTo>
                  <a:lnTo>
                    <a:pt x="156" y="388"/>
                  </a:lnTo>
                  <a:lnTo>
                    <a:pt x="146" y="400"/>
                  </a:lnTo>
                  <a:lnTo>
                    <a:pt x="138" y="414"/>
                  </a:lnTo>
                  <a:lnTo>
                    <a:pt x="130" y="430"/>
                  </a:lnTo>
                  <a:lnTo>
                    <a:pt x="124" y="446"/>
                  </a:lnTo>
                  <a:lnTo>
                    <a:pt x="118" y="464"/>
                  </a:lnTo>
                  <a:lnTo>
                    <a:pt x="114" y="478"/>
                  </a:lnTo>
                  <a:lnTo>
                    <a:pt x="104" y="506"/>
                  </a:lnTo>
                  <a:lnTo>
                    <a:pt x="90" y="546"/>
                  </a:lnTo>
                  <a:lnTo>
                    <a:pt x="74" y="590"/>
                  </a:lnTo>
                  <a:lnTo>
                    <a:pt x="56" y="638"/>
                  </a:lnTo>
                  <a:lnTo>
                    <a:pt x="40" y="680"/>
                  </a:lnTo>
                  <a:lnTo>
                    <a:pt x="26" y="718"/>
                  </a:lnTo>
                  <a:lnTo>
                    <a:pt x="16" y="742"/>
                  </a:lnTo>
                  <a:lnTo>
                    <a:pt x="12" y="748"/>
                  </a:lnTo>
                  <a:lnTo>
                    <a:pt x="10" y="756"/>
                  </a:lnTo>
                  <a:lnTo>
                    <a:pt x="6" y="762"/>
                  </a:lnTo>
                  <a:lnTo>
                    <a:pt x="0" y="770"/>
                  </a:lnTo>
                  <a:lnTo>
                    <a:pt x="0" y="970"/>
                  </a:lnTo>
                  <a:lnTo>
                    <a:pt x="0" y="1214"/>
                  </a:lnTo>
                  <a:lnTo>
                    <a:pt x="722" y="1214"/>
                  </a:lnTo>
                  <a:lnTo>
                    <a:pt x="722" y="1190"/>
                  </a:lnTo>
                  <a:lnTo>
                    <a:pt x="720" y="1168"/>
                  </a:lnTo>
                  <a:lnTo>
                    <a:pt x="716" y="1144"/>
                  </a:lnTo>
                  <a:lnTo>
                    <a:pt x="712" y="1122"/>
                  </a:lnTo>
                  <a:lnTo>
                    <a:pt x="704" y="1100"/>
                  </a:lnTo>
                  <a:lnTo>
                    <a:pt x="696" y="1080"/>
                  </a:lnTo>
                  <a:lnTo>
                    <a:pt x="684" y="1064"/>
                  </a:lnTo>
                  <a:lnTo>
                    <a:pt x="672" y="1050"/>
                  </a:lnTo>
                  <a:lnTo>
                    <a:pt x="654" y="1038"/>
                  </a:lnTo>
                  <a:lnTo>
                    <a:pt x="634" y="1030"/>
                  </a:lnTo>
                  <a:lnTo>
                    <a:pt x="608" y="1022"/>
                  </a:lnTo>
                  <a:lnTo>
                    <a:pt x="578" y="1016"/>
                  </a:lnTo>
                  <a:lnTo>
                    <a:pt x="546" y="1010"/>
                  </a:lnTo>
                  <a:lnTo>
                    <a:pt x="514" y="1006"/>
                  </a:lnTo>
                  <a:lnTo>
                    <a:pt x="478" y="1002"/>
                  </a:lnTo>
                  <a:lnTo>
                    <a:pt x="444" y="1000"/>
                  </a:lnTo>
                  <a:lnTo>
                    <a:pt x="410" y="998"/>
                  </a:lnTo>
                  <a:lnTo>
                    <a:pt x="380" y="996"/>
                  </a:lnTo>
                  <a:lnTo>
                    <a:pt x="364" y="996"/>
                  </a:lnTo>
                  <a:lnTo>
                    <a:pt x="366" y="988"/>
                  </a:lnTo>
                  <a:lnTo>
                    <a:pt x="368" y="976"/>
                  </a:lnTo>
                  <a:lnTo>
                    <a:pt x="374" y="966"/>
                  </a:lnTo>
                  <a:lnTo>
                    <a:pt x="376" y="956"/>
                  </a:lnTo>
                  <a:lnTo>
                    <a:pt x="380" y="948"/>
                  </a:lnTo>
                  <a:lnTo>
                    <a:pt x="386" y="942"/>
                  </a:lnTo>
                  <a:lnTo>
                    <a:pt x="392" y="940"/>
                  </a:lnTo>
                  <a:lnTo>
                    <a:pt x="396" y="936"/>
                  </a:lnTo>
                  <a:lnTo>
                    <a:pt x="404" y="930"/>
                  </a:lnTo>
                  <a:lnTo>
                    <a:pt x="408" y="926"/>
                  </a:lnTo>
                  <a:lnTo>
                    <a:pt x="414" y="922"/>
                  </a:lnTo>
                  <a:lnTo>
                    <a:pt x="418" y="918"/>
                  </a:lnTo>
                  <a:lnTo>
                    <a:pt x="422" y="916"/>
                  </a:lnTo>
                  <a:lnTo>
                    <a:pt x="422" y="914"/>
                  </a:lnTo>
                  <a:lnTo>
                    <a:pt x="422" y="916"/>
                  </a:lnTo>
                  <a:lnTo>
                    <a:pt x="424" y="918"/>
                  </a:lnTo>
                  <a:lnTo>
                    <a:pt x="428" y="922"/>
                  </a:lnTo>
                  <a:lnTo>
                    <a:pt x="430" y="928"/>
                  </a:lnTo>
                  <a:lnTo>
                    <a:pt x="434" y="936"/>
                  </a:lnTo>
                  <a:lnTo>
                    <a:pt x="438" y="940"/>
                  </a:lnTo>
                  <a:lnTo>
                    <a:pt x="444" y="946"/>
                  </a:lnTo>
                  <a:lnTo>
                    <a:pt x="446" y="948"/>
                  </a:lnTo>
                  <a:lnTo>
                    <a:pt x="450" y="950"/>
                  </a:lnTo>
                  <a:lnTo>
                    <a:pt x="458" y="954"/>
                  </a:lnTo>
                  <a:lnTo>
                    <a:pt x="468" y="956"/>
                  </a:lnTo>
                  <a:lnTo>
                    <a:pt x="476" y="958"/>
                  </a:lnTo>
                  <a:lnTo>
                    <a:pt x="486" y="960"/>
                  </a:lnTo>
                  <a:lnTo>
                    <a:pt x="496" y="962"/>
                  </a:lnTo>
                  <a:lnTo>
                    <a:pt x="504" y="962"/>
                  </a:lnTo>
                  <a:lnTo>
                    <a:pt x="510" y="962"/>
                  </a:lnTo>
                  <a:lnTo>
                    <a:pt x="514" y="960"/>
                  </a:lnTo>
                  <a:lnTo>
                    <a:pt x="524" y="960"/>
                  </a:lnTo>
                  <a:lnTo>
                    <a:pt x="536" y="960"/>
                  </a:lnTo>
                  <a:lnTo>
                    <a:pt x="552" y="960"/>
                  </a:lnTo>
                  <a:lnTo>
                    <a:pt x="568" y="958"/>
                  </a:lnTo>
                  <a:lnTo>
                    <a:pt x="588" y="958"/>
                  </a:lnTo>
                  <a:lnTo>
                    <a:pt x="608" y="958"/>
                  </a:lnTo>
                  <a:lnTo>
                    <a:pt x="630" y="956"/>
                  </a:lnTo>
                  <a:lnTo>
                    <a:pt x="652" y="956"/>
                  </a:lnTo>
                  <a:lnTo>
                    <a:pt x="672" y="956"/>
                  </a:lnTo>
                  <a:lnTo>
                    <a:pt x="690" y="956"/>
                  </a:lnTo>
                  <a:lnTo>
                    <a:pt x="706" y="956"/>
                  </a:lnTo>
                  <a:lnTo>
                    <a:pt x="720" y="956"/>
                  </a:lnTo>
                  <a:lnTo>
                    <a:pt x="732" y="956"/>
                  </a:lnTo>
                  <a:lnTo>
                    <a:pt x="738" y="956"/>
                  </a:lnTo>
                  <a:lnTo>
                    <a:pt x="742" y="956"/>
                  </a:lnTo>
                  <a:lnTo>
                    <a:pt x="754" y="924"/>
                  </a:lnTo>
                  <a:lnTo>
                    <a:pt x="754" y="922"/>
                  </a:lnTo>
                  <a:lnTo>
                    <a:pt x="758" y="908"/>
                  </a:lnTo>
                  <a:close/>
                  <a:moveTo>
                    <a:pt x="566" y="258"/>
                  </a:moveTo>
                  <a:lnTo>
                    <a:pt x="578" y="256"/>
                  </a:lnTo>
                  <a:lnTo>
                    <a:pt x="576" y="256"/>
                  </a:lnTo>
                  <a:lnTo>
                    <a:pt x="570" y="258"/>
                  </a:lnTo>
                  <a:lnTo>
                    <a:pt x="566" y="260"/>
                  </a:lnTo>
                  <a:lnTo>
                    <a:pt x="564" y="260"/>
                  </a:lnTo>
                  <a:lnTo>
                    <a:pt x="566" y="258"/>
                  </a:lnTo>
                  <a:close/>
                  <a:moveTo>
                    <a:pt x="504" y="484"/>
                  </a:moveTo>
                  <a:lnTo>
                    <a:pt x="504" y="488"/>
                  </a:lnTo>
                  <a:lnTo>
                    <a:pt x="494" y="508"/>
                  </a:lnTo>
                  <a:lnTo>
                    <a:pt x="494" y="502"/>
                  </a:lnTo>
                  <a:lnTo>
                    <a:pt x="494" y="488"/>
                  </a:lnTo>
                  <a:lnTo>
                    <a:pt x="490" y="476"/>
                  </a:lnTo>
                  <a:lnTo>
                    <a:pt x="484" y="472"/>
                  </a:lnTo>
                  <a:lnTo>
                    <a:pt x="478" y="476"/>
                  </a:lnTo>
                  <a:lnTo>
                    <a:pt x="474" y="484"/>
                  </a:lnTo>
                  <a:lnTo>
                    <a:pt x="472" y="490"/>
                  </a:lnTo>
                  <a:lnTo>
                    <a:pt x="472" y="494"/>
                  </a:lnTo>
                  <a:lnTo>
                    <a:pt x="472" y="504"/>
                  </a:lnTo>
                  <a:lnTo>
                    <a:pt x="472" y="526"/>
                  </a:lnTo>
                  <a:lnTo>
                    <a:pt x="472" y="554"/>
                  </a:lnTo>
                  <a:lnTo>
                    <a:pt x="472" y="568"/>
                  </a:lnTo>
                  <a:lnTo>
                    <a:pt x="470" y="582"/>
                  </a:lnTo>
                  <a:lnTo>
                    <a:pt x="468" y="600"/>
                  </a:lnTo>
                  <a:lnTo>
                    <a:pt x="464" y="620"/>
                  </a:lnTo>
                  <a:lnTo>
                    <a:pt x="462" y="636"/>
                  </a:lnTo>
                  <a:lnTo>
                    <a:pt x="460" y="634"/>
                  </a:lnTo>
                  <a:lnTo>
                    <a:pt x="454" y="624"/>
                  </a:lnTo>
                  <a:lnTo>
                    <a:pt x="444" y="604"/>
                  </a:lnTo>
                  <a:lnTo>
                    <a:pt x="434" y="582"/>
                  </a:lnTo>
                  <a:lnTo>
                    <a:pt x="422" y="556"/>
                  </a:lnTo>
                  <a:lnTo>
                    <a:pt x="412" y="534"/>
                  </a:lnTo>
                  <a:lnTo>
                    <a:pt x="404" y="516"/>
                  </a:lnTo>
                  <a:lnTo>
                    <a:pt x="398" y="506"/>
                  </a:lnTo>
                  <a:lnTo>
                    <a:pt x="392" y="496"/>
                  </a:lnTo>
                  <a:lnTo>
                    <a:pt x="384" y="482"/>
                  </a:lnTo>
                  <a:lnTo>
                    <a:pt x="374" y="460"/>
                  </a:lnTo>
                  <a:lnTo>
                    <a:pt x="362" y="438"/>
                  </a:lnTo>
                  <a:lnTo>
                    <a:pt x="350" y="416"/>
                  </a:lnTo>
                  <a:lnTo>
                    <a:pt x="340" y="394"/>
                  </a:lnTo>
                  <a:lnTo>
                    <a:pt x="332" y="378"/>
                  </a:lnTo>
                  <a:lnTo>
                    <a:pt x="328" y="368"/>
                  </a:lnTo>
                  <a:lnTo>
                    <a:pt x="326" y="362"/>
                  </a:lnTo>
                  <a:lnTo>
                    <a:pt x="324" y="356"/>
                  </a:lnTo>
                  <a:lnTo>
                    <a:pt x="324" y="348"/>
                  </a:lnTo>
                  <a:lnTo>
                    <a:pt x="326" y="342"/>
                  </a:lnTo>
                  <a:lnTo>
                    <a:pt x="328" y="338"/>
                  </a:lnTo>
                  <a:lnTo>
                    <a:pt x="334" y="332"/>
                  </a:lnTo>
                  <a:lnTo>
                    <a:pt x="342" y="328"/>
                  </a:lnTo>
                  <a:lnTo>
                    <a:pt x="350" y="326"/>
                  </a:lnTo>
                  <a:lnTo>
                    <a:pt x="350" y="328"/>
                  </a:lnTo>
                  <a:lnTo>
                    <a:pt x="360" y="328"/>
                  </a:lnTo>
                  <a:lnTo>
                    <a:pt x="366" y="330"/>
                  </a:lnTo>
                  <a:lnTo>
                    <a:pt x="368" y="342"/>
                  </a:lnTo>
                  <a:lnTo>
                    <a:pt x="378" y="364"/>
                  </a:lnTo>
                  <a:lnTo>
                    <a:pt x="392" y="390"/>
                  </a:lnTo>
                  <a:lnTo>
                    <a:pt x="406" y="418"/>
                  </a:lnTo>
                  <a:lnTo>
                    <a:pt x="420" y="444"/>
                  </a:lnTo>
                  <a:lnTo>
                    <a:pt x="432" y="464"/>
                  </a:lnTo>
                  <a:lnTo>
                    <a:pt x="440" y="478"/>
                  </a:lnTo>
                  <a:lnTo>
                    <a:pt x="444" y="484"/>
                  </a:lnTo>
                  <a:lnTo>
                    <a:pt x="444" y="482"/>
                  </a:lnTo>
                  <a:lnTo>
                    <a:pt x="448" y="472"/>
                  </a:lnTo>
                  <a:lnTo>
                    <a:pt x="452" y="460"/>
                  </a:lnTo>
                  <a:lnTo>
                    <a:pt x="456" y="448"/>
                  </a:lnTo>
                  <a:lnTo>
                    <a:pt x="460" y="440"/>
                  </a:lnTo>
                  <a:lnTo>
                    <a:pt x="468" y="430"/>
                  </a:lnTo>
                  <a:lnTo>
                    <a:pt x="478" y="418"/>
                  </a:lnTo>
                  <a:lnTo>
                    <a:pt x="488" y="406"/>
                  </a:lnTo>
                  <a:lnTo>
                    <a:pt x="492" y="402"/>
                  </a:lnTo>
                  <a:lnTo>
                    <a:pt x="498" y="406"/>
                  </a:lnTo>
                  <a:lnTo>
                    <a:pt x="504" y="414"/>
                  </a:lnTo>
                  <a:lnTo>
                    <a:pt x="504" y="420"/>
                  </a:lnTo>
                  <a:lnTo>
                    <a:pt x="504" y="434"/>
                  </a:lnTo>
                  <a:lnTo>
                    <a:pt x="504" y="450"/>
                  </a:lnTo>
                  <a:lnTo>
                    <a:pt x="506" y="462"/>
                  </a:lnTo>
                  <a:lnTo>
                    <a:pt x="506" y="472"/>
                  </a:lnTo>
                  <a:lnTo>
                    <a:pt x="506" y="478"/>
                  </a:lnTo>
                  <a:lnTo>
                    <a:pt x="504" y="4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Freeform 72"/>
            <p:cNvSpPr>
              <a:spLocks noEditPoints="1"/>
            </p:cNvSpPr>
            <p:nvPr/>
          </p:nvSpPr>
          <p:spPr bwMode="auto">
            <a:xfrm>
              <a:off x="2126" y="364"/>
              <a:ext cx="848" cy="710"/>
            </a:xfrm>
            <a:custGeom>
              <a:avLst/>
              <a:gdLst>
                <a:gd name="T0" fmla="*/ 526 w 848"/>
                <a:gd name="T1" fmla="*/ 204 h 710"/>
                <a:gd name="T2" fmla="*/ 476 w 848"/>
                <a:gd name="T3" fmla="*/ 200 h 710"/>
                <a:gd name="T4" fmla="*/ 448 w 848"/>
                <a:gd name="T5" fmla="*/ 200 h 710"/>
                <a:gd name="T6" fmla="*/ 410 w 848"/>
                <a:gd name="T7" fmla="*/ 206 h 710"/>
                <a:gd name="T8" fmla="*/ 342 w 848"/>
                <a:gd name="T9" fmla="*/ 220 h 710"/>
                <a:gd name="T10" fmla="*/ 312 w 848"/>
                <a:gd name="T11" fmla="*/ 224 h 710"/>
                <a:gd name="T12" fmla="*/ 294 w 848"/>
                <a:gd name="T13" fmla="*/ 228 h 710"/>
                <a:gd name="T14" fmla="*/ 302 w 848"/>
                <a:gd name="T15" fmla="*/ 260 h 710"/>
                <a:gd name="T16" fmla="*/ 318 w 848"/>
                <a:gd name="T17" fmla="*/ 280 h 710"/>
                <a:gd name="T18" fmla="*/ 342 w 848"/>
                <a:gd name="T19" fmla="*/ 282 h 710"/>
                <a:gd name="T20" fmla="*/ 380 w 848"/>
                <a:gd name="T21" fmla="*/ 284 h 710"/>
                <a:gd name="T22" fmla="*/ 416 w 848"/>
                <a:gd name="T23" fmla="*/ 280 h 710"/>
                <a:gd name="T24" fmla="*/ 426 w 848"/>
                <a:gd name="T25" fmla="*/ 280 h 710"/>
                <a:gd name="T26" fmla="*/ 448 w 848"/>
                <a:gd name="T27" fmla="*/ 290 h 710"/>
                <a:gd name="T28" fmla="*/ 458 w 848"/>
                <a:gd name="T29" fmla="*/ 314 h 710"/>
                <a:gd name="T30" fmla="*/ 466 w 848"/>
                <a:gd name="T31" fmla="*/ 332 h 710"/>
                <a:gd name="T32" fmla="*/ 476 w 848"/>
                <a:gd name="T33" fmla="*/ 314 h 710"/>
                <a:gd name="T34" fmla="*/ 480 w 848"/>
                <a:gd name="T35" fmla="*/ 290 h 710"/>
                <a:gd name="T36" fmla="*/ 492 w 848"/>
                <a:gd name="T37" fmla="*/ 310 h 710"/>
                <a:gd name="T38" fmla="*/ 502 w 848"/>
                <a:gd name="T39" fmla="*/ 326 h 710"/>
                <a:gd name="T40" fmla="*/ 510 w 848"/>
                <a:gd name="T41" fmla="*/ 322 h 710"/>
                <a:gd name="T42" fmla="*/ 490 w 848"/>
                <a:gd name="T43" fmla="*/ 456 h 710"/>
                <a:gd name="T44" fmla="*/ 146 w 848"/>
                <a:gd name="T45" fmla="*/ 456 h 710"/>
                <a:gd name="T46" fmla="*/ 128 w 848"/>
                <a:gd name="T47" fmla="*/ 438 h 710"/>
                <a:gd name="T48" fmla="*/ 114 w 848"/>
                <a:gd name="T49" fmla="*/ 426 h 710"/>
                <a:gd name="T50" fmla="*/ 76 w 848"/>
                <a:gd name="T51" fmla="*/ 438 h 710"/>
                <a:gd name="T52" fmla="*/ 0 w 848"/>
                <a:gd name="T53" fmla="*/ 474 h 710"/>
                <a:gd name="T54" fmla="*/ 8 w 848"/>
                <a:gd name="T55" fmla="*/ 500 h 710"/>
                <a:gd name="T56" fmla="*/ 12 w 848"/>
                <a:gd name="T57" fmla="*/ 554 h 710"/>
                <a:gd name="T58" fmla="*/ 42 w 848"/>
                <a:gd name="T59" fmla="*/ 558 h 710"/>
                <a:gd name="T60" fmla="*/ 82 w 848"/>
                <a:gd name="T61" fmla="*/ 550 h 710"/>
                <a:gd name="T62" fmla="*/ 92 w 848"/>
                <a:gd name="T63" fmla="*/ 546 h 710"/>
                <a:gd name="T64" fmla="*/ 108 w 848"/>
                <a:gd name="T65" fmla="*/ 562 h 710"/>
                <a:gd name="T66" fmla="*/ 134 w 848"/>
                <a:gd name="T67" fmla="*/ 550 h 710"/>
                <a:gd name="T68" fmla="*/ 154 w 848"/>
                <a:gd name="T69" fmla="*/ 540 h 710"/>
                <a:gd name="T70" fmla="*/ 276 w 848"/>
                <a:gd name="T71" fmla="*/ 710 h 710"/>
                <a:gd name="T72" fmla="*/ 848 w 848"/>
                <a:gd name="T73" fmla="*/ 102 h 710"/>
                <a:gd name="T74" fmla="*/ 492 w 848"/>
                <a:gd name="T75" fmla="*/ 226 h 710"/>
                <a:gd name="T76" fmla="*/ 526 w 848"/>
                <a:gd name="T77" fmla="*/ 226 h 710"/>
                <a:gd name="T78" fmla="*/ 520 w 848"/>
                <a:gd name="T79" fmla="*/ 298 h 710"/>
                <a:gd name="T80" fmla="*/ 304 w 848"/>
                <a:gd name="T81" fmla="*/ 592 h 710"/>
                <a:gd name="T82" fmla="*/ 250 w 848"/>
                <a:gd name="T83" fmla="*/ 592 h 710"/>
                <a:gd name="T84" fmla="*/ 216 w 848"/>
                <a:gd name="T85" fmla="*/ 538 h 710"/>
                <a:gd name="T86" fmla="*/ 266 w 848"/>
                <a:gd name="T87" fmla="*/ 528 h 710"/>
                <a:gd name="T88" fmla="*/ 308 w 848"/>
                <a:gd name="T89" fmla="*/ 574 h 710"/>
                <a:gd name="T90" fmla="*/ 608 w 848"/>
                <a:gd name="T91" fmla="*/ 622 h 710"/>
                <a:gd name="T92" fmla="*/ 476 w 848"/>
                <a:gd name="T93" fmla="*/ 472 h 710"/>
                <a:gd name="T94" fmla="*/ 522 w 848"/>
                <a:gd name="T95" fmla="*/ 436 h 710"/>
                <a:gd name="T96" fmla="*/ 574 w 848"/>
                <a:gd name="T97" fmla="*/ 226 h 710"/>
                <a:gd name="T98" fmla="*/ 590 w 848"/>
                <a:gd name="T99" fmla="*/ 214 h 710"/>
                <a:gd name="T100" fmla="*/ 574 w 848"/>
                <a:gd name="T101" fmla="*/ 208 h 710"/>
                <a:gd name="T102" fmla="*/ 684 w 848"/>
                <a:gd name="T103" fmla="*/ 568 h 71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48"/>
                <a:gd name="T157" fmla="*/ 0 h 710"/>
                <a:gd name="T158" fmla="*/ 848 w 848"/>
                <a:gd name="T159" fmla="*/ 710 h 71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48" h="710">
                  <a:moveTo>
                    <a:pt x="624" y="0"/>
                  </a:moveTo>
                  <a:lnTo>
                    <a:pt x="580" y="4"/>
                  </a:lnTo>
                  <a:lnTo>
                    <a:pt x="540" y="206"/>
                  </a:lnTo>
                  <a:lnTo>
                    <a:pt x="526" y="204"/>
                  </a:lnTo>
                  <a:lnTo>
                    <a:pt x="512" y="202"/>
                  </a:lnTo>
                  <a:lnTo>
                    <a:pt x="498" y="202"/>
                  </a:lnTo>
                  <a:lnTo>
                    <a:pt x="486" y="200"/>
                  </a:lnTo>
                  <a:lnTo>
                    <a:pt x="476" y="200"/>
                  </a:lnTo>
                  <a:lnTo>
                    <a:pt x="468" y="198"/>
                  </a:lnTo>
                  <a:lnTo>
                    <a:pt x="460" y="198"/>
                  </a:lnTo>
                  <a:lnTo>
                    <a:pt x="454" y="198"/>
                  </a:lnTo>
                  <a:lnTo>
                    <a:pt x="448" y="200"/>
                  </a:lnTo>
                  <a:lnTo>
                    <a:pt x="442" y="200"/>
                  </a:lnTo>
                  <a:lnTo>
                    <a:pt x="434" y="202"/>
                  </a:lnTo>
                  <a:lnTo>
                    <a:pt x="426" y="202"/>
                  </a:lnTo>
                  <a:lnTo>
                    <a:pt x="410" y="206"/>
                  </a:lnTo>
                  <a:lnTo>
                    <a:pt x="394" y="208"/>
                  </a:lnTo>
                  <a:lnTo>
                    <a:pt x="376" y="214"/>
                  </a:lnTo>
                  <a:lnTo>
                    <a:pt x="358" y="218"/>
                  </a:lnTo>
                  <a:lnTo>
                    <a:pt x="342" y="220"/>
                  </a:lnTo>
                  <a:lnTo>
                    <a:pt x="328" y="222"/>
                  </a:lnTo>
                  <a:lnTo>
                    <a:pt x="320" y="224"/>
                  </a:lnTo>
                  <a:lnTo>
                    <a:pt x="316" y="224"/>
                  </a:lnTo>
                  <a:lnTo>
                    <a:pt x="312" y="224"/>
                  </a:lnTo>
                  <a:lnTo>
                    <a:pt x="306" y="226"/>
                  </a:lnTo>
                  <a:lnTo>
                    <a:pt x="300" y="226"/>
                  </a:lnTo>
                  <a:lnTo>
                    <a:pt x="296" y="228"/>
                  </a:lnTo>
                  <a:lnTo>
                    <a:pt x="294" y="228"/>
                  </a:lnTo>
                  <a:lnTo>
                    <a:pt x="290" y="230"/>
                  </a:lnTo>
                  <a:lnTo>
                    <a:pt x="296" y="244"/>
                  </a:lnTo>
                  <a:lnTo>
                    <a:pt x="302" y="260"/>
                  </a:lnTo>
                  <a:lnTo>
                    <a:pt x="308" y="278"/>
                  </a:lnTo>
                  <a:lnTo>
                    <a:pt x="308" y="282"/>
                  </a:lnTo>
                  <a:lnTo>
                    <a:pt x="310" y="282"/>
                  </a:lnTo>
                  <a:lnTo>
                    <a:pt x="318" y="280"/>
                  </a:lnTo>
                  <a:lnTo>
                    <a:pt x="326" y="280"/>
                  </a:lnTo>
                  <a:lnTo>
                    <a:pt x="332" y="282"/>
                  </a:lnTo>
                  <a:lnTo>
                    <a:pt x="338" y="282"/>
                  </a:lnTo>
                  <a:lnTo>
                    <a:pt x="342" y="282"/>
                  </a:lnTo>
                  <a:lnTo>
                    <a:pt x="344" y="282"/>
                  </a:lnTo>
                  <a:lnTo>
                    <a:pt x="356" y="284"/>
                  </a:lnTo>
                  <a:lnTo>
                    <a:pt x="368" y="284"/>
                  </a:lnTo>
                  <a:lnTo>
                    <a:pt x="380" y="284"/>
                  </a:lnTo>
                  <a:lnTo>
                    <a:pt x="392" y="282"/>
                  </a:lnTo>
                  <a:lnTo>
                    <a:pt x="402" y="282"/>
                  </a:lnTo>
                  <a:lnTo>
                    <a:pt x="412" y="280"/>
                  </a:lnTo>
                  <a:lnTo>
                    <a:pt x="416" y="280"/>
                  </a:lnTo>
                  <a:lnTo>
                    <a:pt x="418" y="278"/>
                  </a:lnTo>
                  <a:lnTo>
                    <a:pt x="420" y="278"/>
                  </a:lnTo>
                  <a:lnTo>
                    <a:pt x="422" y="278"/>
                  </a:lnTo>
                  <a:lnTo>
                    <a:pt x="426" y="280"/>
                  </a:lnTo>
                  <a:lnTo>
                    <a:pt x="430" y="280"/>
                  </a:lnTo>
                  <a:lnTo>
                    <a:pt x="436" y="282"/>
                  </a:lnTo>
                  <a:lnTo>
                    <a:pt x="442" y="284"/>
                  </a:lnTo>
                  <a:lnTo>
                    <a:pt x="448" y="290"/>
                  </a:lnTo>
                  <a:lnTo>
                    <a:pt x="454" y="294"/>
                  </a:lnTo>
                  <a:lnTo>
                    <a:pt x="460" y="302"/>
                  </a:lnTo>
                  <a:lnTo>
                    <a:pt x="460" y="308"/>
                  </a:lnTo>
                  <a:lnTo>
                    <a:pt x="458" y="314"/>
                  </a:lnTo>
                  <a:lnTo>
                    <a:pt x="456" y="320"/>
                  </a:lnTo>
                  <a:lnTo>
                    <a:pt x="456" y="332"/>
                  </a:lnTo>
                  <a:lnTo>
                    <a:pt x="460" y="336"/>
                  </a:lnTo>
                  <a:lnTo>
                    <a:pt x="466" y="332"/>
                  </a:lnTo>
                  <a:lnTo>
                    <a:pt x="466" y="330"/>
                  </a:lnTo>
                  <a:lnTo>
                    <a:pt x="468" y="328"/>
                  </a:lnTo>
                  <a:lnTo>
                    <a:pt x="470" y="324"/>
                  </a:lnTo>
                  <a:lnTo>
                    <a:pt x="476" y="314"/>
                  </a:lnTo>
                  <a:lnTo>
                    <a:pt x="480" y="304"/>
                  </a:lnTo>
                  <a:lnTo>
                    <a:pt x="482" y="296"/>
                  </a:lnTo>
                  <a:lnTo>
                    <a:pt x="480" y="292"/>
                  </a:lnTo>
                  <a:lnTo>
                    <a:pt x="480" y="290"/>
                  </a:lnTo>
                  <a:lnTo>
                    <a:pt x="486" y="292"/>
                  </a:lnTo>
                  <a:lnTo>
                    <a:pt x="488" y="294"/>
                  </a:lnTo>
                  <a:lnTo>
                    <a:pt x="490" y="300"/>
                  </a:lnTo>
                  <a:lnTo>
                    <a:pt x="492" y="310"/>
                  </a:lnTo>
                  <a:lnTo>
                    <a:pt x="498" y="322"/>
                  </a:lnTo>
                  <a:lnTo>
                    <a:pt x="498" y="324"/>
                  </a:lnTo>
                  <a:lnTo>
                    <a:pt x="500" y="326"/>
                  </a:lnTo>
                  <a:lnTo>
                    <a:pt x="502" y="326"/>
                  </a:lnTo>
                  <a:lnTo>
                    <a:pt x="508" y="326"/>
                  </a:lnTo>
                  <a:lnTo>
                    <a:pt x="510" y="326"/>
                  </a:lnTo>
                  <a:lnTo>
                    <a:pt x="512" y="322"/>
                  </a:lnTo>
                  <a:lnTo>
                    <a:pt x="510" y="322"/>
                  </a:lnTo>
                  <a:lnTo>
                    <a:pt x="510" y="320"/>
                  </a:lnTo>
                  <a:lnTo>
                    <a:pt x="518" y="314"/>
                  </a:lnTo>
                  <a:lnTo>
                    <a:pt x="520" y="308"/>
                  </a:lnTo>
                  <a:lnTo>
                    <a:pt x="490" y="456"/>
                  </a:lnTo>
                  <a:lnTo>
                    <a:pt x="152" y="464"/>
                  </a:lnTo>
                  <a:lnTo>
                    <a:pt x="152" y="462"/>
                  </a:lnTo>
                  <a:lnTo>
                    <a:pt x="150" y="458"/>
                  </a:lnTo>
                  <a:lnTo>
                    <a:pt x="146" y="456"/>
                  </a:lnTo>
                  <a:lnTo>
                    <a:pt x="140" y="452"/>
                  </a:lnTo>
                  <a:lnTo>
                    <a:pt x="132" y="444"/>
                  </a:lnTo>
                  <a:lnTo>
                    <a:pt x="130" y="440"/>
                  </a:lnTo>
                  <a:lnTo>
                    <a:pt x="128" y="438"/>
                  </a:lnTo>
                  <a:lnTo>
                    <a:pt x="126" y="432"/>
                  </a:lnTo>
                  <a:lnTo>
                    <a:pt x="122" y="428"/>
                  </a:lnTo>
                  <a:lnTo>
                    <a:pt x="116" y="426"/>
                  </a:lnTo>
                  <a:lnTo>
                    <a:pt x="114" y="426"/>
                  </a:lnTo>
                  <a:lnTo>
                    <a:pt x="112" y="426"/>
                  </a:lnTo>
                  <a:lnTo>
                    <a:pt x="104" y="428"/>
                  </a:lnTo>
                  <a:lnTo>
                    <a:pt x="92" y="434"/>
                  </a:lnTo>
                  <a:lnTo>
                    <a:pt x="76" y="438"/>
                  </a:lnTo>
                  <a:lnTo>
                    <a:pt x="56" y="446"/>
                  </a:lnTo>
                  <a:lnTo>
                    <a:pt x="38" y="454"/>
                  </a:lnTo>
                  <a:lnTo>
                    <a:pt x="16" y="464"/>
                  </a:lnTo>
                  <a:lnTo>
                    <a:pt x="0" y="474"/>
                  </a:lnTo>
                  <a:lnTo>
                    <a:pt x="2" y="476"/>
                  </a:lnTo>
                  <a:lnTo>
                    <a:pt x="4" y="478"/>
                  </a:lnTo>
                  <a:lnTo>
                    <a:pt x="6" y="488"/>
                  </a:lnTo>
                  <a:lnTo>
                    <a:pt x="8" y="500"/>
                  </a:lnTo>
                  <a:lnTo>
                    <a:pt x="10" y="518"/>
                  </a:lnTo>
                  <a:lnTo>
                    <a:pt x="10" y="536"/>
                  </a:lnTo>
                  <a:lnTo>
                    <a:pt x="8" y="552"/>
                  </a:lnTo>
                  <a:lnTo>
                    <a:pt x="12" y="554"/>
                  </a:lnTo>
                  <a:lnTo>
                    <a:pt x="18" y="556"/>
                  </a:lnTo>
                  <a:lnTo>
                    <a:pt x="24" y="556"/>
                  </a:lnTo>
                  <a:lnTo>
                    <a:pt x="32" y="558"/>
                  </a:lnTo>
                  <a:lnTo>
                    <a:pt x="42" y="558"/>
                  </a:lnTo>
                  <a:lnTo>
                    <a:pt x="54" y="556"/>
                  </a:lnTo>
                  <a:lnTo>
                    <a:pt x="66" y="554"/>
                  </a:lnTo>
                  <a:lnTo>
                    <a:pt x="76" y="554"/>
                  </a:lnTo>
                  <a:lnTo>
                    <a:pt x="82" y="550"/>
                  </a:lnTo>
                  <a:lnTo>
                    <a:pt x="86" y="548"/>
                  </a:lnTo>
                  <a:lnTo>
                    <a:pt x="88" y="548"/>
                  </a:lnTo>
                  <a:lnTo>
                    <a:pt x="92" y="546"/>
                  </a:lnTo>
                  <a:lnTo>
                    <a:pt x="94" y="548"/>
                  </a:lnTo>
                  <a:lnTo>
                    <a:pt x="96" y="554"/>
                  </a:lnTo>
                  <a:lnTo>
                    <a:pt x="102" y="560"/>
                  </a:lnTo>
                  <a:lnTo>
                    <a:pt x="108" y="562"/>
                  </a:lnTo>
                  <a:lnTo>
                    <a:pt x="114" y="562"/>
                  </a:lnTo>
                  <a:lnTo>
                    <a:pt x="120" y="560"/>
                  </a:lnTo>
                  <a:lnTo>
                    <a:pt x="126" y="556"/>
                  </a:lnTo>
                  <a:lnTo>
                    <a:pt x="134" y="550"/>
                  </a:lnTo>
                  <a:lnTo>
                    <a:pt x="142" y="548"/>
                  </a:lnTo>
                  <a:lnTo>
                    <a:pt x="148" y="544"/>
                  </a:lnTo>
                  <a:lnTo>
                    <a:pt x="152" y="540"/>
                  </a:lnTo>
                  <a:lnTo>
                    <a:pt x="154" y="540"/>
                  </a:lnTo>
                  <a:lnTo>
                    <a:pt x="156" y="538"/>
                  </a:lnTo>
                  <a:lnTo>
                    <a:pt x="160" y="534"/>
                  </a:lnTo>
                  <a:lnTo>
                    <a:pt x="160" y="532"/>
                  </a:lnTo>
                  <a:lnTo>
                    <a:pt x="276" y="710"/>
                  </a:lnTo>
                  <a:lnTo>
                    <a:pt x="708" y="682"/>
                  </a:lnTo>
                  <a:lnTo>
                    <a:pt x="722" y="626"/>
                  </a:lnTo>
                  <a:lnTo>
                    <a:pt x="742" y="622"/>
                  </a:lnTo>
                  <a:lnTo>
                    <a:pt x="848" y="102"/>
                  </a:lnTo>
                  <a:lnTo>
                    <a:pt x="624" y="0"/>
                  </a:lnTo>
                  <a:close/>
                  <a:moveTo>
                    <a:pt x="510" y="246"/>
                  </a:moveTo>
                  <a:lnTo>
                    <a:pt x="486" y="230"/>
                  </a:lnTo>
                  <a:lnTo>
                    <a:pt x="492" y="226"/>
                  </a:lnTo>
                  <a:lnTo>
                    <a:pt x="498" y="224"/>
                  </a:lnTo>
                  <a:lnTo>
                    <a:pt x="508" y="224"/>
                  </a:lnTo>
                  <a:lnTo>
                    <a:pt x="516" y="224"/>
                  </a:lnTo>
                  <a:lnTo>
                    <a:pt x="526" y="226"/>
                  </a:lnTo>
                  <a:lnTo>
                    <a:pt x="534" y="226"/>
                  </a:lnTo>
                  <a:lnTo>
                    <a:pt x="536" y="226"/>
                  </a:lnTo>
                  <a:lnTo>
                    <a:pt x="520" y="306"/>
                  </a:lnTo>
                  <a:lnTo>
                    <a:pt x="520" y="298"/>
                  </a:lnTo>
                  <a:lnTo>
                    <a:pt x="520" y="294"/>
                  </a:lnTo>
                  <a:lnTo>
                    <a:pt x="510" y="246"/>
                  </a:lnTo>
                  <a:close/>
                  <a:moveTo>
                    <a:pt x="310" y="588"/>
                  </a:moveTo>
                  <a:lnTo>
                    <a:pt x="304" y="592"/>
                  </a:lnTo>
                  <a:lnTo>
                    <a:pt x="264" y="594"/>
                  </a:lnTo>
                  <a:lnTo>
                    <a:pt x="262" y="594"/>
                  </a:lnTo>
                  <a:lnTo>
                    <a:pt x="258" y="594"/>
                  </a:lnTo>
                  <a:lnTo>
                    <a:pt x="250" y="592"/>
                  </a:lnTo>
                  <a:lnTo>
                    <a:pt x="242" y="582"/>
                  </a:lnTo>
                  <a:lnTo>
                    <a:pt x="218" y="546"/>
                  </a:lnTo>
                  <a:lnTo>
                    <a:pt x="218" y="544"/>
                  </a:lnTo>
                  <a:lnTo>
                    <a:pt x="216" y="538"/>
                  </a:lnTo>
                  <a:lnTo>
                    <a:pt x="218" y="534"/>
                  </a:lnTo>
                  <a:lnTo>
                    <a:pt x="228" y="532"/>
                  </a:lnTo>
                  <a:lnTo>
                    <a:pt x="266" y="528"/>
                  </a:lnTo>
                  <a:lnTo>
                    <a:pt x="272" y="530"/>
                  </a:lnTo>
                  <a:lnTo>
                    <a:pt x="276" y="532"/>
                  </a:lnTo>
                  <a:lnTo>
                    <a:pt x="282" y="538"/>
                  </a:lnTo>
                  <a:lnTo>
                    <a:pt x="308" y="574"/>
                  </a:lnTo>
                  <a:lnTo>
                    <a:pt x="308" y="576"/>
                  </a:lnTo>
                  <a:lnTo>
                    <a:pt x="310" y="582"/>
                  </a:lnTo>
                  <a:lnTo>
                    <a:pt x="310" y="588"/>
                  </a:lnTo>
                  <a:close/>
                  <a:moveTo>
                    <a:pt x="608" y="622"/>
                  </a:moveTo>
                  <a:lnTo>
                    <a:pt x="374" y="636"/>
                  </a:lnTo>
                  <a:lnTo>
                    <a:pt x="268" y="488"/>
                  </a:lnTo>
                  <a:lnTo>
                    <a:pt x="268" y="478"/>
                  </a:lnTo>
                  <a:lnTo>
                    <a:pt x="476" y="472"/>
                  </a:lnTo>
                  <a:lnTo>
                    <a:pt x="610" y="606"/>
                  </a:lnTo>
                  <a:lnTo>
                    <a:pt x="608" y="622"/>
                  </a:lnTo>
                  <a:close/>
                  <a:moveTo>
                    <a:pt x="684" y="568"/>
                  </a:moveTo>
                  <a:lnTo>
                    <a:pt x="522" y="436"/>
                  </a:lnTo>
                  <a:lnTo>
                    <a:pt x="562" y="228"/>
                  </a:lnTo>
                  <a:lnTo>
                    <a:pt x="564" y="228"/>
                  </a:lnTo>
                  <a:lnTo>
                    <a:pt x="570" y="228"/>
                  </a:lnTo>
                  <a:lnTo>
                    <a:pt x="574" y="226"/>
                  </a:lnTo>
                  <a:lnTo>
                    <a:pt x="580" y="226"/>
                  </a:lnTo>
                  <a:lnTo>
                    <a:pt x="586" y="224"/>
                  </a:lnTo>
                  <a:lnTo>
                    <a:pt x="592" y="218"/>
                  </a:lnTo>
                  <a:lnTo>
                    <a:pt x="590" y="214"/>
                  </a:lnTo>
                  <a:lnTo>
                    <a:pt x="586" y="210"/>
                  </a:lnTo>
                  <a:lnTo>
                    <a:pt x="584" y="208"/>
                  </a:lnTo>
                  <a:lnTo>
                    <a:pt x="580" y="208"/>
                  </a:lnTo>
                  <a:lnTo>
                    <a:pt x="574" y="208"/>
                  </a:lnTo>
                  <a:lnTo>
                    <a:pt x="566" y="206"/>
                  </a:lnTo>
                  <a:lnTo>
                    <a:pt x="596" y="52"/>
                  </a:lnTo>
                  <a:lnTo>
                    <a:pt x="774" y="138"/>
                  </a:lnTo>
                  <a:lnTo>
                    <a:pt x="684" y="5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0" name="Group 25"/>
          <p:cNvGrpSpPr>
            <a:grpSpLocks/>
          </p:cNvGrpSpPr>
          <p:nvPr/>
        </p:nvGrpSpPr>
        <p:grpSpPr bwMode="auto">
          <a:xfrm>
            <a:off x="2511436" y="1809786"/>
            <a:ext cx="1045929" cy="1410437"/>
            <a:chOff x="1885" y="3131"/>
            <a:chExt cx="810" cy="1092"/>
          </a:xfrm>
        </p:grpSpPr>
        <p:sp>
          <p:nvSpPr>
            <p:cNvPr id="121" name="Freeform 26"/>
            <p:cNvSpPr>
              <a:spLocks/>
            </p:cNvSpPr>
            <p:nvPr/>
          </p:nvSpPr>
          <p:spPr bwMode="auto">
            <a:xfrm>
              <a:off x="2468" y="3251"/>
              <a:ext cx="58" cy="58"/>
            </a:xfrm>
            <a:custGeom>
              <a:avLst/>
              <a:gdLst>
                <a:gd name="T0" fmla="*/ 0 w 116"/>
                <a:gd name="T1" fmla="*/ 15 h 115"/>
                <a:gd name="T2" fmla="*/ 1 w 116"/>
                <a:gd name="T3" fmla="*/ 18 h 115"/>
                <a:gd name="T4" fmla="*/ 1 w 116"/>
                <a:gd name="T5" fmla="*/ 21 h 115"/>
                <a:gd name="T6" fmla="*/ 3 w 116"/>
                <a:gd name="T7" fmla="*/ 23 h 115"/>
                <a:gd name="T8" fmla="*/ 5 w 116"/>
                <a:gd name="T9" fmla="*/ 25 h 115"/>
                <a:gd name="T10" fmla="*/ 7 w 116"/>
                <a:gd name="T11" fmla="*/ 27 h 115"/>
                <a:gd name="T12" fmla="*/ 9 w 116"/>
                <a:gd name="T13" fmla="*/ 28 h 115"/>
                <a:gd name="T14" fmla="*/ 12 w 116"/>
                <a:gd name="T15" fmla="*/ 29 h 115"/>
                <a:gd name="T16" fmla="*/ 15 w 116"/>
                <a:gd name="T17" fmla="*/ 29 h 115"/>
                <a:gd name="T18" fmla="*/ 18 w 116"/>
                <a:gd name="T19" fmla="*/ 29 h 115"/>
                <a:gd name="T20" fmla="*/ 20 w 116"/>
                <a:gd name="T21" fmla="*/ 28 h 115"/>
                <a:gd name="T22" fmla="*/ 23 w 116"/>
                <a:gd name="T23" fmla="*/ 27 h 115"/>
                <a:gd name="T24" fmla="*/ 25 w 116"/>
                <a:gd name="T25" fmla="*/ 25 h 115"/>
                <a:gd name="T26" fmla="*/ 27 w 116"/>
                <a:gd name="T27" fmla="*/ 23 h 115"/>
                <a:gd name="T28" fmla="*/ 28 w 116"/>
                <a:gd name="T29" fmla="*/ 21 h 115"/>
                <a:gd name="T30" fmla="*/ 29 w 116"/>
                <a:gd name="T31" fmla="*/ 18 h 115"/>
                <a:gd name="T32" fmla="*/ 29 w 116"/>
                <a:gd name="T33" fmla="*/ 15 h 115"/>
                <a:gd name="T34" fmla="*/ 29 w 116"/>
                <a:gd name="T35" fmla="*/ 12 h 115"/>
                <a:gd name="T36" fmla="*/ 28 w 116"/>
                <a:gd name="T37" fmla="*/ 9 h 115"/>
                <a:gd name="T38" fmla="*/ 27 w 116"/>
                <a:gd name="T39" fmla="*/ 7 h 115"/>
                <a:gd name="T40" fmla="*/ 25 w 116"/>
                <a:gd name="T41" fmla="*/ 4 h 115"/>
                <a:gd name="T42" fmla="*/ 23 w 116"/>
                <a:gd name="T43" fmla="*/ 3 h 115"/>
                <a:gd name="T44" fmla="*/ 20 w 116"/>
                <a:gd name="T45" fmla="*/ 2 h 115"/>
                <a:gd name="T46" fmla="*/ 18 w 116"/>
                <a:gd name="T47" fmla="*/ 1 h 115"/>
                <a:gd name="T48" fmla="*/ 15 w 116"/>
                <a:gd name="T49" fmla="*/ 0 h 115"/>
                <a:gd name="T50" fmla="*/ 12 w 116"/>
                <a:gd name="T51" fmla="*/ 1 h 115"/>
                <a:gd name="T52" fmla="*/ 9 w 116"/>
                <a:gd name="T53" fmla="*/ 2 h 115"/>
                <a:gd name="T54" fmla="*/ 7 w 116"/>
                <a:gd name="T55" fmla="*/ 3 h 115"/>
                <a:gd name="T56" fmla="*/ 5 w 116"/>
                <a:gd name="T57" fmla="*/ 4 h 115"/>
                <a:gd name="T58" fmla="*/ 3 w 116"/>
                <a:gd name="T59" fmla="*/ 7 h 115"/>
                <a:gd name="T60" fmla="*/ 1 w 116"/>
                <a:gd name="T61" fmla="*/ 9 h 115"/>
                <a:gd name="T62" fmla="*/ 1 w 116"/>
                <a:gd name="T63" fmla="*/ 12 h 115"/>
                <a:gd name="T64" fmla="*/ 0 w 116"/>
                <a:gd name="T65" fmla="*/ 15 h 1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115"/>
                <a:gd name="T101" fmla="*/ 116 w 116"/>
                <a:gd name="T102" fmla="*/ 115 h 11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115">
                  <a:moveTo>
                    <a:pt x="0" y="58"/>
                  </a:moveTo>
                  <a:lnTo>
                    <a:pt x="1" y="69"/>
                  </a:lnTo>
                  <a:lnTo>
                    <a:pt x="4" y="81"/>
                  </a:lnTo>
                  <a:lnTo>
                    <a:pt x="10" y="90"/>
                  </a:lnTo>
                  <a:lnTo>
                    <a:pt x="17" y="98"/>
                  </a:lnTo>
                  <a:lnTo>
                    <a:pt x="26" y="106"/>
                  </a:lnTo>
                  <a:lnTo>
                    <a:pt x="35" y="111"/>
                  </a:lnTo>
                  <a:lnTo>
                    <a:pt x="47" y="114"/>
                  </a:lnTo>
                  <a:lnTo>
                    <a:pt x="58" y="115"/>
                  </a:lnTo>
                  <a:lnTo>
                    <a:pt x="70" y="114"/>
                  </a:lnTo>
                  <a:lnTo>
                    <a:pt x="80" y="111"/>
                  </a:lnTo>
                  <a:lnTo>
                    <a:pt x="90" y="106"/>
                  </a:lnTo>
                  <a:lnTo>
                    <a:pt x="99" y="98"/>
                  </a:lnTo>
                  <a:lnTo>
                    <a:pt x="105" y="90"/>
                  </a:lnTo>
                  <a:lnTo>
                    <a:pt x="111" y="81"/>
                  </a:lnTo>
                  <a:lnTo>
                    <a:pt x="115" y="69"/>
                  </a:lnTo>
                  <a:lnTo>
                    <a:pt x="116" y="58"/>
                  </a:lnTo>
                  <a:lnTo>
                    <a:pt x="115" y="46"/>
                  </a:lnTo>
                  <a:lnTo>
                    <a:pt x="111" y="35"/>
                  </a:lnTo>
                  <a:lnTo>
                    <a:pt x="105" y="25"/>
                  </a:lnTo>
                  <a:lnTo>
                    <a:pt x="99" y="16"/>
                  </a:lnTo>
                  <a:lnTo>
                    <a:pt x="90" y="9"/>
                  </a:lnTo>
                  <a:lnTo>
                    <a:pt x="80" y="5"/>
                  </a:lnTo>
                  <a:lnTo>
                    <a:pt x="70" y="1"/>
                  </a:lnTo>
                  <a:lnTo>
                    <a:pt x="58" y="0"/>
                  </a:lnTo>
                  <a:lnTo>
                    <a:pt x="47" y="1"/>
                  </a:lnTo>
                  <a:lnTo>
                    <a:pt x="35" y="5"/>
                  </a:lnTo>
                  <a:lnTo>
                    <a:pt x="26" y="9"/>
                  </a:lnTo>
                  <a:lnTo>
                    <a:pt x="17" y="16"/>
                  </a:lnTo>
                  <a:lnTo>
                    <a:pt x="10" y="25"/>
                  </a:lnTo>
                  <a:lnTo>
                    <a:pt x="4" y="35"/>
                  </a:lnTo>
                  <a:lnTo>
                    <a:pt x="1" y="4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Freeform 27"/>
            <p:cNvSpPr>
              <a:spLocks/>
            </p:cNvSpPr>
            <p:nvPr/>
          </p:nvSpPr>
          <p:spPr bwMode="auto">
            <a:xfrm>
              <a:off x="2468" y="3352"/>
              <a:ext cx="58" cy="58"/>
            </a:xfrm>
            <a:custGeom>
              <a:avLst/>
              <a:gdLst>
                <a:gd name="T0" fmla="*/ 0 w 116"/>
                <a:gd name="T1" fmla="*/ 15 h 115"/>
                <a:gd name="T2" fmla="*/ 1 w 116"/>
                <a:gd name="T3" fmla="*/ 18 h 115"/>
                <a:gd name="T4" fmla="*/ 1 w 116"/>
                <a:gd name="T5" fmla="*/ 20 h 115"/>
                <a:gd name="T6" fmla="*/ 3 w 116"/>
                <a:gd name="T7" fmla="*/ 23 h 115"/>
                <a:gd name="T8" fmla="*/ 5 w 116"/>
                <a:gd name="T9" fmla="*/ 25 h 115"/>
                <a:gd name="T10" fmla="*/ 7 w 116"/>
                <a:gd name="T11" fmla="*/ 27 h 115"/>
                <a:gd name="T12" fmla="*/ 9 w 116"/>
                <a:gd name="T13" fmla="*/ 28 h 115"/>
                <a:gd name="T14" fmla="*/ 12 w 116"/>
                <a:gd name="T15" fmla="*/ 29 h 115"/>
                <a:gd name="T16" fmla="*/ 15 w 116"/>
                <a:gd name="T17" fmla="*/ 29 h 115"/>
                <a:gd name="T18" fmla="*/ 18 w 116"/>
                <a:gd name="T19" fmla="*/ 29 h 115"/>
                <a:gd name="T20" fmla="*/ 20 w 116"/>
                <a:gd name="T21" fmla="*/ 28 h 115"/>
                <a:gd name="T22" fmla="*/ 23 w 116"/>
                <a:gd name="T23" fmla="*/ 27 h 115"/>
                <a:gd name="T24" fmla="*/ 25 w 116"/>
                <a:gd name="T25" fmla="*/ 25 h 115"/>
                <a:gd name="T26" fmla="*/ 27 w 116"/>
                <a:gd name="T27" fmla="*/ 23 h 115"/>
                <a:gd name="T28" fmla="*/ 28 w 116"/>
                <a:gd name="T29" fmla="*/ 20 h 115"/>
                <a:gd name="T30" fmla="*/ 29 w 116"/>
                <a:gd name="T31" fmla="*/ 18 h 115"/>
                <a:gd name="T32" fmla="*/ 29 w 116"/>
                <a:gd name="T33" fmla="*/ 15 h 115"/>
                <a:gd name="T34" fmla="*/ 29 w 116"/>
                <a:gd name="T35" fmla="*/ 12 h 115"/>
                <a:gd name="T36" fmla="*/ 28 w 116"/>
                <a:gd name="T37" fmla="*/ 9 h 115"/>
                <a:gd name="T38" fmla="*/ 27 w 116"/>
                <a:gd name="T39" fmla="*/ 7 h 115"/>
                <a:gd name="T40" fmla="*/ 25 w 116"/>
                <a:gd name="T41" fmla="*/ 4 h 115"/>
                <a:gd name="T42" fmla="*/ 23 w 116"/>
                <a:gd name="T43" fmla="*/ 3 h 115"/>
                <a:gd name="T44" fmla="*/ 20 w 116"/>
                <a:gd name="T45" fmla="*/ 1 h 115"/>
                <a:gd name="T46" fmla="*/ 18 w 116"/>
                <a:gd name="T47" fmla="*/ 1 h 115"/>
                <a:gd name="T48" fmla="*/ 15 w 116"/>
                <a:gd name="T49" fmla="*/ 0 h 115"/>
                <a:gd name="T50" fmla="*/ 12 w 116"/>
                <a:gd name="T51" fmla="*/ 1 h 115"/>
                <a:gd name="T52" fmla="*/ 9 w 116"/>
                <a:gd name="T53" fmla="*/ 1 h 115"/>
                <a:gd name="T54" fmla="*/ 7 w 116"/>
                <a:gd name="T55" fmla="*/ 3 h 115"/>
                <a:gd name="T56" fmla="*/ 5 w 116"/>
                <a:gd name="T57" fmla="*/ 4 h 115"/>
                <a:gd name="T58" fmla="*/ 3 w 116"/>
                <a:gd name="T59" fmla="*/ 7 h 115"/>
                <a:gd name="T60" fmla="*/ 1 w 116"/>
                <a:gd name="T61" fmla="*/ 9 h 115"/>
                <a:gd name="T62" fmla="*/ 1 w 116"/>
                <a:gd name="T63" fmla="*/ 12 h 115"/>
                <a:gd name="T64" fmla="*/ 0 w 116"/>
                <a:gd name="T65" fmla="*/ 15 h 1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115"/>
                <a:gd name="T101" fmla="*/ 116 w 116"/>
                <a:gd name="T102" fmla="*/ 115 h 11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115">
                  <a:moveTo>
                    <a:pt x="0" y="57"/>
                  </a:moveTo>
                  <a:lnTo>
                    <a:pt x="1" y="69"/>
                  </a:lnTo>
                  <a:lnTo>
                    <a:pt x="4" y="80"/>
                  </a:lnTo>
                  <a:lnTo>
                    <a:pt x="10" y="90"/>
                  </a:lnTo>
                  <a:lnTo>
                    <a:pt x="17" y="98"/>
                  </a:lnTo>
                  <a:lnTo>
                    <a:pt x="26" y="106"/>
                  </a:lnTo>
                  <a:lnTo>
                    <a:pt x="35" y="110"/>
                  </a:lnTo>
                  <a:lnTo>
                    <a:pt x="47" y="114"/>
                  </a:lnTo>
                  <a:lnTo>
                    <a:pt x="58" y="115"/>
                  </a:lnTo>
                  <a:lnTo>
                    <a:pt x="70" y="114"/>
                  </a:lnTo>
                  <a:lnTo>
                    <a:pt x="80" y="110"/>
                  </a:lnTo>
                  <a:lnTo>
                    <a:pt x="90" y="106"/>
                  </a:lnTo>
                  <a:lnTo>
                    <a:pt x="99" y="98"/>
                  </a:lnTo>
                  <a:lnTo>
                    <a:pt x="105" y="90"/>
                  </a:lnTo>
                  <a:lnTo>
                    <a:pt x="111" y="80"/>
                  </a:lnTo>
                  <a:lnTo>
                    <a:pt x="115" y="69"/>
                  </a:lnTo>
                  <a:lnTo>
                    <a:pt x="116" y="57"/>
                  </a:lnTo>
                  <a:lnTo>
                    <a:pt x="115" y="46"/>
                  </a:lnTo>
                  <a:lnTo>
                    <a:pt x="111" y="34"/>
                  </a:lnTo>
                  <a:lnTo>
                    <a:pt x="105" y="25"/>
                  </a:lnTo>
                  <a:lnTo>
                    <a:pt x="99" y="16"/>
                  </a:lnTo>
                  <a:lnTo>
                    <a:pt x="90" y="9"/>
                  </a:lnTo>
                  <a:lnTo>
                    <a:pt x="80" y="4"/>
                  </a:lnTo>
                  <a:lnTo>
                    <a:pt x="70" y="1"/>
                  </a:lnTo>
                  <a:lnTo>
                    <a:pt x="58" y="0"/>
                  </a:lnTo>
                  <a:lnTo>
                    <a:pt x="47" y="1"/>
                  </a:lnTo>
                  <a:lnTo>
                    <a:pt x="35" y="4"/>
                  </a:lnTo>
                  <a:lnTo>
                    <a:pt x="26" y="9"/>
                  </a:lnTo>
                  <a:lnTo>
                    <a:pt x="17" y="16"/>
                  </a:lnTo>
                  <a:lnTo>
                    <a:pt x="10" y="25"/>
                  </a:lnTo>
                  <a:lnTo>
                    <a:pt x="4" y="34"/>
                  </a:lnTo>
                  <a:lnTo>
                    <a:pt x="1" y="46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Freeform 28"/>
            <p:cNvSpPr>
              <a:spLocks/>
            </p:cNvSpPr>
            <p:nvPr/>
          </p:nvSpPr>
          <p:spPr bwMode="auto">
            <a:xfrm>
              <a:off x="2468" y="3454"/>
              <a:ext cx="58" cy="57"/>
            </a:xfrm>
            <a:custGeom>
              <a:avLst/>
              <a:gdLst>
                <a:gd name="T0" fmla="*/ 0 w 116"/>
                <a:gd name="T1" fmla="*/ 14 h 116"/>
                <a:gd name="T2" fmla="*/ 1 w 116"/>
                <a:gd name="T3" fmla="*/ 17 h 116"/>
                <a:gd name="T4" fmla="*/ 1 w 116"/>
                <a:gd name="T5" fmla="*/ 19 h 116"/>
                <a:gd name="T6" fmla="*/ 3 w 116"/>
                <a:gd name="T7" fmla="*/ 22 h 116"/>
                <a:gd name="T8" fmla="*/ 5 w 116"/>
                <a:gd name="T9" fmla="*/ 24 h 116"/>
                <a:gd name="T10" fmla="*/ 7 w 116"/>
                <a:gd name="T11" fmla="*/ 26 h 116"/>
                <a:gd name="T12" fmla="*/ 9 w 116"/>
                <a:gd name="T13" fmla="*/ 27 h 116"/>
                <a:gd name="T14" fmla="*/ 12 w 116"/>
                <a:gd name="T15" fmla="*/ 28 h 116"/>
                <a:gd name="T16" fmla="*/ 15 w 116"/>
                <a:gd name="T17" fmla="*/ 28 h 116"/>
                <a:gd name="T18" fmla="*/ 18 w 116"/>
                <a:gd name="T19" fmla="*/ 28 h 116"/>
                <a:gd name="T20" fmla="*/ 20 w 116"/>
                <a:gd name="T21" fmla="*/ 27 h 116"/>
                <a:gd name="T22" fmla="*/ 23 w 116"/>
                <a:gd name="T23" fmla="*/ 26 h 116"/>
                <a:gd name="T24" fmla="*/ 25 w 116"/>
                <a:gd name="T25" fmla="*/ 24 h 116"/>
                <a:gd name="T26" fmla="*/ 27 w 116"/>
                <a:gd name="T27" fmla="*/ 22 h 116"/>
                <a:gd name="T28" fmla="*/ 28 w 116"/>
                <a:gd name="T29" fmla="*/ 19 h 116"/>
                <a:gd name="T30" fmla="*/ 29 w 116"/>
                <a:gd name="T31" fmla="*/ 17 h 116"/>
                <a:gd name="T32" fmla="*/ 29 w 116"/>
                <a:gd name="T33" fmla="*/ 14 h 116"/>
                <a:gd name="T34" fmla="*/ 29 w 116"/>
                <a:gd name="T35" fmla="*/ 11 h 116"/>
                <a:gd name="T36" fmla="*/ 28 w 116"/>
                <a:gd name="T37" fmla="*/ 8 h 116"/>
                <a:gd name="T38" fmla="*/ 27 w 116"/>
                <a:gd name="T39" fmla="*/ 6 h 116"/>
                <a:gd name="T40" fmla="*/ 25 w 116"/>
                <a:gd name="T41" fmla="*/ 4 h 116"/>
                <a:gd name="T42" fmla="*/ 23 w 116"/>
                <a:gd name="T43" fmla="*/ 2 h 116"/>
                <a:gd name="T44" fmla="*/ 20 w 116"/>
                <a:gd name="T45" fmla="*/ 1 h 116"/>
                <a:gd name="T46" fmla="*/ 18 w 116"/>
                <a:gd name="T47" fmla="*/ 0 h 116"/>
                <a:gd name="T48" fmla="*/ 15 w 116"/>
                <a:gd name="T49" fmla="*/ 0 h 116"/>
                <a:gd name="T50" fmla="*/ 12 w 116"/>
                <a:gd name="T51" fmla="*/ 0 h 116"/>
                <a:gd name="T52" fmla="*/ 9 w 116"/>
                <a:gd name="T53" fmla="*/ 1 h 116"/>
                <a:gd name="T54" fmla="*/ 7 w 116"/>
                <a:gd name="T55" fmla="*/ 2 h 116"/>
                <a:gd name="T56" fmla="*/ 5 w 116"/>
                <a:gd name="T57" fmla="*/ 4 h 116"/>
                <a:gd name="T58" fmla="*/ 3 w 116"/>
                <a:gd name="T59" fmla="*/ 6 h 116"/>
                <a:gd name="T60" fmla="*/ 1 w 116"/>
                <a:gd name="T61" fmla="*/ 8 h 116"/>
                <a:gd name="T62" fmla="*/ 1 w 116"/>
                <a:gd name="T63" fmla="*/ 11 h 116"/>
                <a:gd name="T64" fmla="*/ 0 w 116"/>
                <a:gd name="T65" fmla="*/ 14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116"/>
                <a:gd name="T101" fmla="*/ 116 w 116"/>
                <a:gd name="T102" fmla="*/ 116 h 1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116">
                  <a:moveTo>
                    <a:pt x="0" y="58"/>
                  </a:moveTo>
                  <a:lnTo>
                    <a:pt x="1" y="70"/>
                  </a:lnTo>
                  <a:lnTo>
                    <a:pt x="4" y="80"/>
                  </a:lnTo>
                  <a:lnTo>
                    <a:pt x="10" y="90"/>
                  </a:lnTo>
                  <a:lnTo>
                    <a:pt x="17" y="98"/>
                  </a:lnTo>
                  <a:lnTo>
                    <a:pt x="26" y="105"/>
                  </a:lnTo>
                  <a:lnTo>
                    <a:pt x="35" y="111"/>
                  </a:lnTo>
                  <a:lnTo>
                    <a:pt x="47" y="115"/>
                  </a:lnTo>
                  <a:lnTo>
                    <a:pt x="58" y="116"/>
                  </a:lnTo>
                  <a:lnTo>
                    <a:pt x="70" y="115"/>
                  </a:lnTo>
                  <a:lnTo>
                    <a:pt x="80" y="111"/>
                  </a:lnTo>
                  <a:lnTo>
                    <a:pt x="90" y="105"/>
                  </a:lnTo>
                  <a:lnTo>
                    <a:pt x="99" y="98"/>
                  </a:lnTo>
                  <a:lnTo>
                    <a:pt x="105" y="90"/>
                  </a:lnTo>
                  <a:lnTo>
                    <a:pt x="111" y="80"/>
                  </a:lnTo>
                  <a:lnTo>
                    <a:pt x="115" y="70"/>
                  </a:lnTo>
                  <a:lnTo>
                    <a:pt x="116" y="58"/>
                  </a:lnTo>
                  <a:lnTo>
                    <a:pt x="115" y="47"/>
                  </a:lnTo>
                  <a:lnTo>
                    <a:pt x="111" y="35"/>
                  </a:lnTo>
                  <a:lnTo>
                    <a:pt x="105" y="26"/>
                  </a:lnTo>
                  <a:lnTo>
                    <a:pt x="99" y="17"/>
                  </a:lnTo>
                  <a:lnTo>
                    <a:pt x="90" y="10"/>
                  </a:lnTo>
                  <a:lnTo>
                    <a:pt x="80" y="5"/>
                  </a:lnTo>
                  <a:lnTo>
                    <a:pt x="70" y="2"/>
                  </a:lnTo>
                  <a:lnTo>
                    <a:pt x="58" y="0"/>
                  </a:lnTo>
                  <a:lnTo>
                    <a:pt x="47" y="2"/>
                  </a:lnTo>
                  <a:lnTo>
                    <a:pt x="35" y="5"/>
                  </a:lnTo>
                  <a:lnTo>
                    <a:pt x="26" y="10"/>
                  </a:lnTo>
                  <a:lnTo>
                    <a:pt x="17" y="17"/>
                  </a:lnTo>
                  <a:lnTo>
                    <a:pt x="10" y="26"/>
                  </a:lnTo>
                  <a:lnTo>
                    <a:pt x="4" y="35"/>
                  </a:lnTo>
                  <a:lnTo>
                    <a:pt x="1" y="4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Freeform 29"/>
            <p:cNvSpPr>
              <a:spLocks/>
            </p:cNvSpPr>
            <p:nvPr/>
          </p:nvSpPr>
          <p:spPr bwMode="auto">
            <a:xfrm>
              <a:off x="2468" y="3555"/>
              <a:ext cx="58" cy="57"/>
            </a:xfrm>
            <a:custGeom>
              <a:avLst/>
              <a:gdLst>
                <a:gd name="T0" fmla="*/ 0 w 116"/>
                <a:gd name="T1" fmla="*/ 14 h 114"/>
                <a:gd name="T2" fmla="*/ 1 w 116"/>
                <a:gd name="T3" fmla="*/ 18 h 114"/>
                <a:gd name="T4" fmla="*/ 1 w 116"/>
                <a:gd name="T5" fmla="*/ 20 h 114"/>
                <a:gd name="T6" fmla="*/ 3 w 116"/>
                <a:gd name="T7" fmla="*/ 23 h 114"/>
                <a:gd name="T8" fmla="*/ 5 w 116"/>
                <a:gd name="T9" fmla="*/ 25 h 114"/>
                <a:gd name="T10" fmla="*/ 7 w 116"/>
                <a:gd name="T11" fmla="*/ 27 h 114"/>
                <a:gd name="T12" fmla="*/ 9 w 116"/>
                <a:gd name="T13" fmla="*/ 28 h 114"/>
                <a:gd name="T14" fmla="*/ 12 w 116"/>
                <a:gd name="T15" fmla="*/ 29 h 114"/>
                <a:gd name="T16" fmla="*/ 15 w 116"/>
                <a:gd name="T17" fmla="*/ 29 h 114"/>
                <a:gd name="T18" fmla="*/ 18 w 116"/>
                <a:gd name="T19" fmla="*/ 29 h 114"/>
                <a:gd name="T20" fmla="*/ 20 w 116"/>
                <a:gd name="T21" fmla="*/ 28 h 114"/>
                <a:gd name="T22" fmla="*/ 23 w 116"/>
                <a:gd name="T23" fmla="*/ 27 h 114"/>
                <a:gd name="T24" fmla="*/ 25 w 116"/>
                <a:gd name="T25" fmla="*/ 25 h 114"/>
                <a:gd name="T26" fmla="*/ 27 w 116"/>
                <a:gd name="T27" fmla="*/ 23 h 114"/>
                <a:gd name="T28" fmla="*/ 28 w 116"/>
                <a:gd name="T29" fmla="*/ 20 h 114"/>
                <a:gd name="T30" fmla="*/ 29 w 116"/>
                <a:gd name="T31" fmla="*/ 18 h 114"/>
                <a:gd name="T32" fmla="*/ 29 w 116"/>
                <a:gd name="T33" fmla="*/ 14 h 114"/>
                <a:gd name="T34" fmla="*/ 29 w 116"/>
                <a:gd name="T35" fmla="*/ 12 h 114"/>
                <a:gd name="T36" fmla="*/ 28 w 116"/>
                <a:gd name="T37" fmla="*/ 9 h 114"/>
                <a:gd name="T38" fmla="*/ 27 w 116"/>
                <a:gd name="T39" fmla="*/ 7 h 114"/>
                <a:gd name="T40" fmla="*/ 25 w 116"/>
                <a:gd name="T41" fmla="*/ 5 h 114"/>
                <a:gd name="T42" fmla="*/ 23 w 116"/>
                <a:gd name="T43" fmla="*/ 3 h 114"/>
                <a:gd name="T44" fmla="*/ 20 w 116"/>
                <a:gd name="T45" fmla="*/ 2 h 114"/>
                <a:gd name="T46" fmla="*/ 18 w 116"/>
                <a:gd name="T47" fmla="*/ 1 h 114"/>
                <a:gd name="T48" fmla="*/ 15 w 116"/>
                <a:gd name="T49" fmla="*/ 0 h 114"/>
                <a:gd name="T50" fmla="*/ 12 w 116"/>
                <a:gd name="T51" fmla="*/ 1 h 114"/>
                <a:gd name="T52" fmla="*/ 9 w 116"/>
                <a:gd name="T53" fmla="*/ 2 h 114"/>
                <a:gd name="T54" fmla="*/ 7 w 116"/>
                <a:gd name="T55" fmla="*/ 3 h 114"/>
                <a:gd name="T56" fmla="*/ 5 w 116"/>
                <a:gd name="T57" fmla="*/ 5 h 114"/>
                <a:gd name="T58" fmla="*/ 3 w 116"/>
                <a:gd name="T59" fmla="*/ 7 h 114"/>
                <a:gd name="T60" fmla="*/ 1 w 116"/>
                <a:gd name="T61" fmla="*/ 9 h 114"/>
                <a:gd name="T62" fmla="*/ 1 w 116"/>
                <a:gd name="T63" fmla="*/ 12 h 114"/>
                <a:gd name="T64" fmla="*/ 0 w 116"/>
                <a:gd name="T65" fmla="*/ 14 h 1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114"/>
                <a:gd name="T101" fmla="*/ 116 w 116"/>
                <a:gd name="T102" fmla="*/ 114 h 11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114">
                  <a:moveTo>
                    <a:pt x="0" y="58"/>
                  </a:moveTo>
                  <a:lnTo>
                    <a:pt x="1" y="69"/>
                  </a:lnTo>
                  <a:lnTo>
                    <a:pt x="4" y="79"/>
                  </a:lnTo>
                  <a:lnTo>
                    <a:pt x="10" y="90"/>
                  </a:lnTo>
                  <a:lnTo>
                    <a:pt x="17" y="98"/>
                  </a:lnTo>
                  <a:lnTo>
                    <a:pt x="26" y="105"/>
                  </a:lnTo>
                  <a:lnTo>
                    <a:pt x="35" y="109"/>
                  </a:lnTo>
                  <a:lnTo>
                    <a:pt x="47" y="113"/>
                  </a:lnTo>
                  <a:lnTo>
                    <a:pt x="58" y="114"/>
                  </a:lnTo>
                  <a:lnTo>
                    <a:pt x="70" y="113"/>
                  </a:lnTo>
                  <a:lnTo>
                    <a:pt x="80" y="109"/>
                  </a:lnTo>
                  <a:lnTo>
                    <a:pt x="90" y="105"/>
                  </a:lnTo>
                  <a:lnTo>
                    <a:pt x="99" y="98"/>
                  </a:lnTo>
                  <a:lnTo>
                    <a:pt x="105" y="90"/>
                  </a:lnTo>
                  <a:lnTo>
                    <a:pt x="111" y="79"/>
                  </a:lnTo>
                  <a:lnTo>
                    <a:pt x="115" y="69"/>
                  </a:lnTo>
                  <a:lnTo>
                    <a:pt x="116" y="58"/>
                  </a:lnTo>
                  <a:lnTo>
                    <a:pt x="115" y="46"/>
                  </a:lnTo>
                  <a:lnTo>
                    <a:pt x="111" y="36"/>
                  </a:lnTo>
                  <a:lnTo>
                    <a:pt x="105" y="25"/>
                  </a:lnTo>
                  <a:lnTo>
                    <a:pt x="99" y="17"/>
                  </a:lnTo>
                  <a:lnTo>
                    <a:pt x="90" y="10"/>
                  </a:lnTo>
                  <a:lnTo>
                    <a:pt x="80" y="5"/>
                  </a:lnTo>
                  <a:lnTo>
                    <a:pt x="70" y="1"/>
                  </a:lnTo>
                  <a:lnTo>
                    <a:pt x="58" y="0"/>
                  </a:lnTo>
                  <a:lnTo>
                    <a:pt x="47" y="1"/>
                  </a:lnTo>
                  <a:lnTo>
                    <a:pt x="35" y="5"/>
                  </a:lnTo>
                  <a:lnTo>
                    <a:pt x="26" y="10"/>
                  </a:lnTo>
                  <a:lnTo>
                    <a:pt x="17" y="17"/>
                  </a:lnTo>
                  <a:lnTo>
                    <a:pt x="10" y="25"/>
                  </a:lnTo>
                  <a:lnTo>
                    <a:pt x="4" y="36"/>
                  </a:lnTo>
                  <a:lnTo>
                    <a:pt x="1" y="4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Freeform 30"/>
            <p:cNvSpPr>
              <a:spLocks/>
            </p:cNvSpPr>
            <p:nvPr/>
          </p:nvSpPr>
          <p:spPr bwMode="auto">
            <a:xfrm>
              <a:off x="2468" y="3655"/>
              <a:ext cx="58" cy="58"/>
            </a:xfrm>
            <a:custGeom>
              <a:avLst/>
              <a:gdLst>
                <a:gd name="T0" fmla="*/ 0 w 116"/>
                <a:gd name="T1" fmla="*/ 15 h 115"/>
                <a:gd name="T2" fmla="*/ 1 w 116"/>
                <a:gd name="T3" fmla="*/ 18 h 115"/>
                <a:gd name="T4" fmla="*/ 1 w 116"/>
                <a:gd name="T5" fmla="*/ 20 h 115"/>
                <a:gd name="T6" fmla="*/ 3 w 116"/>
                <a:gd name="T7" fmla="*/ 23 h 115"/>
                <a:gd name="T8" fmla="*/ 5 w 116"/>
                <a:gd name="T9" fmla="*/ 25 h 115"/>
                <a:gd name="T10" fmla="*/ 7 w 116"/>
                <a:gd name="T11" fmla="*/ 27 h 115"/>
                <a:gd name="T12" fmla="*/ 9 w 116"/>
                <a:gd name="T13" fmla="*/ 28 h 115"/>
                <a:gd name="T14" fmla="*/ 12 w 116"/>
                <a:gd name="T15" fmla="*/ 29 h 115"/>
                <a:gd name="T16" fmla="*/ 15 w 116"/>
                <a:gd name="T17" fmla="*/ 29 h 115"/>
                <a:gd name="T18" fmla="*/ 18 w 116"/>
                <a:gd name="T19" fmla="*/ 29 h 115"/>
                <a:gd name="T20" fmla="*/ 20 w 116"/>
                <a:gd name="T21" fmla="*/ 28 h 115"/>
                <a:gd name="T22" fmla="*/ 23 w 116"/>
                <a:gd name="T23" fmla="*/ 27 h 115"/>
                <a:gd name="T24" fmla="*/ 25 w 116"/>
                <a:gd name="T25" fmla="*/ 25 h 115"/>
                <a:gd name="T26" fmla="*/ 27 w 116"/>
                <a:gd name="T27" fmla="*/ 23 h 115"/>
                <a:gd name="T28" fmla="*/ 28 w 116"/>
                <a:gd name="T29" fmla="*/ 20 h 115"/>
                <a:gd name="T30" fmla="*/ 29 w 116"/>
                <a:gd name="T31" fmla="*/ 18 h 115"/>
                <a:gd name="T32" fmla="*/ 29 w 116"/>
                <a:gd name="T33" fmla="*/ 15 h 115"/>
                <a:gd name="T34" fmla="*/ 29 w 116"/>
                <a:gd name="T35" fmla="*/ 12 h 115"/>
                <a:gd name="T36" fmla="*/ 28 w 116"/>
                <a:gd name="T37" fmla="*/ 9 h 115"/>
                <a:gd name="T38" fmla="*/ 27 w 116"/>
                <a:gd name="T39" fmla="*/ 7 h 115"/>
                <a:gd name="T40" fmla="*/ 25 w 116"/>
                <a:gd name="T41" fmla="*/ 4 h 115"/>
                <a:gd name="T42" fmla="*/ 23 w 116"/>
                <a:gd name="T43" fmla="*/ 3 h 115"/>
                <a:gd name="T44" fmla="*/ 20 w 116"/>
                <a:gd name="T45" fmla="*/ 1 h 115"/>
                <a:gd name="T46" fmla="*/ 18 w 116"/>
                <a:gd name="T47" fmla="*/ 1 h 115"/>
                <a:gd name="T48" fmla="*/ 15 w 116"/>
                <a:gd name="T49" fmla="*/ 0 h 115"/>
                <a:gd name="T50" fmla="*/ 12 w 116"/>
                <a:gd name="T51" fmla="*/ 1 h 115"/>
                <a:gd name="T52" fmla="*/ 9 w 116"/>
                <a:gd name="T53" fmla="*/ 1 h 115"/>
                <a:gd name="T54" fmla="*/ 7 w 116"/>
                <a:gd name="T55" fmla="*/ 3 h 115"/>
                <a:gd name="T56" fmla="*/ 5 w 116"/>
                <a:gd name="T57" fmla="*/ 4 h 115"/>
                <a:gd name="T58" fmla="*/ 3 w 116"/>
                <a:gd name="T59" fmla="*/ 7 h 115"/>
                <a:gd name="T60" fmla="*/ 1 w 116"/>
                <a:gd name="T61" fmla="*/ 9 h 115"/>
                <a:gd name="T62" fmla="*/ 1 w 116"/>
                <a:gd name="T63" fmla="*/ 12 h 115"/>
                <a:gd name="T64" fmla="*/ 0 w 116"/>
                <a:gd name="T65" fmla="*/ 15 h 1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115"/>
                <a:gd name="T101" fmla="*/ 116 w 116"/>
                <a:gd name="T102" fmla="*/ 115 h 11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115">
                  <a:moveTo>
                    <a:pt x="0" y="57"/>
                  </a:moveTo>
                  <a:lnTo>
                    <a:pt x="1" y="69"/>
                  </a:lnTo>
                  <a:lnTo>
                    <a:pt x="4" y="80"/>
                  </a:lnTo>
                  <a:lnTo>
                    <a:pt x="10" y="89"/>
                  </a:lnTo>
                  <a:lnTo>
                    <a:pt x="17" y="97"/>
                  </a:lnTo>
                  <a:lnTo>
                    <a:pt x="26" y="105"/>
                  </a:lnTo>
                  <a:lnTo>
                    <a:pt x="35" y="110"/>
                  </a:lnTo>
                  <a:lnTo>
                    <a:pt x="47" y="114"/>
                  </a:lnTo>
                  <a:lnTo>
                    <a:pt x="58" y="115"/>
                  </a:lnTo>
                  <a:lnTo>
                    <a:pt x="70" y="114"/>
                  </a:lnTo>
                  <a:lnTo>
                    <a:pt x="80" y="110"/>
                  </a:lnTo>
                  <a:lnTo>
                    <a:pt x="90" y="105"/>
                  </a:lnTo>
                  <a:lnTo>
                    <a:pt x="99" y="97"/>
                  </a:lnTo>
                  <a:lnTo>
                    <a:pt x="105" y="89"/>
                  </a:lnTo>
                  <a:lnTo>
                    <a:pt x="111" y="80"/>
                  </a:lnTo>
                  <a:lnTo>
                    <a:pt x="115" y="69"/>
                  </a:lnTo>
                  <a:lnTo>
                    <a:pt x="116" y="57"/>
                  </a:lnTo>
                  <a:lnTo>
                    <a:pt x="115" y="46"/>
                  </a:lnTo>
                  <a:lnTo>
                    <a:pt x="111" y="34"/>
                  </a:lnTo>
                  <a:lnTo>
                    <a:pt x="105" y="25"/>
                  </a:lnTo>
                  <a:lnTo>
                    <a:pt x="99" y="16"/>
                  </a:lnTo>
                  <a:lnTo>
                    <a:pt x="90" y="9"/>
                  </a:lnTo>
                  <a:lnTo>
                    <a:pt x="80" y="4"/>
                  </a:lnTo>
                  <a:lnTo>
                    <a:pt x="70" y="1"/>
                  </a:lnTo>
                  <a:lnTo>
                    <a:pt x="58" y="0"/>
                  </a:lnTo>
                  <a:lnTo>
                    <a:pt x="47" y="1"/>
                  </a:lnTo>
                  <a:lnTo>
                    <a:pt x="35" y="4"/>
                  </a:lnTo>
                  <a:lnTo>
                    <a:pt x="26" y="9"/>
                  </a:lnTo>
                  <a:lnTo>
                    <a:pt x="17" y="16"/>
                  </a:lnTo>
                  <a:lnTo>
                    <a:pt x="10" y="25"/>
                  </a:lnTo>
                  <a:lnTo>
                    <a:pt x="4" y="34"/>
                  </a:lnTo>
                  <a:lnTo>
                    <a:pt x="1" y="46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Freeform 31"/>
            <p:cNvSpPr>
              <a:spLocks/>
            </p:cNvSpPr>
            <p:nvPr/>
          </p:nvSpPr>
          <p:spPr bwMode="auto">
            <a:xfrm>
              <a:off x="2468" y="3757"/>
              <a:ext cx="58" cy="57"/>
            </a:xfrm>
            <a:custGeom>
              <a:avLst/>
              <a:gdLst>
                <a:gd name="T0" fmla="*/ 0 w 116"/>
                <a:gd name="T1" fmla="*/ 14 h 115"/>
                <a:gd name="T2" fmla="*/ 1 w 116"/>
                <a:gd name="T3" fmla="*/ 17 h 115"/>
                <a:gd name="T4" fmla="*/ 1 w 116"/>
                <a:gd name="T5" fmla="*/ 20 h 115"/>
                <a:gd name="T6" fmla="*/ 3 w 116"/>
                <a:gd name="T7" fmla="*/ 22 h 115"/>
                <a:gd name="T8" fmla="*/ 5 w 116"/>
                <a:gd name="T9" fmla="*/ 24 h 115"/>
                <a:gd name="T10" fmla="*/ 7 w 116"/>
                <a:gd name="T11" fmla="*/ 26 h 115"/>
                <a:gd name="T12" fmla="*/ 9 w 116"/>
                <a:gd name="T13" fmla="*/ 27 h 115"/>
                <a:gd name="T14" fmla="*/ 12 w 116"/>
                <a:gd name="T15" fmla="*/ 28 h 115"/>
                <a:gd name="T16" fmla="*/ 15 w 116"/>
                <a:gd name="T17" fmla="*/ 28 h 115"/>
                <a:gd name="T18" fmla="*/ 18 w 116"/>
                <a:gd name="T19" fmla="*/ 28 h 115"/>
                <a:gd name="T20" fmla="*/ 20 w 116"/>
                <a:gd name="T21" fmla="*/ 27 h 115"/>
                <a:gd name="T22" fmla="*/ 23 w 116"/>
                <a:gd name="T23" fmla="*/ 26 h 115"/>
                <a:gd name="T24" fmla="*/ 25 w 116"/>
                <a:gd name="T25" fmla="*/ 24 h 115"/>
                <a:gd name="T26" fmla="*/ 27 w 116"/>
                <a:gd name="T27" fmla="*/ 22 h 115"/>
                <a:gd name="T28" fmla="*/ 28 w 116"/>
                <a:gd name="T29" fmla="*/ 20 h 115"/>
                <a:gd name="T30" fmla="*/ 29 w 116"/>
                <a:gd name="T31" fmla="*/ 17 h 115"/>
                <a:gd name="T32" fmla="*/ 29 w 116"/>
                <a:gd name="T33" fmla="*/ 14 h 115"/>
                <a:gd name="T34" fmla="*/ 29 w 116"/>
                <a:gd name="T35" fmla="*/ 11 h 115"/>
                <a:gd name="T36" fmla="*/ 28 w 116"/>
                <a:gd name="T37" fmla="*/ 8 h 115"/>
                <a:gd name="T38" fmla="*/ 27 w 116"/>
                <a:gd name="T39" fmla="*/ 6 h 115"/>
                <a:gd name="T40" fmla="*/ 25 w 116"/>
                <a:gd name="T41" fmla="*/ 4 h 115"/>
                <a:gd name="T42" fmla="*/ 23 w 116"/>
                <a:gd name="T43" fmla="*/ 2 h 115"/>
                <a:gd name="T44" fmla="*/ 20 w 116"/>
                <a:gd name="T45" fmla="*/ 1 h 115"/>
                <a:gd name="T46" fmla="*/ 18 w 116"/>
                <a:gd name="T47" fmla="*/ 0 h 115"/>
                <a:gd name="T48" fmla="*/ 15 w 116"/>
                <a:gd name="T49" fmla="*/ 0 h 115"/>
                <a:gd name="T50" fmla="*/ 12 w 116"/>
                <a:gd name="T51" fmla="*/ 0 h 115"/>
                <a:gd name="T52" fmla="*/ 9 w 116"/>
                <a:gd name="T53" fmla="*/ 1 h 115"/>
                <a:gd name="T54" fmla="*/ 7 w 116"/>
                <a:gd name="T55" fmla="*/ 2 h 115"/>
                <a:gd name="T56" fmla="*/ 5 w 116"/>
                <a:gd name="T57" fmla="*/ 4 h 115"/>
                <a:gd name="T58" fmla="*/ 3 w 116"/>
                <a:gd name="T59" fmla="*/ 6 h 115"/>
                <a:gd name="T60" fmla="*/ 1 w 116"/>
                <a:gd name="T61" fmla="*/ 8 h 115"/>
                <a:gd name="T62" fmla="*/ 1 w 116"/>
                <a:gd name="T63" fmla="*/ 11 h 115"/>
                <a:gd name="T64" fmla="*/ 0 w 116"/>
                <a:gd name="T65" fmla="*/ 14 h 1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115"/>
                <a:gd name="T101" fmla="*/ 116 w 116"/>
                <a:gd name="T102" fmla="*/ 115 h 11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115">
                  <a:moveTo>
                    <a:pt x="0" y="58"/>
                  </a:moveTo>
                  <a:lnTo>
                    <a:pt x="1" y="69"/>
                  </a:lnTo>
                  <a:lnTo>
                    <a:pt x="4" y="80"/>
                  </a:lnTo>
                  <a:lnTo>
                    <a:pt x="10" y="90"/>
                  </a:lnTo>
                  <a:lnTo>
                    <a:pt x="17" y="98"/>
                  </a:lnTo>
                  <a:lnTo>
                    <a:pt x="26" y="105"/>
                  </a:lnTo>
                  <a:lnTo>
                    <a:pt x="35" y="111"/>
                  </a:lnTo>
                  <a:lnTo>
                    <a:pt x="47" y="114"/>
                  </a:lnTo>
                  <a:lnTo>
                    <a:pt x="58" y="115"/>
                  </a:lnTo>
                  <a:lnTo>
                    <a:pt x="70" y="114"/>
                  </a:lnTo>
                  <a:lnTo>
                    <a:pt x="80" y="111"/>
                  </a:lnTo>
                  <a:lnTo>
                    <a:pt x="90" y="105"/>
                  </a:lnTo>
                  <a:lnTo>
                    <a:pt x="99" y="98"/>
                  </a:lnTo>
                  <a:lnTo>
                    <a:pt x="105" y="90"/>
                  </a:lnTo>
                  <a:lnTo>
                    <a:pt x="111" y="80"/>
                  </a:lnTo>
                  <a:lnTo>
                    <a:pt x="115" y="69"/>
                  </a:lnTo>
                  <a:lnTo>
                    <a:pt x="116" y="58"/>
                  </a:lnTo>
                  <a:lnTo>
                    <a:pt x="115" y="46"/>
                  </a:lnTo>
                  <a:lnTo>
                    <a:pt x="111" y="35"/>
                  </a:lnTo>
                  <a:lnTo>
                    <a:pt x="105" y="26"/>
                  </a:lnTo>
                  <a:lnTo>
                    <a:pt x="99" y="16"/>
                  </a:lnTo>
                  <a:lnTo>
                    <a:pt x="90" y="9"/>
                  </a:lnTo>
                  <a:lnTo>
                    <a:pt x="80" y="5"/>
                  </a:lnTo>
                  <a:lnTo>
                    <a:pt x="70" y="1"/>
                  </a:lnTo>
                  <a:lnTo>
                    <a:pt x="58" y="0"/>
                  </a:lnTo>
                  <a:lnTo>
                    <a:pt x="47" y="1"/>
                  </a:lnTo>
                  <a:lnTo>
                    <a:pt x="35" y="5"/>
                  </a:lnTo>
                  <a:lnTo>
                    <a:pt x="26" y="9"/>
                  </a:lnTo>
                  <a:lnTo>
                    <a:pt x="17" y="16"/>
                  </a:lnTo>
                  <a:lnTo>
                    <a:pt x="10" y="26"/>
                  </a:lnTo>
                  <a:lnTo>
                    <a:pt x="4" y="35"/>
                  </a:lnTo>
                  <a:lnTo>
                    <a:pt x="1" y="4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Freeform 32"/>
            <p:cNvSpPr>
              <a:spLocks/>
            </p:cNvSpPr>
            <p:nvPr/>
          </p:nvSpPr>
          <p:spPr bwMode="auto">
            <a:xfrm>
              <a:off x="2374" y="3251"/>
              <a:ext cx="58" cy="58"/>
            </a:xfrm>
            <a:custGeom>
              <a:avLst/>
              <a:gdLst>
                <a:gd name="T0" fmla="*/ 0 w 115"/>
                <a:gd name="T1" fmla="*/ 15 h 115"/>
                <a:gd name="T2" fmla="*/ 1 w 115"/>
                <a:gd name="T3" fmla="*/ 18 h 115"/>
                <a:gd name="T4" fmla="*/ 2 w 115"/>
                <a:gd name="T5" fmla="*/ 21 h 115"/>
                <a:gd name="T6" fmla="*/ 3 w 115"/>
                <a:gd name="T7" fmla="*/ 23 h 115"/>
                <a:gd name="T8" fmla="*/ 5 w 115"/>
                <a:gd name="T9" fmla="*/ 25 h 115"/>
                <a:gd name="T10" fmla="*/ 7 w 115"/>
                <a:gd name="T11" fmla="*/ 27 h 115"/>
                <a:gd name="T12" fmla="*/ 9 w 115"/>
                <a:gd name="T13" fmla="*/ 28 h 115"/>
                <a:gd name="T14" fmla="*/ 12 w 115"/>
                <a:gd name="T15" fmla="*/ 29 h 115"/>
                <a:gd name="T16" fmla="*/ 15 w 115"/>
                <a:gd name="T17" fmla="*/ 29 h 115"/>
                <a:gd name="T18" fmla="*/ 18 w 115"/>
                <a:gd name="T19" fmla="*/ 29 h 115"/>
                <a:gd name="T20" fmla="*/ 21 w 115"/>
                <a:gd name="T21" fmla="*/ 28 h 115"/>
                <a:gd name="T22" fmla="*/ 23 w 115"/>
                <a:gd name="T23" fmla="*/ 27 h 115"/>
                <a:gd name="T24" fmla="*/ 25 w 115"/>
                <a:gd name="T25" fmla="*/ 25 h 115"/>
                <a:gd name="T26" fmla="*/ 27 w 115"/>
                <a:gd name="T27" fmla="*/ 23 h 115"/>
                <a:gd name="T28" fmla="*/ 28 w 115"/>
                <a:gd name="T29" fmla="*/ 21 h 115"/>
                <a:gd name="T30" fmla="*/ 29 w 115"/>
                <a:gd name="T31" fmla="*/ 18 h 115"/>
                <a:gd name="T32" fmla="*/ 29 w 115"/>
                <a:gd name="T33" fmla="*/ 15 h 115"/>
                <a:gd name="T34" fmla="*/ 29 w 115"/>
                <a:gd name="T35" fmla="*/ 12 h 115"/>
                <a:gd name="T36" fmla="*/ 28 w 115"/>
                <a:gd name="T37" fmla="*/ 9 h 115"/>
                <a:gd name="T38" fmla="*/ 27 w 115"/>
                <a:gd name="T39" fmla="*/ 7 h 115"/>
                <a:gd name="T40" fmla="*/ 25 w 115"/>
                <a:gd name="T41" fmla="*/ 4 h 115"/>
                <a:gd name="T42" fmla="*/ 23 w 115"/>
                <a:gd name="T43" fmla="*/ 3 h 115"/>
                <a:gd name="T44" fmla="*/ 21 w 115"/>
                <a:gd name="T45" fmla="*/ 2 h 115"/>
                <a:gd name="T46" fmla="*/ 18 w 115"/>
                <a:gd name="T47" fmla="*/ 1 h 115"/>
                <a:gd name="T48" fmla="*/ 15 w 115"/>
                <a:gd name="T49" fmla="*/ 0 h 115"/>
                <a:gd name="T50" fmla="*/ 12 w 115"/>
                <a:gd name="T51" fmla="*/ 1 h 115"/>
                <a:gd name="T52" fmla="*/ 9 w 115"/>
                <a:gd name="T53" fmla="*/ 2 h 115"/>
                <a:gd name="T54" fmla="*/ 7 w 115"/>
                <a:gd name="T55" fmla="*/ 3 h 115"/>
                <a:gd name="T56" fmla="*/ 5 w 115"/>
                <a:gd name="T57" fmla="*/ 4 h 115"/>
                <a:gd name="T58" fmla="*/ 3 w 115"/>
                <a:gd name="T59" fmla="*/ 7 h 115"/>
                <a:gd name="T60" fmla="*/ 2 w 115"/>
                <a:gd name="T61" fmla="*/ 9 h 115"/>
                <a:gd name="T62" fmla="*/ 1 w 115"/>
                <a:gd name="T63" fmla="*/ 12 h 115"/>
                <a:gd name="T64" fmla="*/ 0 w 115"/>
                <a:gd name="T65" fmla="*/ 15 h 1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5"/>
                <a:gd name="T100" fmla="*/ 0 h 115"/>
                <a:gd name="T101" fmla="*/ 115 w 115"/>
                <a:gd name="T102" fmla="*/ 115 h 11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5" h="115">
                  <a:moveTo>
                    <a:pt x="0" y="58"/>
                  </a:moveTo>
                  <a:lnTo>
                    <a:pt x="1" y="69"/>
                  </a:lnTo>
                  <a:lnTo>
                    <a:pt x="5" y="81"/>
                  </a:lnTo>
                  <a:lnTo>
                    <a:pt x="9" y="90"/>
                  </a:lnTo>
                  <a:lnTo>
                    <a:pt x="17" y="98"/>
                  </a:lnTo>
                  <a:lnTo>
                    <a:pt x="25" y="106"/>
                  </a:lnTo>
                  <a:lnTo>
                    <a:pt x="35" y="111"/>
                  </a:lnTo>
                  <a:lnTo>
                    <a:pt x="46" y="114"/>
                  </a:lnTo>
                  <a:lnTo>
                    <a:pt x="58" y="115"/>
                  </a:lnTo>
                  <a:lnTo>
                    <a:pt x="69" y="114"/>
                  </a:lnTo>
                  <a:lnTo>
                    <a:pt x="81" y="111"/>
                  </a:lnTo>
                  <a:lnTo>
                    <a:pt x="90" y="106"/>
                  </a:lnTo>
                  <a:lnTo>
                    <a:pt x="99" y="98"/>
                  </a:lnTo>
                  <a:lnTo>
                    <a:pt x="106" y="90"/>
                  </a:lnTo>
                  <a:lnTo>
                    <a:pt x="111" y="81"/>
                  </a:lnTo>
                  <a:lnTo>
                    <a:pt x="114" y="69"/>
                  </a:lnTo>
                  <a:lnTo>
                    <a:pt x="115" y="58"/>
                  </a:lnTo>
                  <a:lnTo>
                    <a:pt x="114" y="46"/>
                  </a:lnTo>
                  <a:lnTo>
                    <a:pt x="111" y="35"/>
                  </a:lnTo>
                  <a:lnTo>
                    <a:pt x="106" y="25"/>
                  </a:lnTo>
                  <a:lnTo>
                    <a:pt x="99" y="16"/>
                  </a:lnTo>
                  <a:lnTo>
                    <a:pt x="90" y="9"/>
                  </a:lnTo>
                  <a:lnTo>
                    <a:pt x="81" y="5"/>
                  </a:lnTo>
                  <a:lnTo>
                    <a:pt x="69" y="1"/>
                  </a:lnTo>
                  <a:lnTo>
                    <a:pt x="58" y="0"/>
                  </a:lnTo>
                  <a:lnTo>
                    <a:pt x="46" y="1"/>
                  </a:lnTo>
                  <a:lnTo>
                    <a:pt x="35" y="5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9" y="25"/>
                  </a:lnTo>
                  <a:lnTo>
                    <a:pt x="5" y="35"/>
                  </a:lnTo>
                  <a:lnTo>
                    <a:pt x="1" y="4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Freeform 33"/>
            <p:cNvSpPr>
              <a:spLocks/>
            </p:cNvSpPr>
            <p:nvPr/>
          </p:nvSpPr>
          <p:spPr bwMode="auto">
            <a:xfrm>
              <a:off x="2374" y="3352"/>
              <a:ext cx="58" cy="58"/>
            </a:xfrm>
            <a:custGeom>
              <a:avLst/>
              <a:gdLst>
                <a:gd name="T0" fmla="*/ 0 w 115"/>
                <a:gd name="T1" fmla="*/ 15 h 115"/>
                <a:gd name="T2" fmla="*/ 1 w 115"/>
                <a:gd name="T3" fmla="*/ 18 h 115"/>
                <a:gd name="T4" fmla="*/ 2 w 115"/>
                <a:gd name="T5" fmla="*/ 20 h 115"/>
                <a:gd name="T6" fmla="*/ 3 w 115"/>
                <a:gd name="T7" fmla="*/ 23 h 115"/>
                <a:gd name="T8" fmla="*/ 5 w 115"/>
                <a:gd name="T9" fmla="*/ 25 h 115"/>
                <a:gd name="T10" fmla="*/ 7 w 115"/>
                <a:gd name="T11" fmla="*/ 27 h 115"/>
                <a:gd name="T12" fmla="*/ 9 w 115"/>
                <a:gd name="T13" fmla="*/ 28 h 115"/>
                <a:gd name="T14" fmla="*/ 12 w 115"/>
                <a:gd name="T15" fmla="*/ 29 h 115"/>
                <a:gd name="T16" fmla="*/ 15 w 115"/>
                <a:gd name="T17" fmla="*/ 29 h 115"/>
                <a:gd name="T18" fmla="*/ 18 w 115"/>
                <a:gd name="T19" fmla="*/ 29 h 115"/>
                <a:gd name="T20" fmla="*/ 21 w 115"/>
                <a:gd name="T21" fmla="*/ 28 h 115"/>
                <a:gd name="T22" fmla="*/ 23 w 115"/>
                <a:gd name="T23" fmla="*/ 27 h 115"/>
                <a:gd name="T24" fmla="*/ 25 w 115"/>
                <a:gd name="T25" fmla="*/ 25 h 115"/>
                <a:gd name="T26" fmla="*/ 27 w 115"/>
                <a:gd name="T27" fmla="*/ 23 h 115"/>
                <a:gd name="T28" fmla="*/ 28 w 115"/>
                <a:gd name="T29" fmla="*/ 20 h 115"/>
                <a:gd name="T30" fmla="*/ 29 w 115"/>
                <a:gd name="T31" fmla="*/ 18 h 115"/>
                <a:gd name="T32" fmla="*/ 29 w 115"/>
                <a:gd name="T33" fmla="*/ 15 h 115"/>
                <a:gd name="T34" fmla="*/ 29 w 115"/>
                <a:gd name="T35" fmla="*/ 12 h 115"/>
                <a:gd name="T36" fmla="*/ 28 w 115"/>
                <a:gd name="T37" fmla="*/ 9 h 115"/>
                <a:gd name="T38" fmla="*/ 27 w 115"/>
                <a:gd name="T39" fmla="*/ 7 h 115"/>
                <a:gd name="T40" fmla="*/ 25 w 115"/>
                <a:gd name="T41" fmla="*/ 4 h 115"/>
                <a:gd name="T42" fmla="*/ 23 w 115"/>
                <a:gd name="T43" fmla="*/ 3 h 115"/>
                <a:gd name="T44" fmla="*/ 21 w 115"/>
                <a:gd name="T45" fmla="*/ 1 h 115"/>
                <a:gd name="T46" fmla="*/ 18 w 115"/>
                <a:gd name="T47" fmla="*/ 1 h 115"/>
                <a:gd name="T48" fmla="*/ 15 w 115"/>
                <a:gd name="T49" fmla="*/ 0 h 115"/>
                <a:gd name="T50" fmla="*/ 12 w 115"/>
                <a:gd name="T51" fmla="*/ 1 h 115"/>
                <a:gd name="T52" fmla="*/ 9 w 115"/>
                <a:gd name="T53" fmla="*/ 1 h 115"/>
                <a:gd name="T54" fmla="*/ 7 w 115"/>
                <a:gd name="T55" fmla="*/ 3 h 115"/>
                <a:gd name="T56" fmla="*/ 5 w 115"/>
                <a:gd name="T57" fmla="*/ 4 h 115"/>
                <a:gd name="T58" fmla="*/ 3 w 115"/>
                <a:gd name="T59" fmla="*/ 7 h 115"/>
                <a:gd name="T60" fmla="*/ 2 w 115"/>
                <a:gd name="T61" fmla="*/ 9 h 115"/>
                <a:gd name="T62" fmla="*/ 1 w 115"/>
                <a:gd name="T63" fmla="*/ 12 h 115"/>
                <a:gd name="T64" fmla="*/ 0 w 115"/>
                <a:gd name="T65" fmla="*/ 15 h 1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5"/>
                <a:gd name="T100" fmla="*/ 0 h 115"/>
                <a:gd name="T101" fmla="*/ 115 w 115"/>
                <a:gd name="T102" fmla="*/ 115 h 11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5" h="115">
                  <a:moveTo>
                    <a:pt x="0" y="57"/>
                  </a:moveTo>
                  <a:lnTo>
                    <a:pt x="1" y="69"/>
                  </a:lnTo>
                  <a:lnTo>
                    <a:pt x="5" y="80"/>
                  </a:lnTo>
                  <a:lnTo>
                    <a:pt x="9" y="90"/>
                  </a:lnTo>
                  <a:lnTo>
                    <a:pt x="17" y="98"/>
                  </a:lnTo>
                  <a:lnTo>
                    <a:pt x="25" y="106"/>
                  </a:lnTo>
                  <a:lnTo>
                    <a:pt x="35" y="110"/>
                  </a:lnTo>
                  <a:lnTo>
                    <a:pt x="46" y="114"/>
                  </a:lnTo>
                  <a:lnTo>
                    <a:pt x="58" y="115"/>
                  </a:lnTo>
                  <a:lnTo>
                    <a:pt x="69" y="114"/>
                  </a:lnTo>
                  <a:lnTo>
                    <a:pt x="81" y="110"/>
                  </a:lnTo>
                  <a:lnTo>
                    <a:pt x="90" y="106"/>
                  </a:lnTo>
                  <a:lnTo>
                    <a:pt x="99" y="98"/>
                  </a:lnTo>
                  <a:lnTo>
                    <a:pt x="106" y="90"/>
                  </a:lnTo>
                  <a:lnTo>
                    <a:pt x="111" y="80"/>
                  </a:lnTo>
                  <a:lnTo>
                    <a:pt x="114" y="69"/>
                  </a:lnTo>
                  <a:lnTo>
                    <a:pt x="115" y="57"/>
                  </a:lnTo>
                  <a:lnTo>
                    <a:pt x="114" y="46"/>
                  </a:lnTo>
                  <a:lnTo>
                    <a:pt x="111" y="34"/>
                  </a:lnTo>
                  <a:lnTo>
                    <a:pt x="106" y="25"/>
                  </a:lnTo>
                  <a:lnTo>
                    <a:pt x="99" y="16"/>
                  </a:lnTo>
                  <a:lnTo>
                    <a:pt x="90" y="9"/>
                  </a:lnTo>
                  <a:lnTo>
                    <a:pt x="81" y="4"/>
                  </a:lnTo>
                  <a:lnTo>
                    <a:pt x="69" y="1"/>
                  </a:lnTo>
                  <a:lnTo>
                    <a:pt x="58" y="0"/>
                  </a:lnTo>
                  <a:lnTo>
                    <a:pt x="46" y="1"/>
                  </a:lnTo>
                  <a:lnTo>
                    <a:pt x="35" y="4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9" y="25"/>
                  </a:lnTo>
                  <a:lnTo>
                    <a:pt x="5" y="34"/>
                  </a:lnTo>
                  <a:lnTo>
                    <a:pt x="1" y="46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Freeform 34"/>
            <p:cNvSpPr>
              <a:spLocks/>
            </p:cNvSpPr>
            <p:nvPr/>
          </p:nvSpPr>
          <p:spPr bwMode="auto">
            <a:xfrm>
              <a:off x="2368" y="3432"/>
              <a:ext cx="58" cy="57"/>
            </a:xfrm>
            <a:custGeom>
              <a:avLst/>
              <a:gdLst>
                <a:gd name="T0" fmla="*/ 0 w 115"/>
                <a:gd name="T1" fmla="*/ 14 h 116"/>
                <a:gd name="T2" fmla="*/ 1 w 115"/>
                <a:gd name="T3" fmla="*/ 17 h 116"/>
                <a:gd name="T4" fmla="*/ 2 w 115"/>
                <a:gd name="T5" fmla="*/ 19 h 116"/>
                <a:gd name="T6" fmla="*/ 3 w 115"/>
                <a:gd name="T7" fmla="*/ 22 h 116"/>
                <a:gd name="T8" fmla="*/ 5 w 115"/>
                <a:gd name="T9" fmla="*/ 24 h 116"/>
                <a:gd name="T10" fmla="*/ 7 w 115"/>
                <a:gd name="T11" fmla="*/ 26 h 116"/>
                <a:gd name="T12" fmla="*/ 9 w 115"/>
                <a:gd name="T13" fmla="*/ 27 h 116"/>
                <a:gd name="T14" fmla="*/ 12 w 115"/>
                <a:gd name="T15" fmla="*/ 28 h 116"/>
                <a:gd name="T16" fmla="*/ 15 w 115"/>
                <a:gd name="T17" fmla="*/ 28 h 116"/>
                <a:gd name="T18" fmla="*/ 18 w 115"/>
                <a:gd name="T19" fmla="*/ 28 h 116"/>
                <a:gd name="T20" fmla="*/ 21 w 115"/>
                <a:gd name="T21" fmla="*/ 27 h 116"/>
                <a:gd name="T22" fmla="*/ 23 w 115"/>
                <a:gd name="T23" fmla="*/ 26 h 116"/>
                <a:gd name="T24" fmla="*/ 25 w 115"/>
                <a:gd name="T25" fmla="*/ 24 h 116"/>
                <a:gd name="T26" fmla="*/ 27 w 115"/>
                <a:gd name="T27" fmla="*/ 22 h 116"/>
                <a:gd name="T28" fmla="*/ 28 w 115"/>
                <a:gd name="T29" fmla="*/ 19 h 116"/>
                <a:gd name="T30" fmla="*/ 29 w 115"/>
                <a:gd name="T31" fmla="*/ 17 h 116"/>
                <a:gd name="T32" fmla="*/ 29 w 115"/>
                <a:gd name="T33" fmla="*/ 14 h 116"/>
                <a:gd name="T34" fmla="*/ 29 w 115"/>
                <a:gd name="T35" fmla="*/ 11 h 116"/>
                <a:gd name="T36" fmla="*/ 28 w 115"/>
                <a:gd name="T37" fmla="*/ 8 h 116"/>
                <a:gd name="T38" fmla="*/ 27 w 115"/>
                <a:gd name="T39" fmla="*/ 6 h 116"/>
                <a:gd name="T40" fmla="*/ 25 w 115"/>
                <a:gd name="T41" fmla="*/ 4 h 116"/>
                <a:gd name="T42" fmla="*/ 23 w 115"/>
                <a:gd name="T43" fmla="*/ 2 h 116"/>
                <a:gd name="T44" fmla="*/ 21 w 115"/>
                <a:gd name="T45" fmla="*/ 1 h 116"/>
                <a:gd name="T46" fmla="*/ 18 w 115"/>
                <a:gd name="T47" fmla="*/ 0 h 116"/>
                <a:gd name="T48" fmla="*/ 15 w 115"/>
                <a:gd name="T49" fmla="*/ 0 h 116"/>
                <a:gd name="T50" fmla="*/ 12 w 115"/>
                <a:gd name="T51" fmla="*/ 0 h 116"/>
                <a:gd name="T52" fmla="*/ 9 w 115"/>
                <a:gd name="T53" fmla="*/ 1 h 116"/>
                <a:gd name="T54" fmla="*/ 7 w 115"/>
                <a:gd name="T55" fmla="*/ 2 h 116"/>
                <a:gd name="T56" fmla="*/ 5 w 115"/>
                <a:gd name="T57" fmla="*/ 4 h 116"/>
                <a:gd name="T58" fmla="*/ 3 w 115"/>
                <a:gd name="T59" fmla="*/ 6 h 116"/>
                <a:gd name="T60" fmla="*/ 2 w 115"/>
                <a:gd name="T61" fmla="*/ 8 h 116"/>
                <a:gd name="T62" fmla="*/ 1 w 115"/>
                <a:gd name="T63" fmla="*/ 11 h 116"/>
                <a:gd name="T64" fmla="*/ 0 w 115"/>
                <a:gd name="T65" fmla="*/ 14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5"/>
                <a:gd name="T100" fmla="*/ 0 h 116"/>
                <a:gd name="T101" fmla="*/ 115 w 115"/>
                <a:gd name="T102" fmla="*/ 116 h 1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5" h="116">
                  <a:moveTo>
                    <a:pt x="0" y="58"/>
                  </a:moveTo>
                  <a:lnTo>
                    <a:pt x="1" y="70"/>
                  </a:lnTo>
                  <a:lnTo>
                    <a:pt x="5" y="80"/>
                  </a:lnTo>
                  <a:lnTo>
                    <a:pt x="9" y="90"/>
                  </a:lnTo>
                  <a:lnTo>
                    <a:pt x="17" y="98"/>
                  </a:lnTo>
                  <a:lnTo>
                    <a:pt x="25" y="105"/>
                  </a:lnTo>
                  <a:lnTo>
                    <a:pt x="35" y="111"/>
                  </a:lnTo>
                  <a:lnTo>
                    <a:pt x="46" y="115"/>
                  </a:lnTo>
                  <a:lnTo>
                    <a:pt x="58" y="116"/>
                  </a:lnTo>
                  <a:lnTo>
                    <a:pt x="69" y="115"/>
                  </a:lnTo>
                  <a:lnTo>
                    <a:pt x="81" y="111"/>
                  </a:lnTo>
                  <a:lnTo>
                    <a:pt x="90" y="105"/>
                  </a:lnTo>
                  <a:lnTo>
                    <a:pt x="99" y="98"/>
                  </a:lnTo>
                  <a:lnTo>
                    <a:pt x="106" y="90"/>
                  </a:lnTo>
                  <a:lnTo>
                    <a:pt x="111" y="80"/>
                  </a:lnTo>
                  <a:lnTo>
                    <a:pt x="114" y="70"/>
                  </a:lnTo>
                  <a:lnTo>
                    <a:pt x="115" y="58"/>
                  </a:lnTo>
                  <a:lnTo>
                    <a:pt x="114" y="47"/>
                  </a:lnTo>
                  <a:lnTo>
                    <a:pt x="111" y="35"/>
                  </a:lnTo>
                  <a:lnTo>
                    <a:pt x="106" y="26"/>
                  </a:lnTo>
                  <a:lnTo>
                    <a:pt x="99" y="17"/>
                  </a:lnTo>
                  <a:lnTo>
                    <a:pt x="90" y="10"/>
                  </a:lnTo>
                  <a:lnTo>
                    <a:pt x="81" y="5"/>
                  </a:lnTo>
                  <a:lnTo>
                    <a:pt x="69" y="2"/>
                  </a:lnTo>
                  <a:lnTo>
                    <a:pt x="58" y="0"/>
                  </a:lnTo>
                  <a:lnTo>
                    <a:pt x="46" y="2"/>
                  </a:lnTo>
                  <a:lnTo>
                    <a:pt x="35" y="5"/>
                  </a:lnTo>
                  <a:lnTo>
                    <a:pt x="25" y="10"/>
                  </a:lnTo>
                  <a:lnTo>
                    <a:pt x="17" y="17"/>
                  </a:lnTo>
                  <a:lnTo>
                    <a:pt x="9" y="26"/>
                  </a:lnTo>
                  <a:lnTo>
                    <a:pt x="5" y="35"/>
                  </a:lnTo>
                  <a:lnTo>
                    <a:pt x="1" y="4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Freeform 35"/>
            <p:cNvSpPr>
              <a:spLocks/>
            </p:cNvSpPr>
            <p:nvPr/>
          </p:nvSpPr>
          <p:spPr bwMode="auto">
            <a:xfrm>
              <a:off x="2374" y="3555"/>
              <a:ext cx="58" cy="57"/>
            </a:xfrm>
            <a:custGeom>
              <a:avLst/>
              <a:gdLst>
                <a:gd name="T0" fmla="*/ 0 w 115"/>
                <a:gd name="T1" fmla="*/ 14 h 114"/>
                <a:gd name="T2" fmla="*/ 1 w 115"/>
                <a:gd name="T3" fmla="*/ 18 h 114"/>
                <a:gd name="T4" fmla="*/ 2 w 115"/>
                <a:gd name="T5" fmla="*/ 20 h 114"/>
                <a:gd name="T6" fmla="*/ 3 w 115"/>
                <a:gd name="T7" fmla="*/ 23 h 114"/>
                <a:gd name="T8" fmla="*/ 5 w 115"/>
                <a:gd name="T9" fmla="*/ 25 h 114"/>
                <a:gd name="T10" fmla="*/ 7 w 115"/>
                <a:gd name="T11" fmla="*/ 27 h 114"/>
                <a:gd name="T12" fmla="*/ 9 w 115"/>
                <a:gd name="T13" fmla="*/ 28 h 114"/>
                <a:gd name="T14" fmla="*/ 12 w 115"/>
                <a:gd name="T15" fmla="*/ 29 h 114"/>
                <a:gd name="T16" fmla="*/ 15 w 115"/>
                <a:gd name="T17" fmla="*/ 29 h 114"/>
                <a:gd name="T18" fmla="*/ 18 w 115"/>
                <a:gd name="T19" fmla="*/ 29 h 114"/>
                <a:gd name="T20" fmla="*/ 21 w 115"/>
                <a:gd name="T21" fmla="*/ 28 h 114"/>
                <a:gd name="T22" fmla="*/ 23 w 115"/>
                <a:gd name="T23" fmla="*/ 27 h 114"/>
                <a:gd name="T24" fmla="*/ 25 w 115"/>
                <a:gd name="T25" fmla="*/ 25 h 114"/>
                <a:gd name="T26" fmla="*/ 27 w 115"/>
                <a:gd name="T27" fmla="*/ 23 h 114"/>
                <a:gd name="T28" fmla="*/ 28 w 115"/>
                <a:gd name="T29" fmla="*/ 20 h 114"/>
                <a:gd name="T30" fmla="*/ 29 w 115"/>
                <a:gd name="T31" fmla="*/ 18 h 114"/>
                <a:gd name="T32" fmla="*/ 29 w 115"/>
                <a:gd name="T33" fmla="*/ 14 h 114"/>
                <a:gd name="T34" fmla="*/ 29 w 115"/>
                <a:gd name="T35" fmla="*/ 12 h 114"/>
                <a:gd name="T36" fmla="*/ 28 w 115"/>
                <a:gd name="T37" fmla="*/ 9 h 114"/>
                <a:gd name="T38" fmla="*/ 27 w 115"/>
                <a:gd name="T39" fmla="*/ 7 h 114"/>
                <a:gd name="T40" fmla="*/ 25 w 115"/>
                <a:gd name="T41" fmla="*/ 5 h 114"/>
                <a:gd name="T42" fmla="*/ 23 w 115"/>
                <a:gd name="T43" fmla="*/ 3 h 114"/>
                <a:gd name="T44" fmla="*/ 21 w 115"/>
                <a:gd name="T45" fmla="*/ 2 h 114"/>
                <a:gd name="T46" fmla="*/ 18 w 115"/>
                <a:gd name="T47" fmla="*/ 1 h 114"/>
                <a:gd name="T48" fmla="*/ 15 w 115"/>
                <a:gd name="T49" fmla="*/ 0 h 114"/>
                <a:gd name="T50" fmla="*/ 12 w 115"/>
                <a:gd name="T51" fmla="*/ 1 h 114"/>
                <a:gd name="T52" fmla="*/ 9 w 115"/>
                <a:gd name="T53" fmla="*/ 2 h 114"/>
                <a:gd name="T54" fmla="*/ 7 w 115"/>
                <a:gd name="T55" fmla="*/ 3 h 114"/>
                <a:gd name="T56" fmla="*/ 5 w 115"/>
                <a:gd name="T57" fmla="*/ 5 h 114"/>
                <a:gd name="T58" fmla="*/ 3 w 115"/>
                <a:gd name="T59" fmla="*/ 7 h 114"/>
                <a:gd name="T60" fmla="*/ 2 w 115"/>
                <a:gd name="T61" fmla="*/ 9 h 114"/>
                <a:gd name="T62" fmla="*/ 1 w 115"/>
                <a:gd name="T63" fmla="*/ 12 h 114"/>
                <a:gd name="T64" fmla="*/ 0 w 115"/>
                <a:gd name="T65" fmla="*/ 14 h 1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5"/>
                <a:gd name="T100" fmla="*/ 0 h 114"/>
                <a:gd name="T101" fmla="*/ 115 w 115"/>
                <a:gd name="T102" fmla="*/ 114 h 11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5" h="114">
                  <a:moveTo>
                    <a:pt x="0" y="58"/>
                  </a:moveTo>
                  <a:lnTo>
                    <a:pt x="1" y="69"/>
                  </a:lnTo>
                  <a:lnTo>
                    <a:pt x="5" y="79"/>
                  </a:lnTo>
                  <a:lnTo>
                    <a:pt x="9" y="90"/>
                  </a:lnTo>
                  <a:lnTo>
                    <a:pt x="17" y="98"/>
                  </a:lnTo>
                  <a:lnTo>
                    <a:pt x="25" y="105"/>
                  </a:lnTo>
                  <a:lnTo>
                    <a:pt x="35" y="109"/>
                  </a:lnTo>
                  <a:lnTo>
                    <a:pt x="46" y="113"/>
                  </a:lnTo>
                  <a:lnTo>
                    <a:pt x="58" y="114"/>
                  </a:lnTo>
                  <a:lnTo>
                    <a:pt x="69" y="113"/>
                  </a:lnTo>
                  <a:lnTo>
                    <a:pt x="81" y="109"/>
                  </a:lnTo>
                  <a:lnTo>
                    <a:pt x="90" y="105"/>
                  </a:lnTo>
                  <a:lnTo>
                    <a:pt x="99" y="98"/>
                  </a:lnTo>
                  <a:lnTo>
                    <a:pt x="106" y="90"/>
                  </a:lnTo>
                  <a:lnTo>
                    <a:pt x="111" y="79"/>
                  </a:lnTo>
                  <a:lnTo>
                    <a:pt x="114" y="69"/>
                  </a:lnTo>
                  <a:lnTo>
                    <a:pt x="115" y="58"/>
                  </a:lnTo>
                  <a:lnTo>
                    <a:pt x="114" y="46"/>
                  </a:lnTo>
                  <a:lnTo>
                    <a:pt x="111" y="36"/>
                  </a:lnTo>
                  <a:lnTo>
                    <a:pt x="106" y="25"/>
                  </a:lnTo>
                  <a:lnTo>
                    <a:pt x="99" y="17"/>
                  </a:lnTo>
                  <a:lnTo>
                    <a:pt x="90" y="10"/>
                  </a:lnTo>
                  <a:lnTo>
                    <a:pt x="81" y="5"/>
                  </a:lnTo>
                  <a:lnTo>
                    <a:pt x="69" y="1"/>
                  </a:lnTo>
                  <a:lnTo>
                    <a:pt x="58" y="0"/>
                  </a:lnTo>
                  <a:lnTo>
                    <a:pt x="46" y="1"/>
                  </a:lnTo>
                  <a:lnTo>
                    <a:pt x="35" y="5"/>
                  </a:lnTo>
                  <a:lnTo>
                    <a:pt x="25" y="10"/>
                  </a:lnTo>
                  <a:lnTo>
                    <a:pt x="17" y="17"/>
                  </a:lnTo>
                  <a:lnTo>
                    <a:pt x="9" y="25"/>
                  </a:lnTo>
                  <a:lnTo>
                    <a:pt x="5" y="36"/>
                  </a:lnTo>
                  <a:lnTo>
                    <a:pt x="1" y="4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Freeform 36"/>
            <p:cNvSpPr>
              <a:spLocks/>
            </p:cNvSpPr>
            <p:nvPr/>
          </p:nvSpPr>
          <p:spPr bwMode="auto">
            <a:xfrm>
              <a:off x="2374" y="3655"/>
              <a:ext cx="58" cy="58"/>
            </a:xfrm>
            <a:custGeom>
              <a:avLst/>
              <a:gdLst>
                <a:gd name="T0" fmla="*/ 0 w 115"/>
                <a:gd name="T1" fmla="*/ 15 h 115"/>
                <a:gd name="T2" fmla="*/ 1 w 115"/>
                <a:gd name="T3" fmla="*/ 18 h 115"/>
                <a:gd name="T4" fmla="*/ 2 w 115"/>
                <a:gd name="T5" fmla="*/ 20 h 115"/>
                <a:gd name="T6" fmla="*/ 3 w 115"/>
                <a:gd name="T7" fmla="*/ 23 h 115"/>
                <a:gd name="T8" fmla="*/ 5 w 115"/>
                <a:gd name="T9" fmla="*/ 25 h 115"/>
                <a:gd name="T10" fmla="*/ 7 w 115"/>
                <a:gd name="T11" fmla="*/ 27 h 115"/>
                <a:gd name="T12" fmla="*/ 9 w 115"/>
                <a:gd name="T13" fmla="*/ 28 h 115"/>
                <a:gd name="T14" fmla="*/ 12 w 115"/>
                <a:gd name="T15" fmla="*/ 29 h 115"/>
                <a:gd name="T16" fmla="*/ 15 w 115"/>
                <a:gd name="T17" fmla="*/ 29 h 115"/>
                <a:gd name="T18" fmla="*/ 18 w 115"/>
                <a:gd name="T19" fmla="*/ 29 h 115"/>
                <a:gd name="T20" fmla="*/ 21 w 115"/>
                <a:gd name="T21" fmla="*/ 28 h 115"/>
                <a:gd name="T22" fmla="*/ 23 w 115"/>
                <a:gd name="T23" fmla="*/ 27 h 115"/>
                <a:gd name="T24" fmla="*/ 25 w 115"/>
                <a:gd name="T25" fmla="*/ 25 h 115"/>
                <a:gd name="T26" fmla="*/ 27 w 115"/>
                <a:gd name="T27" fmla="*/ 23 h 115"/>
                <a:gd name="T28" fmla="*/ 28 w 115"/>
                <a:gd name="T29" fmla="*/ 20 h 115"/>
                <a:gd name="T30" fmla="*/ 29 w 115"/>
                <a:gd name="T31" fmla="*/ 18 h 115"/>
                <a:gd name="T32" fmla="*/ 29 w 115"/>
                <a:gd name="T33" fmla="*/ 15 h 115"/>
                <a:gd name="T34" fmla="*/ 29 w 115"/>
                <a:gd name="T35" fmla="*/ 12 h 115"/>
                <a:gd name="T36" fmla="*/ 28 w 115"/>
                <a:gd name="T37" fmla="*/ 9 h 115"/>
                <a:gd name="T38" fmla="*/ 27 w 115"/>
                <a:gd name="T39" fmla="*/ 7 h 115"/>
                <a:gd name="T40" fmla="*/ 25 w 115"/>
                <a:gd name="T41" fmla="*/ 4 h 115"/>
                <a:gd name="T42" fmla="*/ 23 w 115"/>
                <a:gd name="T43" fmla="*/ 3 h 115"/>
                <a:gd name="T44" fmla="*/ 21 w 115"/>
                <a:gd name="T45" fmla="*/ 1 h 115"/>
                <a:gd name="T46" fmla="*/ 18 w 115"/>
                <a:gd name="T47" fmla="*/ 1 h 115"/>
                <a:gd name="T48" fmla="*/ 15 w 115"/>
                <a:gd name="T49" fmla="*/ 0 h 115"/>
                <a:gd name="T50" fmla="*/ 12 w 115"/>
                <a:gd name="T51" fmla="*/ 1 h 115"/>
                <a:gd name="T52" fmla="*/ 9 w 115"/>
                <a:gd name="T53" fmla="*/ 1 h 115"/>
                <a:gd name="T54" fmla="*/ 7 w 115"/>
                <a:gd name="T55" fmla="*/ 3 h 115"/>
                <a:gd name="T56" fmla="*/ 5 w 115"/>
                <a:gd name="T57" fmla="*/ 4 h 115"/>
                <a:gd name="T58" fmla="*/ 3 w 115"/>
                <a:gd name="T59" fmla="*/ 7 h 115"/>
                <a:gd name="T60" fmla="*/ 2 w 115"/>
                <a:gd name="T61" fmla="*/ 9 h 115"/>
                <a:gd name="T62" fmla="*/ 1 w 115"/>
                <a:gd name="T63" fmla="*/ 12 h 115"/>
                <a:gd name="T64" fmla="*/ 0 w 115"/>
                <a:gd name="T65" fmla="*/ 15 h 1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5"/>
                <a:gd name="T100" fmla="*/ 0 h 115"/>
                <a:gd name="T101" fmla="*/ 115 w 115"/>
                <a:gd name="T102" fmla="*/ 115 h 11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5" h="115">
                  <a:moveTo>
                    <a:pt x="0" y="57"/>
                  </a:moveTo>
                  <a:lnTo>
                    <a:pt x="1" y="69"/>
                  </a:lnTo>
                  <a:lnTo>
                    <a:pt x="5" y="80"/>
                  </a:lnTo>
                  <a:lnTo>
                    <a:pt x="9" y="89"/>
                  </a:lnTo>
                  <a:lnTo>
                    <a:pt x="17" y="97"/>
                  </a:lnTo>
                  <a:lnTo>
                    <a:pt x="25" y="105"/>
                  </a:lnTo>
                  <a:lnTo>
                    <a:pt x="35" y="110"/>
                  </a:lnTo>
                  <a:lnTo>
                    <a:pt x="46" y="114"/>
                  </a:lnTo>
                  <a:lnTo>
                    <a:pt x="58" y="115"/>
                  </a:lnTo>
                  <a:lnTo>
                    <a:pt x="69" y="114"/>
                  </a:lnTo>
                  <a:lnTo>
                    <a:pt x="81" y="110"/>
                  </a:lnTo>
                  <a:lnTo>
                    <a:pt x="90" y="105"/>
                  </a:lnTo>
                  <a:lnTo>
                    <a:pt x="99" y="97"/>
                  </a:lnTo>
                  <a:lnTo>
                    <a:pt x="106" y="89"/>
                  </a:lnTo>
                  <a:lnTo>
                    <a:pt x="111" y="80"/>
                  </a:lnTo>
                  <a:lnTo>
                    <a:pt x="114" y="69"/>
                  </a:lnTo>
                  <a:lnTo>
                    <a:pt x="115" y="57"/>
                  </a:lnTo>
                  <a:lnTo>
                    <a:pt x="114" y="46"/>
                  </a:lnTo>
                  <a:lnTo>
                    <a:pt x="111" y="34"/>
                  </a:lnTo>
                  <a:lnTo>
                    <a:pt x="106" y="25"/>
                  </a:lnTo>
                  <a:lnTo>
                    <a:pt x="99" y="16"/>
                  </a:lnTo>
                  <a:lnTo>
                    <a:pt x="90" y="9"/>
                  </a:lnTo>
                  <a:lnTo>
                    <a:pt x="81" y="4"/>
                  </a:lnTo>
                  <a:lnTo>
                    <a:pt x="69" y="1"/>
                  </a:lnTo>
                  <a:lnTo>
                    <a:pt x="58" y="0"/>
                  </a:lnTo>
                  <a:lnTo>
                    <a:pt x="46" y="1"/>
                  </a:lnTo>
                  <a:lnTo>
                    <a:pt x="35" y="4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9" y="25"/>
                  </a:lnTo>
                  <a:lnTo>
                    <a:pt x="5" y="34"/>
                  </a:lnTo>
                  <a:lnTo>
                    <a:pt x="1" y="46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37"/>
            <p:cNvSpPr>
              <a:spLocks/>
            </p:cNvSpPr>
            <p:nvPr/>
          </p:nvSpPr>
          <p:spPr bwMode="auto">
            <a:xfrm>
              <a:off x="2374" y="3757"/>
              <a:ext cx="58" cy="57"/>
            </a:xfrm>
            <a:custGeom>
              <a:avLst/>
              <a:gdLst>
                <a:gd name="T0" fmla="*/ 0 w 115"/>
                <a:gd name="T1" fmla="*/ 14 h 115"/>
                <a:gd name="T2" fmla="*/ 1 w 115"/>
                <a:gd name="T3" fmla="*/ 17 h 115"/>
                <a:gd name="T4" fmla="*/ 2 w 115"/>
                <a:gd name="T5" fmla="*/ 20 h 115"/>
                <a:gd name="T6" fmla="*/ 3 w 115"/>
                <a:gd name="T7" fmla="*/ 22 h 115"/>
                <a:gd name="T8" fmla="*/ 5 w 115"/>
                <a:gd name="T9" fmla="*/ 24 h 115"/>
                <a:gd name="T10" fmla="*/ 7 w 115"/>
                <a:gd name="T11" fmla="*/ 26 h 115"/>
                <a:gd name="T12" fmla="*/ 9 w 115"/>
                <a:gd name="T13" fmla="*/ 27 h 115"/>
                <a:gd name="T14" fmla="*/ 12 w 115"/>
                <a:gd name="T15" fmla="*/ 28 h 115"/>
                <a:gd name="T16" fmla="*/ 15 w 115"/>
                <a:gd name="T17" fmla="*/ 28 h 115"/>
                <a:gd name="T18" fmla="*/ 18 w 115"/>
                <a:gd name="T19" fmla="*/ 28 h 115"/>
                <a:gd name="T20" fmla="*/ 21 w 115"/>
                <a:gd name="T21" fmla="*/ 27 h 115"/>
                <a:gd name="T22" fmla="*/ 23 w 115"/>
                <a:gd name="T23" fmla="*/ 26 h 115"/>
                <a:gd name="T24" fmla="*/ 25 w 115"/>
                <a:gd name="T25" fmla="*/ 24 h 115"/>
                <a:gd name="T26" fmla="*/ 27 w 115"/>
                <a:gd name="T27" fmla="*/ 22 h 115"/>
                <a:gd name="T28" fmla="*/ 28 w 115"/>
                <a:gd name="T29" fmla="*/ 20 h 115"/>
                <a:gd name="T30" fmla="*/ 29 w 115"/>
                <a:gd name="T31" fmla="*/ 17 h 115"/>
                <a:gd name="T32" fmla="*/ 29 w 115"/>
                <a:gd name="T33" fmla="*/ 14 h 115"/>
                <a:gd name="T34" fmla="*/ 29 w 115"/>
                <a:gd name="T35" fmla="*/ 11 h 115"/>
                <a:gd name="T36" fmla="*/ 28 w 115"/>
                <a:gd name="T37" fmla="*/ 8 h 115"/>
                <a:gd name="T38" fmla="*/ 27 w 115"/>
                <a:gd name="T39" fmla="*/ 6 h 115"/>
                <a:gd name="T40" fmla="*/ 25 w 115"/>
                <a:gd name="T41" fmla="*/ 4 h 115"/>
                <a:gd name="T42" fmla="*/ 23 w 115"/>
                <a:gd name="T43" fmla="*/ 2 h 115"/>
                <a:gd name="T44" fmla="*/ 21 w 115"/>
                <a:gd name="T45" fmla="*/ 1 h 115"/>
                <a:gd name="T46" fmla="*/ 18 w 115"/>
                <a:gd name="T47" fmla="*/ 0 h 115"/>
                <a:gd name="T48" fmla="*/ 15 w 115"/>
                <a:gd name="T49" fmla="*/ 0 h 115"/>
                <a:gd name="T50" fmla="*/ 12 w 115"/>
                <a:gd name="T51" fmla="*/ 0 h 115"/>
                <a:gd name="T52" fmla="*/ 9 w 115"/>
                <a:gd name="T53" fmla="*/ 1 h 115"/>
                <a:gd name="T54" fmla="*/ 7 w 115"/>
                <a:gd name="T55" fmla="*/ 2 h 115"/>
                <a:gd name="T56" fmla="*/ 5 w 115"/>
                <a:gd name="T57" fmla="*/ 4 h 115"/>
                <a:gd name="T58" fmla="*/ 3 w 115"/>
                <a:gd name="T59" fmla="*/ 6 h 115"/>
                <a:gd name="T60" fmla="*/ 2 w 115"/>
                <a:gd name="T61" fmla="*/ 8 h 115"/>
                <a:gd name="T62" fmla="*/ 1 w 115"/>
                <a:gd name="T63" fmla="*/ 11 h 115"/>
                <a:gd name="T64" fmla="*/ 0 w 115"/>
                <a:gd name="T65" fmla="*/ 14 h 1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5"/>
                <a:gd name="T100" fmla="*/ 0 h 115"/>
                <a:gd name="T101" fmla="*/ 115 w 115"/>
                <a:gd name="T102" fmla="*/ 115 h 11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5" h="115">
                  <a:moveTo>
                    <a:pt x="0" y="58"/>
                  </a:moveTo>
                  <a:lnTo>
                    <a:pt x="1" y="69"/>
                  </a:lnTo>
                  <a:lnTo>
                    <a:pt x="5" y="80"/>
                  </a:lnTo>
                  <a:lnTo>
                    <a:pt x="9" y="90"/>
                  </a:lnTo>
                  <a:lnTo>
                    <a:pt x="17" y="98"/>
                  </a:lnTo>
                  <a:lnTo>
                    <a:pt x="25" y="105"/>
                  </a:lnTo>
                  <a:lnTo>
                    <a:pt x="35" y="111"/>
                  </a:lnTo>
                  <a:lnTo>
                    <a:pt x="46" y="114"/>
                  </a:lnTo>
                  <a:lnTo>
                    <a:pt x="58" y="115"/>
                  </a:lnTo>
                  <a:lnTo>
                    <a:pt x="69" y="114"/>
                  </a:lnTo>
                  <a:lnTo>
                    <a:pt x="81" y="111"/>
                  </a:lnTo>
                  <a:lnTo>
                    <a:pt x="90" y="105"/>
                  </a:lnTo>
                  <a:lnTo>
                    <a:pt x="99" y="98"/>
                  </a:lnTo>
                  <a:lnTo>
                    <a:pt x="106" y="90"/>
                  </a:lnTo>
                  <a:lnTo>
                    <a:pt x="111" y="80"/>
                  </a:lnTo>
                  <a:lnTo>
                    <a:pt x="114" y="69"/>
                  </a:lnTo>
                  <a:lnTo>
                    <a:pt x="115" y="58"/>
                  </a:lnTo>
                  <a:lnTo>
                    <a:pt x="114" y="46"/>
                  </a:lnTo>
                  <a:lnTo>
                    <a:pt x="111" y="35"/>
                  </a:lnTo>
                  <a:lnTo>
                    <a:pt x="106" y="26"/>
                  </a:lnTo>
                  <a:lnTo>
                    <a:pt x="99" y="16"/>
                  </a:lnTo>
                  <a:lnTo>
                    <a:pt x="90" y="9"/>
                  </a:lnTo>
                  <a:lnTo>
                    <a:pt x="81" y="5"/>
                  </a:lnTo>
                  <a:lnTo>
                    <a:pt x="69" y="1"/>
                  </a:lnTo>
                  <a:lnTo>
                    <a:pt x="58" y="0"/>
                  </a:lnTo>
                  <a:lnTo>
                    <a:pt x="46" y="1"/>
                  </a:lnTo>
                  <a:lnTo>
                    <a:pt x="35" y="5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9" y="26"/>
                  </a:lnTo>
                  <a:lnTo>
                    <a:pt x="5" y="35"/>
                  </a:lnTo>
                  <a:lnTo>
                    <a:pt x="1" y="4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Freeform 38"/>
            <p:cNvSpPr>
              <a:spLocks/>
            </p:cNvSpPr>
            <p:nvPr/>
          </p:nvSpPr>
          <p:spPr bwMode="auto">
            <a:xfrm>
              <a:off x="2282" y="3757"/>
              <a:ext cx="58" cy="57"/>
            </a:xfrm>
            <a:custGeom>
              <a:avLst/>
              <a:gdLst>
                <a:gd name="T0" fmla="*/ 0 w 115"/>
                <a:gd name="T1" fmla="*/ 14 h 115"/>
                <a:gd name="T2" fmla="*/ 1 w 115"/>
                <a:gd name="T3" fmla="*/ 17 h 115"/>
                <a:gd name="T4" fmla="*/ 1 w 115"/>
                <a:gd name="T5" fmla="*/ 20 h 115"/>
                <a:gd name="T6" fmla="*/ 3 w 115"/>
                <a:gd name="T7" fmla="*/ 22 h 115"/>
                <a:gd name="T8" fmla="*/ 5 w 115"/>
                <a:gd name="T9" fmla="*/ 24 h 115"/>
                <a:gd name="T10" fmla="*/ 7 w 115"/>
                <a:gd name="T11" fmla="*/ 26 h 115"/>
                <a:gd name="T12" fmla="*/ 9 w 115"/>
                <a:gd name="T13" fmla="*/ 27 h 115"/>
                <a:gd name="T14" fmla="*/ 12 w 115"/>
                <a:gd name="T15" fmla="*/ 28 h 115"/>
                <a:gd name="T16" fmla="*/ 15 w 115"/>
                <a:gd name="T17" fmla="*/ 28 h 115"/>
                <a:gd name="T18" fmla="*/ 18 w 115"/>
                <a:gd name="T19" fmla="*/ 28 h 115"/>
                <a:gd name="T20" fmla="*/ 20 w 115"/>
                <a:gd name="T21" fmla="*/ 27 h 115"/>
                <a:gd name="T22" fmla="*/ 23 w 115"/>
                <a:gd name="T23" fmla="*/ 26 h 115"/>
                <a:gd name="T24" fmla="*/ 25 w 115"/>
                <a:gd name="T25" fmla="*/ 24 h 115"/>
                <a:gd name="T26" fmla="*/ 27 w 115"/>
                <a:gd name="T27" fmla="*/ 22 h 115"/>
                <a:gd name="T28" fmla="*/ 28 w 115"/>
                <a:gd name="T29" fmla="*/ 20 h 115"/>
                <a:gd name="T30" fmla="*/ 29 w 115"/>
                <a:gd name="T31" fmla="*/ 17 h 115"/>
                <a:gd name="T32" fmla="*/ 29 w 115"/>
                <a:gd name="T33" fmla="*/ 14 h 115"/>
                <a:gd name="T34" fmla="*/ 29 w 115"/>
                <a:gd name="T35" fmla="*/ 11 h 115"/>
                <a:gd name="T36" fmla="*/ 28 w 115"/>
                <a:gd name="T37" fmla="*/ 8 h 115"/>
                <a:gd name="T38" fmla="*/ 27 w 115"/>
                <a:gd name="T39" fmla="*/ 6 h 115"/>
                <a:gd name="T40" fmla="*/ 25 w 115"/>
                <a:gd name="T41" fmla="*/ 4 h 115"/>
                <a:gd name="T42" fmla="*/ 23 w 115"/>
                <a:gd name="T43" fmla="*/ 2 h 115"/>
                <a:gd name="T44" fmla="*/ 20 w 115"/>
                <a:gd name="T45" fmla="*/ 1 h 115"/>
                <a:gd name="T46" fmla="*/ 18 w 115"/>
                <a:gd name="T47" fmla="*/ 0 h 115"/>
                <a:gd name="T48" fmla="*/ 15 w 115"/>
                <a:gd name="T49" fmla="*/ 0 h 115"/>
                <a:gd name="T50" fmla="*/ 12 w 115"/>
                <a:gd name="T51" fmla="*/ 0 h 115"/>
                <a:gd name="T52" fmla="*/ 9 w 115"/>
                <a:gd name="T53" fmla="*/ 1 h 115"/>
                <a:gd name="T54" fmla="*/ 7 w 115"/>
                <a:gd name="T55" fmla="*/ 2 h 115"/>
                <a:gd name="T56" fmla="*/ 5 w 115"/>
                <a:gd name="T57" fmla="*/ 4 h 115"/>
                <a:gd name="T58" fmla="*/ 3 w 115"/>
                <a:gd name="T59" fmla="*/ 6 h 115"/>
                <a:gd name="T60" fmla="*/ 1 w 115"/>
                <a:gd name="T61" fmla="*/ 8 h 115"/>
                <a:gd name="T62" fmla="*/ 1 w 115"/>
                <a:gd name="T63" fmla="*/ 11 h 115"/>
                <a:gd name="T64" fmla="*/ 0 w 115"/>
                <a:gd name="T65" fmla="*/ 14 h 1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5"/>
                <a:gd name="T100" fmla="*/ 0 h 115"/>
                <a:gd name="T101" fmla="*/ 115 w 115"/>
                <a:gd name="T102" fmla="*/ 115 h 11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5" h="115">
                  <a:moveTo>
                    <a:pt x="0" y="58"/>
                  </a:moveTo>
                  <a:lnTo>
                    <a:pt x="1" y="69"/>
                  </a:lnTo>
                  <a:lnTo>
                    <a:pt x="4" y="80"/>
                  </a:lnTo>
                  <a:lnTo>
                    <a:pt x="10" y="90"/>
                  </a:lnTo>
                  <a:lnTo>
                    <a:pt x="17" y="98"/>
                  </a:lnTo>
                  <a:lnTo>
                    <a:pt x="25" y="105"/>
                  </a:lnTo>
                  <a:lnTo>
                    <a:pt x="35" y="111"/>
                  </a:lnTo>
                  <a:lnTo>
                    <a:pt x="46" y="114"/>
                  </a:lnTo>
                  <a:lnTo>
                    <a:pt x="57" y="115"/>
                  </a:lnTo>
                  <a:lnTo>
                    <a:pt x="69" y="114"/>
                  </a:lnTo>
                  <a:lnTo>
                    <a:pt x="79" y="111"/>
                  </a:lnTo>
                  <a:lnTo>
                    <a:pt x="90" y="105"/>
                  </a:lnTo>
                  <a:lnTo>
                    <a:pt x="98" y="98"/>
                  </a:lnTo>
                  <a:lnTo>
                    <a:pt x="105" y="90"/>
                  </a:lnTo>
                  <a:lnTo>
                    <a:pt x="110" y="80"/>
                  </a:lnTo>
                  <a:lnTo>
                    <a:pt x="114" y="69"/>
                  </a:lnTo>
                  <a:lnTo>
                    <a:pt x="115" y="58"/>
                  </a:lnTo>
                  <a:lnTo>
                    <a:pt x="114" y="46"/>
                  </a:lnTo>
                  <a:lnTo>
                    <a:pt x="110" y="35"/>
                  </a:lnTo>
                  <a:lnTo>
                    <a:pt x="105" y="26"/>
                  </a:lnTo>
                  <a:lnTo>
                    <a:pt x="98" y="16"/>
                  </a:lnTo>
                  <a:lnTo>
                    <a:pt x="90" y="9"/>
                  </a:lnTo>
                  <a:lnTo>
                    <a:pt x="79" y="5"/>
                  </a:lnTo>
                  <a:lnTo>
                    <a:pt x="69" y="1"/>
                  </a:lnTo>
                  <a:lnTo>
                    <a:pt x="57" y="0"/>
                  </a:lnTo>
                  <a:lnTo>
                    <a:pt x="46" y="1"/>
                  </a:lnTo>
                  <a:lnTo>
                    <a:pt x="35" y="5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10" y="26"/>
                  </a:lnTo>
                  <a:lnTo>
                    <a:pt x="4" y="35"/>
                  </a:lnTo>
                  <a:lnTo>
                    <a:pt x="1" y="4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39"/>
            <p:cNvSpPr>
              <a:spLocks/>
            </p:cNvSpPr>
            <p:nvPr/>
          </p:nvSpPr>
          <p:spPr bwMode="auto">
            <a:xfrm>
              <a:off x="2150" y="3466"/>
              <a:ext cx="545" cy="757"/>
            </a:xfrm>
            <a:custGeom>
              <a:avLst/>
              <a:gdLst>
                <a:gd name="T0" fmla="*/ 226 w 1090"/>
                <a:gd name="T1" fmla="*/ 10 h 1514"/>
                <a:gd name="T2" fmla="*/ 231 w 1090"/>
                <a:gd name="T3" fmla="*/ 22 h 1514"/>
                <a:gd name="T4" fmla="*/ 235 w 1090"/>
                <a:gd name="T5" fmla="*/ 25 h 1514"/>
                <a:gd name="T6" fmla="*/ 240 w 1090"/>
                <a:gd name="T7" fmla="*/ 29 h 1514"/>
                <a:gd name="T8" fmla="*/ 245 w 1090"/>
                <a:gd name="T9" fmla="*/ 37 h 1514"/>
                <a:gd name="T10" fmla="*/ 253 w 1090"/>
                <a:gd name="T11" fmla="*/ 46 h 1514"/>
                <a:gd name="T12" fmla="*/ 261 w 1090"/>
                <a:gd name="T13" fmla="*/ 53 h 1514"/>
                <a:gd name="T14" fmla="*/ 267 w 1090"/>
                <a:gd name="T15" fmla="*/ 65 h 1514"/>
                <a:gd name="T16" fmla="*/ 272 w 1090"/>
                <a:gd name="T17" fmla="*/ 88 h 1514"/>
                <a:gd name="T18" fmla="*/ 272 w 1090"/>
                <a:gd name="T19" fmla="*/ 115 h 1514"/>
                <a:gd name="T20" fmla="*/ 270 w 1090"/>
                <a:gd name="T21" fmla="*/ 151 h 1514"/>
                <a:gd name="T22" fmla="*/ 264 w 1090"/>
                <a:gd name="T23" fmla="*/ 175 h 1514"/>
                <a:gd name="T24" fmla="*/ 260 w 1090"/>
                <a:gd name="T25" fmla="*/ 184 h 1514"/>
                <a:gd name="T26" fmla="*/ 249 w 1090"/>
                <a:gd name="T27" fmla="*/ 196 h 1514"/>
                <a:gd name="T28" fmla="*/ 243 w 1090"/>
                <a:gd name="T29" fmla="*/ 205 h 1514"/>
                <a:gd name="T30" fmla="*/ 242 w 1090"/>
                <a:gd name="T31" fmla="*/ 218 h 1514"/>
                <a:gd name="T32" fmla="*/ 238 w 1090"/>
                <a:gd name="T33" fmla="*/ 241 h 1514"/>
                <a:gd name="T34" fmla="*/ 229 w 1090"/>
                <a:gd name="T35" fmla="*/ 254 h 1514"/>
                <a:gd name="T36" fmla="*/ 227 w 1090"/>
                <a:gd name="T37" fmla="*/ 261 h 1514"/>
                <a:gd name="T38" fmla="*/ 229 w 1090"/>
                <a:gd name="T39" fmla="*/ 267 h 1514"/>
                <a:gd name="T40" fmla="*/ 232 w 1090"/>
                <a:gd name="T41" fmla="*/ 293 h 1514"/>
                <a:gd name="T42" fmla="*/ 237 w 1090"/>
                <a:gd name="T43" fmla="*/ 328 h 1514"/>
                <a:gd name="T44" fmla="*/ 243 w 1090"/>
                <a:gd name="T45" fmla="*/ 346 h 1514"/>
                <a:gd name="T46" fmla="*/ 244 w 1090"/>
                <a:gd name="T47" fmla="*/ 374 h 1514"/>
                <a:gd name="T48" fmla="*/ 47 w 1090"/>
                <a:gd name="T49" fmla="*/ 314 h 1514"/>
                <a:gd name="T50" fmla="*/ 34 w 1090"/>
                <a:gd name="T51" fmla="*/ 309 h 1514"/>
                <a:gd name="T52" fmla="*/ 12 w 1090"/>
                <a:gd name="T53" fmla="*/ 300 h 1514"/>
                <a:gd name="T54" fmla="*/ 3 w 1090"/>
                <a:gd name="T55" fmla="*/ 294 h 1514"/>
                <a:gd name="T56" fmla="*/ 1 w 1090"/>
                <a:gd name="T57" fmla="*/ 276 h 1514"/>
                <a:gd name="T58" fmla="*/ 2 w 1090"/>
                <a:gd name="T59" fmla="*/ 255 h 1514"/>
                <a:gd name="T60" fmla="*/ 9 w 1090"/>
                <a:gd name="T61" fmla="*/ 246 h 1514"/>
                <a:gd name="T62" fmla="*/ 21 w 1090"/>
                <a:gd name="T63" fmla="*/ 233 h 1514"/>
                <a:gd name="T64" fmla="*/ 28 w 1090"/>
                <a:gd name="T65" fmla="*/ 221 h 1514"/>
                <a:gd name="T66" fmla="*/ 21 w 1090"/>
                <a:gd name="T67" fmla="*/ 211 h 1514"/>
                <a:gd name="T68" fmla="*/ 13 w 1090"/>
                <a:gd name="T69" fmla="*/ 198 h 1514"/>
                <a:gd name="T70" fmla="*/ 17 w 1090"/>
                <a:gd name="T71" fmla="*/ 186 h 1514"/>
                <a:gd name="T72" fmla="*/ 24 w 1090"/>
                <a:gd name="T73" fmla="*/ 181 h 1514"/>
                <a:gd name="T74" fmla="*/ 34 w 1090"/>
                <a:gd name="T75" fmla="*/ 183 h 1514"/>
                <a:gd name="T76" fmla="*/ 41 w 1090"/>
                <a:gd name="T77" fmla="*/ 186 h 1514"/>
                <a:gd name="T78" fmla="*/ 44 w 1090"/>
                <a:gd name="T79" fmla="*/ 188 h 1514"/>
                <a:gd name="T80" fmla="*/ 46 w 1090"/>
                <a:gd name="T81" fmla="*/ 186 h 1514"/>
                <a:gd name="T82" fmla="*/ 51 w 1090"/>
                <a:gd name="T83" fmla="*/ 184 h 1514"/>
                <a:gd name="T84" fmla="*/ 57 w 1090"/>
                <a:gd name="T85" fmla="*/ 184 h 1514"/>
                <a:gd name="T86" fmla="*/ 69 w 1090"/>
                <a:gd name="T87" fmla="*/ 181 h 1514"/>
                <a:gd name="T88" fmla="*/ 68 w 1090"/>
                <a:gd name="T89" fmla="*/ 157 h 1514"/>
                <a:gd name="T90" fmla="*/ 68 w 1090"/>
                <a:gd name="T91" fmla="*/ 141 h 1514"/>
                <a:gd name="T92" fmla="*/ 72 w 1090"/>
                <a:gd name="T93" fmla="*/ 129 h 1514"/>
                <a:gd name="T94" fmla="*/ 76 w 1090"/>
                <a:gd name="T95" fmla="*/ 119 h 1514"/>
                <a:gd name="T96" fmla="*/ 84 w 1090"/>
                <a:gd name="T97" fmla="*/ 105 h 1514"/>
                <a:gd name="T98" fmla="*/ 95 w 1090"/>
                <a:gd name="T99" fmla="*/ 87 h 1514"/>
                <a:gd name="T100" fmla="*/ 99 w 1090"/>
                <a:gd name="T101" fmla="*/ 73 h 1514"/>
                <a:gd name="T102" fmla="*/ 105 w 1090"/>
                <a:gd name="T103" fmla="*/ 50 h 1514"/>
                <a:gd name="T104" fmla="*/ 123 w 1090"/>
                <a:gd name="T105" fmla="*/ 27 h 1514"/>
                <a:gd name="T106" fmla="*/ 144 w 1090"/>
                <a:gd name="T107" fmla="*/ 20 h 1514"/>
                <a:gd name="T108" fmla="*/ 164 w 1090"/>
                <a:gd name="T109" fmla="*/ 13 h 1514"/>
                <a:gd name="T110" fmla="*/ 186 w 1090"/>
                <a:gd name="T111" fmla="*/ 6 h 1514"/>
                <a:gd name="T112" fmla="*/ 205 w 1090"/>
                <a:gd name="T113" fmla="*/ 1 h 1514"/>
                <a:gd name="T114" fmla="*/ 218 w 1090"/>
                <a:gd name="T115" fmla="*/ 0 h 151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90"/>
                <a:gd name="T175" fmla="*/ 0 h 1514"/>
                <a:gd name="T176" fmla="*/ 1090 w 1090"/>
                <a:gd name="T177" fmla="*/ 1514 h 151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90" h="1514">
                  <a:moveTo>
                    <a:pt x="895" y="7"/>
                  </a:moveTo>
                  <a:lnTo>
                    <a:pt x="898" y="16"/>
                  </a:lnTo>
                  <a:lnTo>
                    <a:pt x="907" y="38"/>
                  </a:lnTo>
                  <a:lnTo>
                    <a:pt x="918" y="62"/>
                  </a:lnTo>
                  <a:lnTo>
                    <a:pt x="923" y="79"/>
                  </a:lnTo>
                  <a:lnTo>
                    <a:pt x="926" y="85"/>
                  </a:lnTo>
                  <a:lnTo>
                    <a:pt x="930" y="90"/>
                  </a:lnTo>
                  <a:lnTo>
                    <a:pt x="935" y="95"/>
                  </a:lnTo>
                  <a:lnTo>
                    <a:pt x="942" y="101"/>
                  </a:lnTo>
                  <a:lnTo>
                    <a:pt x="949" y="107"/>
                  </a:lnTo>
                  <a:lnTo>
                    <a:pt x="956" y="113"/>
                  </a:lnTo>
                  <a:lnTo>
                    <a:pt x="963" y="118"/>
                  </a:lnTo>
                  <a:lnTo>
                    <a:pt x="968" y="125"/>
                  </a:lnTo>
                  <a:lnTo>
                    <a:pt x="975" y="133"/>
                  </a:lnTo>
                  <a:lnTo>
                    <a:pt x="983" y="145"/>
                  </a:lnTo>
                  <a:lnTo>
                    <a:pt x="992" y="157"/>
                  </a:lnTo>
                  <a:lnTo>
                    <a:pt x="1003" y="171"/>
                  </a:lnTo>
                  <a:lnTo>
                    <a:pt x="1014" y="184"/>
                  </a:lnTo>
                  <a:lnTo>
                    <a:pt x="1025" y="197"/>
                  </a:lnTo>
                  <a:lnTo>
                    <a:pt x="1033" y="206"/>
                  </a:lnTo>
                  <a:lnTo>
                    <a:pt x="1041" y="212"/>
                  </a:lnTo>
                  <a:lnTo>
                    <a:pt x="1048" y="220"/>
                  </a:lnTo>
                  <a:lnTo>
                    <a:pt x="1057" y="237"/>
                  </a:lnTo>
                  <a:lnTo>
                    <a:pt x="1066" y="260"/>
                  </a:lnTo>
                  <a:lnTo>
                    <a:pt x="1074" y="286"/>
                  </a:lnTo>
                  <a:lnTo>
                    <a:pt x="1082" y="318"/>
                  </a:lnTo>
                  <a:lnTo>
                    <a:pt x="1088" y="349"/>
                  </a:lnTo>
                  <a:lnTo>
                    <a:pt x="1090" y="381"/>
                  </a:lnTo>
                  <a:lnTo>
                    <a:pt x="1090" y="410"/>
                  </a:lnTo>
                  <a:lnTo>
                    <a:pt x="1087" y="463"/>
                  </a:lnTo>
                  <a:lnTo>
                    <a:pt x="1085" y="512"/>
                  </a:lnTo>
                  <a:lnTo>
                    <a:pt x="1082" y="559"/>
                  </a:lnTo>
                  <a:lnTo>
                    <a:pt x="1077" y="604"/>
                  </a:lnTo>
                  <a:lnTo>
                    <a:pt x="1068" y="645"/>
                  </a:lnTo>
                  <a:lnTo>
                    <a:pt x="1060" y="676"/>
                  </a:lnTo>
                  <a:lnTo>
                    <a:pt x="1054" y="699"/>
                  </a:lnTo>
                  <a:lnTo>
                    <a:pt x="1051" y="713"/>
                  </a:lnTo>
                  <a:lnTo>
                    <a:pt x="1048" y="721"/>
                  </a:lnTo>
                  <a:lnTo>
                    <a:pt x="1039" y="733"/>
                  </a:lnTo>
                  <a:lnTo>
                    <a:pt x="1026" y="751"/>
                  </a:lnTo>
                  <a:lnTo>
                    <a:pt x="1012" y="768"/>
                  </a:lnTo>
                  <a:lnTo>
                    <a:pt x="997" y="785"/>
                  </a:lnTo>
                  <a:lnTo>
                    <a:pt x="984" y="801"/>
                  </a:lnTo>
                  <a:lnTo>
                    <a:pt x="975" y="814"/>
                  </a:lnTo>
                  <a:lnTo>
                    <a:pt x="972" y="821"/>
                  </a:lnTo>
                  <a:lnTo>
                    <a:pt x="972" y="830"/>
                  </a:lnTo>
                  <a:lnTo>
                    <a:pt x="971" y="850"/>
                  </a:lnTo>
                  <a:lnTo>
                    <a:pt x="968" y="875"/>
                  </a:lnTo>
                  <a:lnTo>
                    <a:pt x="965" y="904"/>
                  </a:lnTo>
                  <a:lnTo>
                    <a:pt x="960" y="935"/>
                  </a:lnTo>
                  <a:lnTo>
                    <a:pt x="953" y="964"/>
                  </a:lnTo>
                  <a:lnTo>
                    <a:pt x="943" y="988"/>
                  </a:lnTo>
                  <a:lnTo>
                    <a:pt x="930" y="1005"/>
                  </a:lnTo>
                  <a:lnTo>
                    <a:pt x="919" y="1017"/>
                  </a:lnTo>
                  <a:lnTo>
                    <a:pt x="912" y="1026"/>
                  </a:lnTo>
                  <a:lnTo>
                    <a:pt x="908" y="1034"/>
                  </a:lnTo>
                  <a:lnTo>
                    <a:pt x="908" y="1042"/>
                  </a:lnTo>
                  <a:lnTo>
                    <a:pt x="911" y="1049"/>
                  </a:lnTo>
                  <a:lnTo>
                    <a:pt x="914" y="1057"/>
                  </a:lnTo>
                  <a:lnTo>
                    <a:pt x="918" y="1067"/>
                  </a:lnTo>
                  <a:lnTo>
                    <a:pt x="920" y="1079"/>
                  </a:lnTo>
                  <a:lnTo>
                    <a:pt x="925" y="1118"/>
                  </a:lnTo>
                  <a:lnTo>
                    <a:pt x="930" y="1172"/>
                  </a:lnTo>
                  <a:lnTo>
                    <a:pt x="938" y="1231"/>
                  </a:lnTo>
                  <a:lnTo>
                    <a:pt x="944" y="1277"/>
                  </a:lnTo>
                  <a:lnTo>
                    <a:pt x="951" y="1312"/>
                  </a:lnTo>
                  <a:lnTo>
                    <a:pt x="960" y="1344"/>
                  </a:lnTo>
                  <a:lnTo>
                    <a:pt x="968" y="1368"/>
                  </a:lnTo>
                  <a:lnTo>
                    <a:pt x="972" y="1382"/>
                  </a:lnTo>
                  <a:lnTo>
                    <a:pt x="973" y="1407"/>
                  </a:lnTo>
                  <a:lnTo>
                    <a:pt x="975" y="1452"/>
                  </a:lnTo>
                  <a:lnTo>
                    <a:pt x="978" y="1494"/>
                  </a:lnTo>
                  <a:lnTo>
                    <a:pt x="979" y="1514"/>
                  </a:lnTo>
                  <a:lnTo>
                    <a:pt x="113" y="1514"/>
                  </a:lnTo>
                  <a:lnTo>
                    <a:pt x="189" y="1253"/>
                  </a:lnTo>
                  <a:lnTo>
                    <a:pt x="182" y="1250"/>
                  </a:lnTo>
                  <a:lnTo>
                    <a:pt x="163" y="1243"/>
                  </a:lnTo>
                  <a:lnTo>
                    <a:pt x="137" y="1234"/>
                  </a:lnTo>
                  <a:lnTo>
                    <a:pt x="106" y="1223"/>
                  </a:lnTo>
                  <a:lnTo>
                    <a:pt x="75" y="1211"/>
                  </a:lnTo>
                  <a:lnTo>
                    <a:pt x="48" y="1200"/>
                  </a:lnTo>
                  <a:lnTo>
                    <a:pt x="28" y="1189"/>
                  </a:lnTo>
                  <a:lnTo>
                    <a:pt x="18" y="1182"/>
                  </a:lnTo>
                  <a:lnTo>
                    <a:pt x="15" y="1173"/>
                  </a:lnTo>
                  <a:lnTo>
                    <a:pt x="10" y="1155"/>
                  </a:lnTo>
                  <a:lnTo>
                    <a:pt x="4" y="1132"/>
                  </a:lnTo>
                  <a:lnTo>
                    <a:pt x="1" y="1104"/>
                  </a:lnTo>
                  <a:lnTo>
                    <a:pt x="0" y="1075"/>
                  </a:lnTo>
                  <a:lnTo>
                    <a:pt x="3" y="1046"/>
                  </a:lnTo>
                  <a:lnTo>
                    <a:pt x="10" y="1020"/>
                  </a:lnTo>
                  <a:lnTo>
                    <a:pt x="25" y="998"/>
                  </a:lnTo>
                  <a:lnTo>
                    <a:pt x="29" y="995"/>
                  </a:lnTo>
                  <a:lnTo>
                    <a:pt x="39" y="984"/>
                  </a:lnTo>
                  <a:lnTo>
                    <a:pt x="54" y="970"/>
                  </a:lnTo>
                  <a:lnTo>
                    <a:pt x="70" y="952"/>
                  </a:lnTo>
                  <a:lnTo>
                    <a:pt x="86" y="934"/>
                  </a:lnTo>
                  <a:lnTo>
                    <a:pt x="100" y="915"/>
                  </a:lnTo>
                  <a:lnTo>
                    <a:pt x="110" y="899"/>
                  </a:lnTo>
                  <a:lnTo>
                    <a:pt x="113" y="886"/>
                  </a:lnTo>
                  <a:lnTo>
                    <a:pt x="108" y="875"/>
                  </a:lnTo>
                  <a:lnTo>
                    <a:pt x="99" y="861"/>
                  </a:lnTo>
                  <a:lnTo>
                    <a:pt x="86" y="846"/>
                  </a:lnTo>
                  <a:lnTo>
                    <a:pt x="72" y="829"/>
                  </a:lnTo>
                  <a:lnTo>
                    <a:pt x="61" y="812"/>
                  </a:lnTo>
                  <a:lnTo>
                    <a:pt x="53" y="793"/>
                  </a:lnTo>
                  <a:lnTo>
                    <a:pt x="51" y="775"/>
                  </a:lnTo>
                  <a:lnTo>
                    <a:pt x="56" y="757"/>
                  </a:lnTo>
                  <a:lnTo>
                    <a:pt x="67" y="744"/>
                  </a:lnTo>
                  <a:lnTo>
                    <a:pt x="77" y="733"/>
                  </a:lnTo>
                  <a:lnTo>
                    <a:pt x="87" y="727"/>
                  </a:lnTo>
                  <a:lnTo>
                    <a:pt x="98" y="724"/>
                  </a:lnTo>
                  <a:lnTo>
                    <a:pt x="109" y="724"/>
                  </a:lnTo>
                  <a:lnTo>
                    <a:pt x="121" y="726"/>
                  </a:lnTo>
                  <a:lnTo>
                    <a:pt x="133" y="730"/>
                  </a:lnTo>
                  <a:lnTo>
                    <a:pt x="147" y="733"/>
                  </a:lnTo>
                  <a:lnTo>
                    <a:pt x="159" y="738"/>
                  </a:lnTo>
                  <a:lnTo>
                    <a:pt x="167" y="741"/>
                  </a:lnTo>
                  <a:lnTo>
                    <a:pt x="173" y="746"/>
                  </a:lnTo>
                  <a:lnTo>
                    <a:pt x="175" y="748"/>
                  </a:lnTo>
                  <a:lnTo>
                    <a:pt x="177" y="751"/>
                  </a:lnTo>
                  <a:lnTo>
                    <a:pt x="178" y="751"/>
                  </a:lnTo>
                  <a:lnTo>
                    <a:pt x="181" y="748"/>
                  </a:lnTo>
                  <a:lnTo>
                    <a:pt x="185" y="744"/>
                  </a:lnTo>
                  <a:lnTo>
                    <a:pt x="191" y="738"/>
                  </a:lnTo>
                  <a:lnTo>
                    <a:pt x="199" y="736"/>
                  </a:lnTo>
                  <a:lnTo>
                    <a:pt x="207" y="734"/>
                  </a:lnTo>
                  <a:lnTo>
                    <a:pt x="215" y="733"/>
                  </a:lnTo>
                  <a:lnTo>
                    <a:pt x="223" y="734"/>
                  </a:lnTo>
                  <a:lnTo>
                    <a:pt x="229" y="736"/>
                  </a:lnTo>
                  <a:lnTo>
                    <a:pt x="234" y="737"/>
                  </a:lnTo>
                  <a:lnTo>
                    <a:pt x="235" y="737"/>
                  </a:lnTo>
                  <a:lnTo>
                    <a:pt x="276" y="723"/>
                  </a:lnTo>
                  <a:lnTo>
                    <a:pt x="275" y="708"/>
                  </a:lnTo>
                  <a:lnTo>
                    <a:pt x="273" y="671"/>
                  </a:lnTo>
                  <a:lnTo>
                    <a:pt x="270" y="628"/>
                  </a:lnTo>
                  <a:lnTo>
                    <a:pt x="269" y="594"/>
                  </a:lnTo>
                  <a:lnTo>
                    <a:pt x="270" y="580"/>
                  </a:lnTo>
                  <a:lnTo>
                    <a:pt x="274" y="564"/>
                  </a:lnTo>
                  <a:lnTo>
                    <a:pt x="279" y="548"/>
                  </a:lnTo>
                  <a:lnTo>
                    <a:pt x="284" y="531"/>
                  </a:lnTo>
                  <a:lnTo>
                    <a:pt x="291" y="516"/>
                  </a:lnTo>
                  <a:lnTo>
                    <a:pt x="297" y="501"/>
                  </a:lnTo>
                  <a:lnTo>
                    <a:pt x="303" y="488"/>
                  </a:lnTo>
                  <a:lnTo>
                    <a:pt x="307" y="479"/>
                  </a:lnTo>
                  <a:lnTo>
                    <a:pt x="314" y="467"/>
                  </a:lnTo>
                  <a:lnTo>
                    <a:pt x="325" y="448"/>
                  </a:lnTo>
                  <a:lnTo>
                    <a:pt x="338" y="423"/>
                  </a:lnTo>
                  <a:lnTo>
                    <a:pt x="353" y="397"/>
                  </a:lnTo>
                  <a:lnTo>
                    <a:pt x="367" y="370"/>
                  </a:lnTo>
                  <a:lnTo>
                    <a:pt x="380" y="345"/>
                  </a:lnTo>
                  <a:lnTo>
                    <a:pt x="389" y="323"/>
                  </a:lnTo>
                  <a:lnTo>
                    <a:pt x="394" y="308"/>
                  </a:lnTo>
                  <a:lnTo>
                    <a:pt x="396" y="292"/>
                  </a:lnTo>
                  <a:lnTo>
                    <a:pt x="401" y="267"/>
                  </a:lnTo>
                  <a:lnTo>
                    <a:pt x="409" y="236"/>
                  </a:lnTo>
                  <a:lnTo>
                    <a:pt x="421" y="201"/>
                  </a:lnTo>
                  <a:lnTo>
                    <a:pt x="439" y="168"/>
                  </a:lnTo>
                  <a:lnTo>
                    <a:pt x="462" y="136"/>
                  </a:lnTo>
                  <a:lnTo>
                    <a:pt x="492" y="110"/>
                  </a:lnTo>
                  <a:lnTo>
                    <a:pt x="530" y="93"/>
                  </a:lnTo>
                  <a:lnTo>
                    <a:pt x="551" y="86"/>
                  </a:lnTo>
                  <a:lnTo>
                    <a:pt x="576" y="79"/>
                  </a:lnTo>
                  <a:lnTo>
                    <a:pt x="602" y="71"/>
                  </a:lnTo>
                  <a:lnTo>
                    <a:pt x="630" y="62"/>
                  </a:lnTo>
                  <a:lnTo>
                    <a:pt x="659" y="53"/>
                  </a:lnTo>
                  <a:lnTo>
                    <a:pt x="687" y="43"/>
                  </a:lnTo>
                  <a:lnTo>
                    <a:pt x="715" y="35"/>
                  </a:lnTo>
                  <a:lnTo>
                    <a:pt x="744" y="26"/>
                  </a:lnTo>
                  <a:lnTo>
                    <a:pt x="770" y="19"/>
                  </a:lnTo>
                  <a:lnTo>
                    <a:pt x="797" y="12"/>
                  </a:lnTo>
                  <a:lnTo>
                    <a:pt x="820" y="7"/>
                  </a:lnTo>
                  <a:lnTo>
                    <a:pt x="842" y="3"/>
                  </a:lnTo>
                  <a:lnTo>
                    <a:pt x="860" y="1"/>
                  </a:lnTo>
                  <a:lnTo>
                    <a:pt x="875" y="0"/>
                  </a:lnTo>
                  <a:lnTo>
                    <a:pt x="888" y="2"/>
                  </a:lnTo>
                  <a:lnTo>
                    <a:pt x="895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40"/>
            <p:cNvSpPr>
              <a:spLocks/>
            </p:cNvSpPr>
            <p:nvPr/>
          </p:nvSpPr>
          <p:spPr bwMode="auto">
            <a:xfrm>
              <a:off x="2369" y="3464"/>
              <a:ext cx="163" cy="175"/>
            </a:xfrm>
            <a:custGeom>
              <a:avLst/>
              <a:gdLst>
                <a:gd name="T0" fmla="*/ 33 w 325"/>
                <a:gd name="T1" fmla="*/ 11 h 350"/>
                <a:gd name="T2" fmla="*/ 33 w 325"/>
                <a:gd name="T3" fmla="*/ 11 h 350"/>
                <a:gd name="T4" fmla="*/ 32 w 325"/>
                <a:gd name="T5" fmla="*/ 13 h 350"/>
                <a:gd name="T6" fmla="*/ 31 w 325"/>
                <a:gd name="T7" fmla="*/ 15 h 350"/>
                <a:gd name="T8" fmla="*/ 29 w 325"/>
                <a:gd name="T9" fmla="*/ 19 h 350"/>
                <a:gd name="T10" fmla="*/ 27 w 325"/>
                <a:gd name="T11" fmla="*/ 21 h 350"/>
                <a:gd name="T12" fmla="*/ 26 w 325"/>
                <a:gd name="T13" fmla="*/ 23 h 350"/>
                <a:gd name="T14" fmla="*/ 24 w 325"/>
                <a:gd name="T15" fmla="*/ 26 h 350"/>
                <a:gd name="T16" fmla="*/ 23 w 325"/>
                <a:gd name="T17" fmla="*/ 28 h 350"/>
                <a:gd name="T18" fmla="*/ 21 w 325"/>
                <a:gd name="T19" fmla="*/ 31 h 350"/>
                <a:gd name="T20" fmla="*/ 19 w 325"/>
                <a:gd name="T21" fmla="*/ 36 h 350"/>
                <a:gd name="T22" fmla="*/ 18 w 325"/>
                <a:gd name="T23" fmla="*/ 39 h 350"/>
                <a:gd name="T24" fmla="*/ 18 w 325"/>
                <a:gd name="T25" fmla="*/ 42 h 350"/>
                <a:gd name="T26" fmla="*/ 18 w 325"/>
                <a:gd name="T27" fmla="*/ 44 h 350"/>
                <a:gd name="T28" fmla="*/ 19 w 325"/>
                <a:gd name="T29" fmla="*/ 45 h 350"/>
                <a:gd name="T30" fmla="*/ 19 w 325"/>
                <a:gd name="T31" fmla="*/ 48 h 350"/>
                <a:gd name="T32" fmla="*/ 19 w 325"/>
                <a:gd name="T33" fmla="*/ 50 h 350"/>
                <a:gd name="T34" fmla="*/ 18 w 325"/>
                <a:gd name="T35" fmla="*/ 52 h 350"/>
                <a:gd name="T36" fmla="*/ 18 w 325"/>
                <a:gd name="T37" fmla="*/ 53 h 350"/>
                <a:gd name="T38" fmla="*/ 16 w 325"/>
                <a:gd name="T39" fmla="*/ 55 h 350"/>
                <a:gd name="T40" fmla="*/ 14 w 325"/>
                <a:gd name="T41" fmla="*/ 57 h 350"/>
                <a:gd name="T42" fmla="*/ 13 w 325"/>
                <a:gd name="T43" fmla="*/ 59 h 350"/>
                <a:gd name="T44" fmla="*/ 11 w 325"/>
                <a:gd name="T45" fmla="*/ 61 h 350"/>
                <a:gd name="T46" fmla="*/ 10 w 325"/>
                <a:gd name="T47" fmla="*/ 63 h 350"/>
                <a:gd name="T48" fmla="*/ 9 w 325"/>
                <a:gd name="T49" fmla="*/ 67 h 350"/>
                <a:gd name="T50" fmla="*/ 8 w 325"/>
                <a:gd name="T51" fmla="*/ 70 h 350"/>
                <a:gd name="T52" fmla="*/ 7 w 325"/>
                <a:gd name="T53" fmla="*/ 73 h 350"/>
                <a:gd name="T54" fmla="*/ 5 w 325"/>
                <a:gd name="T55" fmla="*/ 76 h 350"/>
                <a:gd name="T56" fmla="*/ 4 w 325"/>
                <a:gd name="T57" fmla="*/ 80 h 350"/>
                <a:gd name="T58" fmla="*/ 3 w 325"/>
                <a:gd name="T59" fmla="*/ 83 h 350"/>
                <a:gd name="T60" fmla="*/ 1 w 325"/>
                <a:gd name="T61" fmla="*/ 86 h 350"/>
                <a:gd name="T62" fmla="*/ 1 w 325"/>
                <a:gd name="T63" fmla="*/ 87 h 350"/>
                <a:gd name="T64" fmla="*/ 0 w 325"/>
                <a:gd name="T65" fmla="*/ 88 h 350"/>
                <a:gd name="T66" fmla="*/ 82 w 325"/>
                <a:gd name="T67" fmla="*/ 5 h 350"/>
                <a:gd name="T68" fmla="*/ 81 w 325"/>
                <a:gd name="T69" fmla="*/ 5 h 350"/>
                <a:gd name="T70" fmla="*/ 80 w 325"/>
                <a:gd name="T71" fmla="*/ 5 h 350"/>
                <a:gd name="T72" fmla="*/ 78 w 325"/>
                <a:gd name="T73" fmla="*/ 5 h 350"/>
                <a:gd name="T74" fmla="*/ 76 w 325"/>
                <a:gd name="T75" fmla="*/ 3 h 350"/>
                <a:gd name="T76" fmla="*/ 73 w 325"/>
                <a:gd name="T77" fmla="*/ 3 h 350"/>
                <a:gd name="T78" fmla="*/ 69 w 325"/>
                <a:gd name="T79" fmla="*/ 1 h 350"/>
                <a:gd name="T80" fmla="*/ 65 w 325"/>
                <a:gd name="T81" fmla="*/ 1 h 350"/>
                <a:gd name="T82" fmla="*/ 61 w 325"/>
                <a:gd name="T83" fmla="*/ 1 h 350"/>
                <a:gd name="T84" fmla="*/ 57 w 325"/>
                <a:gd name="T85" fmla="*/ 0 h 350"/>
                <a:gd name="T86" fmla="*/ 53 w 325"/>
                <a:gd name="T87" fmla="*/ 0 h 350"/>
                <a:gd name="T88" fmla="*/ 49 w 325"/>
                <a:gd name="T89" fmla="*/ 1 h 350"/>
                <a:gd name="T90" fmla="*/ 45 w 325"/>
                <a:gd name="T91" fmla="*/ 1 h 350"/>
                <a:gd name="T92" fmla="*/ 41 w 325"/>
                <a:gd name="T93" fmla="*/ 3 h 350"/>
                <a:gd name="T94" fmla="*/ 38 w 325"/>
                <a:gd name="T95" fmla="*/ 5 h 350"/>
                <a:gd name="T96" fmla="*/ 35 w 325"/>
                <a:gd name="T97" fmla="*/ 7 h 350"/>
                <a:gd name="T98" fmla="*/ 33 w 325"/>
                <a:gd name="T99" fmla="*/ 11 h 35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25"/>
                <a:gd name="T151" fmla="*/ 0 h 350"/>
                <a:gd name="T152" fmla="*/ 325 w 325"/>
                <a:gd name="T153" fmla="*/ 350 h 35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25" h="350">
                  <a:moveTo>
                    <a:pt x="130" y="44"/>
                  </a:moveTo>
                  <a:lnTo>
                    <a:pt x="129" y="46"/>
                  </a:lnTo>
                  <a:lnTo>
                    <a:pt x="125" y="52"/>
                  </a:lnTo>
                  <a:lnTo>
                    <a:pt x="121" y="61"/>
                  </a:lnTo>
                  <a:lnTo>
                    <a:pt x="114" y="73"/>
                  </a:lnTo>
                  <a:lnTo>
                    <a:pt x="108" y="84"/>
                  </a:lnTo>
                  <a:lnTo>
                    <a:pt x="101" y="95"/>
                  </a:lnTo>
                  <a:lnTo>
                    <a:pt x="95" y="105"/>
                  </a:lnTo>
                  <a:lnTo>
                    <a:pt x="91" y="112"/>
                  </a:lnTo>
                  <a:lnTo>
                    <a:pt x="83" y="125"/>
                  </a:lnTo>
                  <a:lnTo>
                    <a:pt x="76" y="141"/>
                  </a:lnTo>
                  <a:lnTo>
                    <a:pt x="70" y="156"/>
                  </a:lnTo>
                  <a:lnTo>
                    <a:pt x="70" y="167"/>
                  </a:lnTo>
                  <a:lnTo>
                    <a:pt x="72" y="175"/>
                  </a:lnTo>
                  <a:lnTo>
                    <a:pt x="73" y="183"/>
                  </a:lnTo>
                  <a:lnTo>
                    <a:pt x="73" y="193"/>
                  </a:lnTo>
                  <a:lnTo>
                    <a:pt x="73" y="202"/>
                  </a:lnTo>
                  <a:lnTo>
                    <a:pt x="72" y="208"/>
                  </a:lnTo>
                  <a:lnTo>
                    <a:pt x="69" y="213"/>
                  </a:lnTo>
                  <a:lnTo>
                    <a:pt x="63" y="220"/>
                  </a:lnTo>
                  <a:lnTo>
                    <a:pt x="56" y="228"/>
                  </a:lnTo>
                  <a:lnTo>
                    <a:pt x="49" y="236"/>
                  </a:lnTo>
                  <a:lnTo>
                    <a:pt x="43" y="246"/>
                  </a:lnTo>
                  <a:lnTo>
                    <a:pt x="38" y="255"/>
                  </a:lnTo>
                  <a:lnTo>
                    <a:pt x="34" y="265"/>
                  </a:lnTo>
                  <a:lnTo>
                    <a:pt x="31" y="277"/>
                  </a:lnTo>
                  <a:lnTo>
                    <a:pt x="26" y="289"/>
                  </a:lnTo>
                  <a:lnTo>
                    <a:pt x="20" y="304"/>
                  </a:lnTo>
                  <a:lnTo>
                    <a:pt x="15" y="318"/>
                  </a:lnTo>
                  <a:lnTo>
                    <a:pt x="9" y="331"/>
                  </a:lnTo>
                  <a:lnTo>
                    <a:pt x="4" y="341"/>
                  </a:lnTo>
                  <a:lnTo>
                    <a:pt x="1" y="348"/>
                  </a:lnTo>
                  <a:lnTo>
                    <a:pt x="0" y="350"/>
                  </a:lnTo>
                  <a:lnTo>
                    <a:pt x="325" y="23"/>
                  </a:lnTo>
                  <a:lnTo>
                    <a:pt x="324" y="22"/>
                  </a:lnTo>
                  <a:lnTo>
                    <a:pt x="319" y="21"/>
                  </a:lnTo>
                  <a:lnTo>
                    <a:pt x="312" y="17"/>
                  </a:lnTo>
                  <a:lnTo>
                    <a:pt x="301" y="14"/>
                  </a:lnTo>
                  <a:lnTo>
                    <a:pt x="289" y="11"/>
                  </a:lnTo>
                  <a:lnTo>
                    <a:pt x="275" y="7"/>
                  </a:lnTo>
                  <a:lnTo>
                    <a:pt x="260" y="4"/>
                  </a:lnTo>
                  <a:lnTo>
                    <a:pt x="244" y="1"/>
                  </a:lnTo>
                  <a:lnTo>
                    <a:pt x="228" y="0"/>
                  </a:lnTo>
                  <a:lnTo>
                    <a:pt x="210" y="0"/>
                  </a:lnTo>
                  <a:lnTo>
                    <a:pt x="194" y="1"/>
                  </a:lnTo>
                  <a:lnTo>
                    <a:pt x="179" y="5"/>
                  </a:lnTo>
                  <a:lnTo>
                    <a:pt x="164" y="11"/>
                  </a:lnTo>
                  <a:lnTo>
                    <a:pt x="150" y="19"/>
                  </a:lnTo>
                  <a:lnTo>
                    <a:pt x="139" y="30"/>
                  </a:lnTo>
                  <a:lnTo>
                    <a:pt x="13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41"/>
            <p:cNvSpPr>
              <a:spLocks/>
            </p:cNvSpPr>
            <p:nvPr/>
          </p:nvSpPr>
          <p:spPr bwMode="auto">
            <a:xfrm>
              <a:off x="2251" y="3194"/>
              <a:ext cx="214" cy="313"/>
            </a:xfrm>
            <a:custGeom>
              <a:avLst/>
              <a:gdLst>
                <a:gd name="T0" fmla="*/ 63 w 214"/>
                <a:gd name="T1" fmla="*/ 0 h 313"/>
                <a:gd name="T2" fmla="*/ 62 w 214"/>
                <a:gd name="T3" fmla="*/ 0 h 313"/>
                <a:gd name="T4" fmla="*/ 59 w 214"/>
                <a:gd name="T5" fmla="*/ 2 h 313"/>
                <a:gd name="T6" fmla="*/ 56 w 214"/>
                <a:gd name="T7" fmla="*/ 3 h 313"/>
                <a:gd name="T8" fmla="*/ 52 w 214"/>
                <a:gd name="T9" fmla="*/ 5 h 313"/>
                <a:gd name="T10" fmla="*/ 47 w 214"/>
                <a:gd name="T11" fmla="*/ 7 h 313"/>
                <a:gd name="T12" fmla="*/ 41 w 214"/>
                <a:gd name="T13" fmla="*/ 10 h 313"/>
                <a:gd name="T14" fmla="*/ 35 w 214"/>
                <a:gd name="T15" fmla="*/ 12 h 313"/>
                <a:gd name="T16" fmla="*/ 30 w 214"/>
                <a:gd name="T17" fmla="*/ 15 h 313"/>
                <a:gd name="T18" fmla="*/ 24 w 214"/>
                <a:gd name="T19" fmla="*/ 19 h 313"/>
                <a:gd name="T20" fmla="*/ 18 w 214"/>
                <a:gd name="T21" fmla="*/ 26 h 313"/>
                <a:gd name="T22" fmla="*/ 11 w 214"/>
                <a:gd name="T23" fmla="*/ 34 h 313"/>
                <a:gd name="T24" fmla="*/ 6 w 214"/>
                <a:gd name="T25" fmla="*/ 45 h 313"/>
                <a:gd name="T26" fmla="*/ 2 w 214"/>
                <a:gd name="T27" fmla="*/ 57 h 313"/>
                <a:gd name="T28" fmla="*/ 0 w 214"/>
                <a:gd name="T29" fmla="*/ 71 h 313"/>
                <a:gd name="T30" fmla="*/ 2 w 214"/>
                <a:gd name="T31" fmla="*/ 86 h 313"/>
                <a:gd name="T32" fmla="*/ 8 w 214"/>
                <a:gd name="T33" fmla="*/ 101 h 313"/>
                <a:gd name="T34" fmla="*/ 9 w 214"/>
                <a:gd name="T35" fmla="*/ 103 h 313"/>
                <a:gd name="T36" fmla="*/ 11 w 214"/>
                <a:gd name="T37" fmla="*/ 108 h 313"/>
                <a:gd name="T38" fmla="*/ 14 w 214"/>
                <a:gd name="T39" fmla="*/ 115 h 313"/>
                <a:gd name="T40" fmla="*/ 18 w 214"/>
                <a:gd name="T41" fmla="*/ 124 h 313"/>
                <a:gd name="T42" fmla="*/ 24 w 214"/>
                <a:gd name="T43" fmla="*/ 133 h 313"/>
                <a:gd name="T44" fmla="*/ 29 w 214"/>
                <a:gd name="T45" fmla="*/ 141 h 313"/>
                <a:gd name="T46" fmla="*/ 36 w 214"/>
                <a:gd name="T47" fmla="*/ 148 h 313"/>
                <a:gd name="T48" fmla="*/ 44 w 214"/>
                <a:gd name="T49" fmla="*/ 152 h 313"/>
                <a:gd name="T50" fmla="*/ 51 w 214"/>
                <a:gd name="T51" fmla="*/ 155 h 313"/>
                <a:gd name="T52" fmla="*/ 56 w 214"/>
                <a:gd name="T53" fmla="*/ 158 h 313"/>
                <a:gd name="T54" fmla="*/ 60 w 214"/>
                <a:gd name="T55" fmla="*/ 160 h 313"/>
                <a:gd name="T56" fmla="*/ 63 w 214"/>
                <a:gd name="T57" fmla="*/ 162 h 313"/>
                <a:gd name="T58" fmla="*/ 65 w 214"/>
                <a:gd name="T59" fmla="*/ 163 h 313"/>
                <a:gd name="T60" fmla="*/ 67 w 214"/>
                <a:gd name="T61" fmla="*/ 164 h 313"/>
                <a:gd name="T62" fmla="*/ 67 w 214"/>
                <a:gd name="T63" fmla="*/ 164 h 313"/>
                <a:gd name="T64" fmla="*/ 67 w 214"/>
                <a:gd name="T65" fmla="*/ 164 h 313"/>
                <a:gd name="T66" fmla="*/ 70 w 214"/>
                <a:gd name="T67" fmla="*/ 169 h 313"/>
                <a:gd name="T68" fmla="*/ 77 w 214"/>
                <a:gd name="T69" fmla="*/ 182 h 313"/>
                <a:gd name="T70" fmla="*/ 87 w 214"/>
                <a:gd name="T71" fmla="*/ 200 h 313"/>
                <a:gd name="T72" fmla="*/ 99 w 214"/>
                <a:gd name="T73" fmla="*/ 221 h 313"/>
                <a:gd name="T74" fmla="*/ 109 w 214"/>
                <a:gd name="T75" fmla="*/ 242 h 313"/>
                <a:gd name="T76" fmla="*/ 179 w 214"/>
                <a:gd name="T77" fmla="*/ 313 h 313"/>
                <a:gd name="T78" fmla="*/ 185 w 214"/>
                <a:gd name="T79" fmla="*/ 310 h 313"/>
                <a:gd name="T80" fmla="*/ 192 w 214"/>
                <a:gd name="T81" fmla="*/ 306 h 313"/>
                <a:gd name="T82" fmla="*/ 199 w 214"/>
                <a:gd name="T83" fmla="*/ 302 h 313"/>
                <a:gd name="T84" fmla="*/ 205 w 214"/>
                <a:gd name="T85" fmla="*/ 298 h 313"/>
                <a:gd name="T86" fmla="*/ 210 w 214"/>
                <a:gd name="T87" fmla="*/ 295 h 313"/>
                <a:gd name="T88" fmla="*/ 213 w 214"/>
                <a:gd name="T89" fmla="*/ 292 h 313"/>
                <a:gd name="T90" fmla="*/ 214 w 214"/>
                <a:gd name="T91" fmla="*/ 292 h 313"/>
                <a:gd name="T92" fmla="*/ 212 w 214"/>
                <a:gd name="T93" fmla="*/ 288 h 313"/>
                <a:gd name="T94" fmla="*/ 208 w 214"/>
                <a:gd name="T95" fmla="*/ 279 h 313"/>
                <a:gd name="T96" fmla="*/ 202 w 214"/>
                <a:gd name="T97" fmla="*/ 265 h 313"/>
                <a:gd name="T98" fmla="*/ 193 w 214"/>
                <a:gd name="T99" fmla="*/ 246 h 313"/>
                <a:gd name="T100" fmla="*/ 183 w 214"/>
                <a:gd name="T101" fmla="*/ 224 h 313"/>
                <a:gd name="T102" fmla="*/ 171 w 214"/>
                <a:gd name="T103" fmla="*/ 199 h 313"/>
                <a:gd name="T104" fmla="*/ 158 w 214"/>
                <a:gd name="T105" fmla="*/ 173 h 313"/>
                <a:gd name="T106" fmla="*/ 145 w 214"/>
                <a:gd name="T107" fmla="*/ 145 h 313"/>
                <a:gd name="T108" fmla="*/ 132 w 214"/>
                <a:gd name="T109" fmla="*/ 118 h 313"/>
                <a:gd name="T110" fmla="*/ 119 w 214"/>
                <a:gd name="T111" fmla="*/ 91 h 313"/>
                <a:gd name="T112" fmla="*/ 106 w 214"/>
                <a:gd name="T113" fmla="*/ 67 h 313"/>
                <a:gd name="T114" fmla="*/ 94 w 214"/>
                <a:gd name="T115" fmla="*/ 45 h 313"/>
                <a:gd name="T116" fmla="*/ 83 w 214"/>
                <a:gd name="T117" fmla="*/ 26 h 313"/>
                <a:gd name="T118" fmla="*/ 75 w 214"/>
                <a:gd name="T119" fmla="*/ 12 h 313"/>
                <a:gd name="T120" fmla="*/ 67 w 214"/>
                <a:gd name="T121" fmla="*/ 3 h 313"/>
                <a:gd name="T122" fmla="*/ 63 w 214"/>
                <a:gd name="T123" fmla="*/ 0 h 3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14"/>
                <a:gd name="T187" fmla="*/ 0 h 313"/>
                <a:gd name="T188" fmla="*/ 214 w 214"/>
                <a:gd name="T189" fmla="*/ 313 h 31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14" h="313">
                  <a:moveTo>
                    <a:pt x="63" y="0"/>
                  </a:moveTo>
                  <a:lnTo>
                    <a:pt x="62" y="0"/>
                  </a:lnTo>
                  <a:lnTo>
                    <a:pt x="59" y="2"/>
                  </a:lnTo>
                  <a:lnTo>
                    <a:pt x="56" y="3"/>
                  </a:lnTo>
                  <a:lnTo>
                    <a:pt x="52" y="5"/>
                  </a:lnTo>
                  <a:lnTo>
                    <a:pt x="47" y="7"/>
                  </a:lnTo>
                  <a:lnTo>
                    <a:pt x="41" y="10"/>
                  </a:lnTo>
                  <a:lnTo>
                    <a:pt x="35" y="12"/>
                  </a:lnTo>
                  <a:lnTo>
                    <a:pt x="30" y="15"/>
                  </a:lnTo>
                  <a:lnTo>
                    <a:pt x="24" y="19"/>
                  </a:lnTo>
                  <a:lnTo>
                    <a:pt x="18" y="26"/>
                  </a:lnTo>
                  <a:lnTo>
                    <a:pt x="11" y="34"/>
                  </a:lnTo>
                  <a:lnTo>
                    <a:pt x="6" y="45"/>
                  </a:lnTo>
                  <a:lnTo>
                    <a:pt x="2" y="57"/>
                  </a:lnTo>
                  <a:lnTo>
                    <a:pt x="0" y="71"/>
                  </a:lnTo>
                  <a:lnTo>
                    <a:pt x="2" y="86"/>
                  </a:lnTo>
                  <a:lnTo>
                    <a:pt x="8" y="101"/>
                  </a:lnTo>
                  <a:lnTo>
                    <a:pt x="9" y="103"/>
                  </a:lnTo>
                  <a:lnTo>
                    <a:pt x="11" y="108"/>
                  </a:lnTo>
                  <a:lnTo>
                    <a:pt x="14" y="115"/>
                  </a:lnTo>
                  <a:lnTo>
                    <a:pt x="18" y="124"/>
                  </a:lnTo>
                  <a:lnTo>
                    <a:pt x="24" y="133"/>
                  </a:lnTo>
                  <a:lnTo>
                    <a:pt x="29" y="141"/>
                  </a:lnTo>
                  <a:lnTo>
                    <a:pt x="36" y="148"/>
                  </a:lnTo>
                  <a:lnTo>
                    <a:pt x="44" y="152"/>
                  </a:lnTo>
                  <a:lnTo>
                    <a:pt x="51" y="155"/>
                  </a:lnTo>
                  <a:lnTo>
                    <a:pt x="56" y="158"/>
                  </a:lnTo>
                  <a:lnTo>
                    <a:pt x="60" y="160"/>
                  </a:lnTo>
                  <a:lnTo>
                    <a:pt x="63" y="162"/>
                  </a:lnTo>
                  <a:lnTo>
                    <a:pt x="65" y="163"/>
                  </a:lnTo>
                  <a:lnTo>
                    <a:pt x="67" y="164"/>
                  </a:lnTo>
                  <a:lnTo>
                    <a:pt x="70" y="169"/>
                  </a:lnTo>
                  <a:lnTo>
                    <a:pt x="77" y="182"/>
                  </a:lnTo>
                  <a:lnTo>
                    <a:pt x="87" y="200"/>
                  </a:lnTo>
                  <a:lnTo>
                    <a:pt x="99" y="221"/>
                  </a:lnTo>
                  <a:lnTo>
                    <a:pt x="109" y="242"/>
                  </a:lnTo>
                  <a:lnTo>
                    <a:pt x="179" y="313"/>
                  </a:lnTo>
                  <a:lnTo>
                    <a:pt x="185" y="310"/>
                  </a:lnTo>
                  <a:lnTo>
                    <a:pt x="192" y="306"/>
                  </a:lnTo>
                  <a:lnTo>
                    <a:pt x="199" y="302"/>
                  </a:lnTo>
                  <a:lnTo>
                    <a:pt x="205" y="298"/>
                  </a:lnTo>
                  <a:lnTo>
                    <a:pt x="210" y="295"/>
                  </a:lnTo>
                  <a:lnTo>
                    <a:pt x="213" y="292"/>
                  </a:lnTo>
                  <a:lnTo>
                    <a:pt x="214" y="292"/>
                  </a:lnTo>
                  <a:lnTo>
                    <a:pt x="212" y="288"/>
                  </a:lnTo>
                  <a:lnTo>
                    <a:pt x="208" y="279"/>
                  </a:lnTo>
                  <a:lnTo>
                    <a:pt x="202" y="265"/>
                  </a:lnTo>
                  <a:lnTo>
                    <a:pt x="193" y="246"/>
                  </a:lnTo>
                  <a:lnTo>
                    <a:pt x="183" y="224"/>
                  </a:lnTo>
                  <a:lnTo>
                    <a:pt x="171" y="199"/>
                  </a:lnTo>
                  <a:lnTo>
                    <a:pt x="158" y="173"/>
                  </a:lnTo>
                  <a:lnTo>
                    <a:pt x="145" y="145"/>
                  </a:lnTo>
                  <a:lnTo>
                    <a:pt x="132" y="118"/>
                  </a:lnTo>
                  <a:lnTo>
                    <a:pt x="119" y="91"/>
                  </a:lnTo>
                  <a:lnTo>
                    <a:pt x="106" y="67"/>
                  </a:lnTo>
                  <a:lnTo>
                    <a:pt x="94" y="45"/>
                  </a:lnTo>
                  <a:lnTo>
                    <a:pt x="83" y="26"/>
                  </a:lnTo>
                  <a:lnTo>
                    <a:pt x="75" y="12"/>
                  </a:lnTo>
                  <a:lnTo>
                    <a:pt x="67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Freeform 42"/>
            <p:cNvSpPr>
              <a:spLocks/>
            </p:cNvSpPr>
            <p:nvPr/>
          </p:nvSpPr>
          <p:spPr bwMode="auto">
            <a:xfrm>
              <a:off x="2399" y="3367"/>
              <a:ext cx="133" cy="165"/>
            </a:xfrm>
            <a:custGeom>
              <a:avLst/>
              <a:gdLst>
                <a:gd name="T0" fmla="*/ 0 w 267"/>
                <a:gd name="T1" fmla="*/ 60 h 329"/>
                <a:gd name="T2" fmla="*/ 1 w 267"/>
                <a:gd name="T3" fmla="*/ 59 h 329"/>
                <a:gd name="T4" fmla="*/ 2 w 267"/>
                <a:gd name="T5" fmla="*/ 59 h 329"/>
                <a:gd name="T6" fmla="*/ 5 w 267"/>
                <a:gd name="T7" fmla="*/ 58 h 329"/>
                <a:gd name="T8" fmla="*/ 8 w 267"/>
                <a:gd name="T9" fmla="*/ 58 h 329"/>
                <a:gd name="T10" fmla="*/ 12 w 267"/>
                <a:gd name="T11" fmla="*/ 58 h 329"/>
                <a:gd name="T12" fmla="*/ 14 w 267"/>
                <a:gd name="T13" fmla="*/ 58 h 329"/>
                <a:gd name="T14" fmla="*/ 17 w 267"/>
                <a:gd name="T15" fmla="*/ 58 h 329"/>
                <a:gd name="T16" fmla="*/ 18 w 267"/>
                <a:gd name="T17" fmla="*/ 60 h 329"/>
                <a:gd name="T18" fmla="*/ 18 w 267"/>
                <a:gd name="T19" fmla="*/ 62 h 329"/>
                <a:gd name="T20" fmla="*/ 19 w 267"/>
                <a:gd name="T21" fmla="*/ 65 h 329"/>
                <a:gd name="T22" fmla="*/ 21 w 267"/>
                <a:gd name="T23" fmla="*/ 69 h 329"/>
                <a:gd name="T24" fmla="*/ 22 w 267"/>
                <a:gd name="T25" fmla="*/ 73 h 329"/>
                <a:gd name="T26" fmla="*/ 24 w 267"/>
                <a:gd name="T27" fmla="*/ 77 h 329"/>
                <a:gd name="T28" fmla="*/ 25 w 267"/>
                <a:gd name="T29" fmla="*/ 80 h 329"/>
                <a:gd name="T30" fmla="*/ 26 w 267"/>
                <a:gd name="T31" fmla="*/ 82 h 329"/>
                <a:gd name="T32" fmla="*/ 26 w 267"/>
                <a:gd name="T33" fmla="*/ 83 h 329"/>
                <a:gd name="T34" fmla="*/ 28 w 267"/>
                <a:gd name="T35" fmla="*/ 82 h 329"/>
                <a:gd name="T36" fmla="*/ 31 w 267"/>
                <a:gd name="T37" fmla="*/ 79 h 329"/>
                <a:gd name="T38" fmla="*/ 36 w 267"/>
                <a:gd name="T39" fmla="*/ 75 h 329"/>
                <a:gd name="T40" fmla="*/ 42 w 267"/>
                <a:gd name="T41" fmla="*/ 71 h 329"/>
                <a:gd name="T42" fmla="*/ 48 w 267"/>
                <a:gd name="T43" fmla="*/ 66 h 329"/>
                <a:gd name="T44" fmla="*/ 54 w 267"/>
                <a:gd name="T45" fmla="*/ 62 h 329"/>
                <a:gd name="T46" fmla="*/ 58 w 267"/>
                <a:gd name="T47" fmla="*/ 59 h 329"/>
                <a:gd name="T48" fmla="*/ 61 w 267"/>
                <a:gd name="T49" fmla="*/ 57 h 329"/>
                <a:gd name="T50" fmla="*/ 64 w 267"/>
                <a:gd name="T51" fmla="*/ 56 h 329"/>
                <a:gd name="T52" fmla="*/ 66 w 267"/>
                <a:gd name="T53" fmla="*/ 55 h 329"/>
                <a:gd name="T54" fmla="*/ 66 w 267"/>
                <a:gd name="T55" fmla="*/ 54 h 329"/>
                <a:gd name="T56" fmla="*/ 66 w 267"/>
                <a:gd name="T57" fmla="*/ 54 h 329"/>
                <a:gd name="T58" fmla="*/ 66 w 267"/>
                <a:gd name="T59" fmla="*/ 53 h 329"/>
                <a:gd name="T60" fmla="*/ 65 w 267"/>
                <a:gd name="T61" fmla="*/ 48 h 329"/>
                <a:gd name="T62" fmla="*/ 63 w 267"/>
                <a:gd name="T63" fmla="*/ 42 h 329"/>
                <a:gd name="T64" fmla="*/ 61 w 267"/>
                <a:gd name="T65" fmla="*/ 35 h 329"/>
                <a:gd name="T66" fmla="*/ 58 w 267"/>
                <a:gd name="T67" fmla="*/ 28 h 329"/>
                <a:gd name="T68" fmla="*/ 56 w 267"/>
                <a:gd name="T69" fmla="*/ 22 h 329"/>
                <a:gd name="T70" fmla="*/ 55 w 267"/>
                <a:gd name="T71" fmla="*/ 17 h 329"/>
                <a:gd name="T72" fmla="*/ 55 w 267"/>
                <a:gd name="T73" fmla="*/ 14 h 329"/>
                <a:gd name="T74" fmla="*/ 54 w 267"/>
                <a:gd name="T75" fmla="*/ 13 h 329"/>
                <a:gd name="T76" fmla="*/ 54 w 267"/>
                <a:gd name="T77" fmla="*/ 12 h 329"/>
                <a:gd name="T78" fmla="*/ 53 w 267"/>
                <a:gd name="T79" fmla="*/ 10 h 329"/>
                <a:gd name="T80" fmla="*/ 52 w 267"/>
                <a:gd name="T81" fmla="*/ 8 h 329"/>
                <a:gd name="T82" fmla="*/ 50 w 267"/>
                <a:gd name="T83" fmla="*/ 7 h 329"/>
                <a:gd name="T84" fmla="*/ 48 w 267"/>
                <a:gd name="T85" fmla="*/ 5 h 329"/>
                <a:gd name="T86" fmla="*/ 45 w 267"/>
                <a:gd name="T87" fmla="*/ 4 h 329"/>
                <a:gd name="T88" fmla="*/ 43 w 267"/>
                <a:gd name="T89" fmla="*/ 3 h 329"/>
                <a:gd name="T90" fmla="*/ 40 w 267"/>
                <a:gd name="T91" fmla="*/ 2 h 329"/>
                <a:gd name="T92" fmla="*/ 37 w 267"/>
                <a:gd name="T93" fmla="*/ 1 h 329"/>
                <a:gd name="T94" fmla="*/ 35 w 267"/>
                <a:gd name="T95" fmla="*/ 1 h 329"/>
                <a:gd name="T96" fmla="*/ 33 w 267"/>
                <a:gd name="T97" fmla="*/ 1 h 329"/>
                <a:gd name="T98" fmla="*/ 32 w 267"/>
                <a:gd name="T99" fmla="*/ 0 h 329"/>
                <a:gd name="T100" fmla="*/ 31 w 267"/>
                <a:gd name="T101" fmla="*/ 0 h 329"/>
                <a:gd name="T102" fmla="*/ 31 w 267"/>
                <a:gd name="T103" fmla="*/ 0 h 329"/>
                <a:gd name="T104" fmla="*/ 31 w 267"/>
                <a:gd name="T105" fmla="*/ 0 h 329"/>
                <a:gd name="T106" fmla="*/ 0 w 267"/>
                <a:gd name="T107" fmla="*/ 60 h 3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7"/>
                <a:gd name="T163" fmla="*/ 0 h 329"/>
                <a:gd name="T164" fmla="*/ 267 w 267"/>
                <a:gd name="T165" fmla="*/ 329 h 3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7" h="329">
                  <a:moveTo>
                    <a:pt x="0" y="237"/>
                  </a:moveTo>
                  <a:lnTo>
                    <a:pt x="4" y="236"/>
                  </a:lnTo>
                  <a:lnTo>
                    <a:pt x="11" y="235"/>
                  </a:lnTo>
                  <a:lnTo>
                    <a:pt x="22" y="232"/>
                  </a:lnTo>
                  <a:lnTo>
                    <a:pt x="35" y="230"/>
                  </a:lnTo>
                  <a:lnTo>
                    <a:pt x="49" y="229"/>
                  </a:lnTo>
                  <a:lnTo>
                    <a:pt x="59" y="230"/>
                  </a:lnTo>
                  <a:lnTo>
                    <a:pt x="68" y="232"/>
                  </a:lnTo>
                  <a:lnTo>
                    <a:pt x="72" y="237"/>
                  </a:lnTo>
                  <a:lnTo>
                    <a:pt x="74" y="246"/>
                  </a:lnTo>
                  <a:lnTo>
                    <a:pt x="79" y="259"/>
                  </a:lnTo>
                  <a:lnTo>
                    <a:pt x="84" y="274"/>
                  </a:lnTo>
                  <a:lnTo>
                    <a:pt x="90" y="290"/>
                  </a:lnTo>
                  <a:lnTo>
                    <a:pt x="96" y="305"/>
                  </a:lnTo>
                  <a:lnTo>
                    <a:pt x="102" y="318"/>
                  </a:lnTo>
                  <a:lnTo>
                    <a:pt x="105" y="326"/>
                  </a:lnTo>
                  <a:lnTo>
                    <a:pt x="106" y="329"/>
                  </a:lnTo>
                  <a:lnTo>
                    <a:pt x="112" y="326"/>
                  </a:lnTo>
                  <a:lnTo>
                    <a:pt x="126" y="314"/>
                  </a:lnTo>
                  <a:lnTo>
                    <a:pt x="145" y="299"/>
                  </a:lnTo>
                  <a:lnTo>
                    <a:pt x="170" y="282"/>
                  </a:lnTo>
                  <a:lnTo>
                    <a:pt x="194" y="263"/>
                  </a:lnTo>
                  <a:lnTo>
                    <a:pt x="217" y="247"/>
                  </a:lnTo>
                  <a:lnTo>
                    <a:pt x="235" y="234"/>
                  </a:lnTo>
                  <a:lnTo>
                    <a:pt x="247" y="227"/>
                  </a:lnTo>
                  <a:lnTo>
                    <a:pt x="258" y="221"/>
                  </a:lnTo>
                  <a:lnTo>
                    <a:pt x="265" y="217"/>
                  </a:lnTo>
                  <a:lnTo>
                    <a:pt x="267" y="216"/>
                  </a:lnTo>
                  <a:lnTo>
                    <a:pt x="265" y="209"/>
                  </a:lnTo>
                  <a:lnTo>
                    <a:pt x="261" y="192"/>
                  </a:lnTo>
                  <a:lnTo>
                    <a:pt x="253" y="168"/>
                  </a:lnTo>
                  <a:lnTo>
                    <a:pt x="244" y="139"/>
                  </a:lnTo>
                  <a:lnTo>
                    <a:pt x="235" y="110"/>
                  </a:lnTo>
                  <a:lnTo>
                    <a:pt x="227" y="85"/>
                  </a:lnTo>
                  <a:lnTo>
                    <a:pt x="223" y="65"/>
                  </a:lnTo>
                  <a:lnTo>
                    <a:pt x="220" y="55"/>
                  </a:lnTo>
                  <a:lnTo>
                    <a:pt x="219" y="50"/>
                  </a:lnTo>
                  <a:lnTo>
                    <a:pt x="218" y="45"/>
                  </a:lnTo>
                  <a:lnTo>
                    <a:pt x="215" y="39"/>
                  </a:lnTo>
                  <a:lnTo>
                    <a:pt x="209" y="32"/>
                  </a:lnTo>
                  <a:lnTo>
                    <a:pt x="202" y="26"/>
                  </a:lnTo>
                  <a:lnTo>
                    <a:pt x="194" y="20"/>
                  </a:lnTo>
                  <a:lnTo>
                    <a:pt x="183" y="15"/>
                  </a:lnTo>
                  <a:lnTo>
                    <a:pt x="172" y="10"/>
                  </a:lnTo>
                  <a:lnTo>
                    <a:pt x="160" y="7"/>
                  </a:lnTo>
                  <a:lnTo>
                    <a:pt x="150" y="4"/>
                  </a:lnTo>
                  <a:lnTo>
                    <a:pt x="142" y="2"/>
                  </a:lnTo>
                  <a:lnTo>
                    <a:pt x="135" y="1"/>
                  </a:lnTo>
                  <a:lnTo>
                    <a:pt x="129" y="0"/>
                  </a:lnTo>
                  <a:lnTo>
                    <a:pt x="126" y="0"/>
                  </a:lnTo>
                  <a:lnTo>
                    <a:pt x="125" y="0"/>
                  </a:lnTo>
                  <a:lnTo>
                    <a:pt x="124" y="0"/>
                  </a:lnTo>
                  <a:lnTo>
                    <a:pt x="0" y="2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Freeform 43"/>
            <p:cNvSpPr>
              <a:spLocks/>
            </p:cNvSpPr>
            <p:nvPr/>
          </p:nvSpPr>
          <p:spPr bwMode="auto">
            <a:xfrm>
              <a:off x="2281" y="3217"/>
              <a:ext cx="193" cy="269"/>
            </a:xfrm>
            <a:custGeom>
              <a:avLst/>
              <a:gdLst>
                <a:gd name="T0" fmla="*/ 6 w 386"/>
                <a:gd name="T1" fmla="*/ 13 h 539"/>
                <a:gd name="T2" fmla="*/ 3 w 386"/>
                <a:gd name="T3" fmla="*/ 20 h 539"/>
                <a:gd name="T4" fmla="*/ 0 w 386"/>
                <a:gd name="T5" fmla="*/ 31 h 539"/>
                <a:gd name="T6" fmla="*/ 2 w 386"/>
                <a:gd name="T7" fmla="*/ 45 h 539"/>
                <a:gd name="T8" fmla="*/ 7 w 386"/>
                <a:gd name="T9" fmla="*/ 55 h 539"/>
                <a:gd name="T10" fmla="*/ 10 w 386"/>
                <a:gd name="T11" fmla="*/ 58 h 539"/>
                <a:gd name="T12" fmla="*/ 12 w 386"/>
                <a:gd name="T13" fmla="*/ 60 h 539"/>
                <a:gd name="T14" fmla="*/ 14 w 386"/>
                <a:gd name="T15" fmla="*/ 63 h 539"/>
                <a:gd name="T16" fmla="*/ 17 w 386"/>
                <a:gd name="T17" fmla="*/ 66 h 539"/>
                <a:gd name="T18" fmla="*/ 19 w 386"/>
                <a:gd name="T19" fmla="*/ 76 h 539"/>
                <a:gd name="T20" fmla="*/ 15 w 386"/>
                <a:gd name="T21" fmla="*/ 88 h 539"/>
                <a:gd name="T22" fmla="*/ 14 w 386"/>
                <a:gd name="T23" fmla="*/ 96 h 539"/>
                <a:gd name="T24" fmla="*/ 19 w 386"/>
                <a:gd name="T25" fmla="*/ 97 h 539"/>
                <a:gd name="T26" fmla="*/ 23 w 386"/>
                <a:gd name="T27" fmla="*/ 98 h 539"/>
                <a:gd name="T28" fmla="*/ 27 w 386"/>
                <a:gd name="T29" fmla="*/ 98 h 539"/>
                <a:gd name="T30" fmla="*/ 28 w 386"/>
                <a:gd name="T31" fmla="*/ 100 h 539"/>
                <a:gd name="T32" fmla="*/ 29 w 386"/>
                <a:gd name="T33" fmla="*/ 108 h 539"/>
                <a:gd name="T34" fmla="*/ 31 w 386"/>
                <a:gd name="T35" fmla="*/ 110 h 539"/>
                <a:gd name="T36" fmla="*/ 35 w 386"/>
                <a:gd name="T37" fmla="*/ 111 h 539"/>
                <a:gd name="T38" fmla="*/ 36 w 386"/>
                <a:gd name="T39" fmla="*/ 114 h 539"/>
                <a:gd name="T40" fmla="*/ 38 w 386"/>
                <a:gd name="T41" fmla="*/ 119 h 539"/>
                <a:gd name="T42" fmla="*/ 42 w 386"/>
                <a:gd name="T43" fmla="*/ 121 h 539"/>
                <a:gd name="T44" fmla="*/ 45 w 386"/>
                <a:gd name="T45" fmla="*/ 130 h 539"/>
                <a:gd name="T46" fmla="*/ 50 w 386"/>
                <a:gd name="T47" fmla="*/ 133 h 539"/>
                <a:gd name="T48" fmla="*/ 54 w 386"/>
                <a:gd name="T49" fmla="*/ 134 h 539"/>
                <a:gd name="T50" fmla="*/ 59 w 386"/>
                <a:gd name="T51" fmla="*/ 134 h 539"/>
                <a:gd name="T52" fmla="*/ 66 w 386"/>
                <a:gd name="T53" fmla="*/ 132 h 539"/>
                <a:gd name="T54" fmla="*/ 75 w 386"/>
                <a:gd name="T55" fmla="*/ 126 h 539"/>
                <a:gd name="T56" fmla="*/ 82 w 386"/>
                <a:gd name="T57" fmla="*/ 121 h 539"/>
                <a:gd name="T58" fmla="*/ 87 w 386"/>
                <a:gd name="T59" fmla="*/ 117 h 539"/>
                <a:gd name="T60" fmla="*/ 91 w 386"/>
                <a:gd name="T61" fmla="*/ 114 h 539"/>
                <a:gd name="T62" fmla="*/ 92 w 386"/>
                <a:gd name="T63" fmla="*/ 113 h 539"/>
                <a:gd name="T64" fmla="*/ 95 w 386"/>
                <a:gd name="T65" fmla="*/ 104 h 539"/>
                <a:gd name="T66" fmla="*/ 96 w 386"/>
                <a:gd name="T67" fmla="*/ 89 h 539"/>
                <a:gd name="T68" fmla="*/ 92 w 386"/>
                <a:gd name="T69" fmla="*/ 77 h 539"/>
                <a:gd name="T70" fmla="*/ 85 w 386"/>
                <a:gd name="T71" fmla="*/ 63 h 539"/>
                <a:gd name="T72" fmla="*/ 76 w 386"/>
                <a:gd name="T73" fmla="*/ 47 h 539"/>
                <a:gd name="T74" fmla="*/ 65 w 386"/>
                <a:gd name="T75" fmla="*/ 32 h 539"/>
                <a:gd name="T76" fmla="*/ 54 w 386"/>
                <a:gd name="T77" fmla="*/ 17 h 539"/>
                <a:gd name="T78" fmla="*/ 45 w 386"/>
                <a:gd name="T79" fmla="*/ 7 h 539"/>
                <a:gd name="T80" fmla="*/ 38 w 386"/>
                <a:gd name="T81" fmla="*/ 1 h 539"/>
                <a:gd name="T82" fmla="*/ 31 w 386"/>
                <a:gd name="T83" fmla="*/ 0 h 539"/>
                <a:gd name="T84" fmla="*/ 23 w 386"/>
                <a:gd name="T85" fmla="*/ 2 h 539"/>
                <a:gd name="T86" fmla="*/ 14 w 386"/>
                <a:gd name="T87" fmla="*/ 5 h 539"/>
                <a:gd name="T88" fmla="*/ 7 w 386"/>
                <a:gd name="T89" fmla="*/ 10 h 53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86"/>
                <a:gd name="T136" fmla="*/ 0 h 539"/>
                <a:gd name="T137" fmla="*/ 386 w 386"/>
                <a:gd name="T138" fmla="*/ 539 h 53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86" h="539">
                  <a:moveTo>
                    <a:pt x="23" y="52"/>
                  </a:moveTo>
                  <a:lnTo>
                    <a:pt x="21" y="55"/>
                  </a:lnTo>
                  <a:lnTo>
                    <a:pt x="15" y="66"/>
                  </a:lnTo>
                  <a:lnTo>
                    <a:pt x="10" y="81"/>
                  </a:lnTo>
                  <a:lnTo>
                    <a:pt x="4" y="101"/>
                  </a:lnTo>
                  <a:lnTo>
                    <a:pt x="0" y="126"/>
                  </a:lnTo>
                  <a:lnTo>
                    <a:pt x="2" y="153"/>
                  </a:lnTo>
                  <a:lnTo>
                    <a:pt x="8" y="183"/>
                  </a:lnTo>
                  <a:lnTo>
                    <a:pt x="25" y="214"/>
                  </a:lnTo>
                  <a:lnTo>
                    <a:pt x="29" y="220"/>
                  </a:lnTo>
                  <a:lnTo>
                    <a:pt x="34" y="226"/>
                  </a:lnTo>
                  <a:lnTo>
                    <a:pt x="40" y="232"/>
                  </a:lnTo>
                  <a:lnTo>
                    <a:pt x="45" y="237"/>
                  </a:lnTo>
                  <a:lnTo>
                    <a:pt x="51" y="243"/>
                  </a:lnTo>
                  <a:lnTo>
                    <a:pt x="56" y="249"/>
                  </a:lnTo>
                  <a:lnTo>
                    <a:pt x="59" y="253"/>
                  </a:lnTo>
                  <a:lnTo>
                    <a:pt x="61" y="257"/>
                  </a:lnTo>
                  <a:lnTo>
                    <a:pt x="66" y="267"/>
                  </a:lnTo>
                  <a:lnTo>
                    <a:pt x="72" y="282"/>
                  </a:lnTo>
                  <a:lnTo>
                    <a:pt x="74" y="306"/>
                  </a:lnTo>
                  <a:lnTo>
                    <a:pt x="65" y="340"/>
                  </a:lnTo>
                  <a:lnTo>
                    <a:pt x="60" y="352"/>
                  </a:lnTo>
                  <a:lnTo>
                    <a:pt x="57" y="370"/>
                  </a:lnTo>
                  <a:lnTo>
                    <a:pt x="58" y="385"/>
                  </a:lnTo>
                  <a:lnTo>
                    <a:pt x="71" y="390"/>
                  </a:lnTo>
                  <a:lnTo>
                    <a:pt x="74" y="390"/>
                  </a:lnTo>
                  <a:lnTo>
                    <a:pt x="82" y="390"/>
                  </a:lnTo>
                  <a:lnTo>
                    <a:pt x="91" y="392"/>
                  </a:lnTo>
                  <a:lnTo>
                    <a:pt x="101" y="392"/>
                  </a:lnTo>
                  <a:lnTo>
                    <a:pt x="108" y="393"/>
                  </a:lnTo>
                  <a:lnTo>
                    <a:pt x="112" y="396"/>
                  </a:lnTo>
                  <a:lnTo>
                    <a:pt x="114" y="400"/>
                  </a:lnTo>
                  <a:lnTo>
                    <a:pt x="116" y="401"/>
                  </a:lnTo>
                  <a:lnTo>
                    <a:pt x="119" y="435"/>
                  </a:lnTo>
                  <a:lnTo>
                    <a:pt x="120" y="436"/>
                  </a:lnTo>
                  <a:lnTo>
                    <a:pt x="124" y="440"/>
                  </a:lnTo>
                  <a:lnTo>
                    <a:pt x="131" y="445"/>
                  </a:lnTo>
                  <a:lnTo>
                    <a:pt x="139" y="446"/>
                  </a:lnTo>
                  <a:lnTo>
                    <a:pt x="139" y="449"/>
                  </a:lnTo>
                  <a:lnTo>
                    <a:pt x="141" y="458"/>
                  </a:lnTo>
                  <a:lnTo>
                    <a:pt x="144" y="469"/>
                  </a:lnTo>
                  <a:lnTo>
                    <a:pt x="152" y="477"/>
                  </a:lnTo>
                  <a:lnTo>
                    <a:pt x="166" y="480"/>
                  </a:lnTo>
                  <a:lnTo>
                    <a:pt x="166" y="487"/>
                  </a:lnTo>
                  <a:lnTo>
                    <a:pt x="170" y="503"/>
                  </a:lnTo>
                  <a:lnTo>
                    <a:pt x="177" y="521"/>
                  </a:lnTo>
                  <a:lnTo>
                    <a:pt x="190" y="532"/>
                  </a:lnTo>
                  <a:lnTo>
                    <a:pt x="200" y="534"/>
                  </a:lnTo>
                  <a:lnTo>
                    <a:pt x="208" y="537"/>
                  </a:lnTo>
                  <a:lnTo>
                    <a:pt x="217" y="539"/>
                  </a:lnTo>
                  <a:lnTo>
                    <a:pt x="226" y="539"/>
                  </a:lnTo>
                  <a:lnTo>
                    <a:pt x="236" y="538"/>
                  </a:lnTo>
                  <a:lnTo>
                    <a:pt x="249" y="534"/>
                  </a:lnTo>
                  <a:lnTo>
                    <a:pt x="263" y="529"/>
                  </a:lnTo>
                  <a:lnTo>
                    <a:pt x="280" y="518"/>
                  </a:lnTo>
                  <a:lnTo>
                    <a:pt x="298" y="507"/>
                  </a:lnTo>
                  <a:lnTo>
                    <a:pt x="312" y="495"/>
                  </a:lnTo>
                  <a:lnTo>
                    <a:pt x="326" y="485"/>
                  </a:lnTo>
                  <a:lnTo>
                    <a:pt x="339" y="476"/>
                  </a:lnTo>
                  <a:lnTo>
                    <a:pt x="348" y="468"/>
                  </a:lnTo>
                  <a:lnTo>
                    <a:pt x="356" y="462"/>
                  </a:lnTo>
                  <a:lnTo>
                    <a:pt x="361" y="457"/>
                  </a:lnTo>
                  <a:lnTo>
                    <a:pt x="362" y="456"/>
                  </a:lnTo>
                  <a:lnTo>
                    <a:pt x="365" y="454"/>
                  </a:lnTo>
                  <a:lnTo>
                    <a:pt x="372" y="443"/>
                  </a:lnTo>
                  <a:lnTo>
                    <a:pt x="380" y="419"/>
                  </a:lnTo>
                  <a:lnTo>
                    <a:pt x="386" y="374"/>
                  </a:lnTo>
                  <a:lnTo>
                    <a:pt x="384" y="357"/>
                  </a:lnTo>
                  <a:lnTo>
                    <a:pt x="378" y="336"/>
                  </a:lnTo>
                  <a:lnTo>
                    <a:pt x="368" y="311"/>
                  </a:lnTo>
                  <a:lnTo>
                    <a:pt x="355" y="283"/>
                  </a:lnTo>
                  <a:lnTo>
                    <a:pt x="339" y="253"/>
                  </a:lnTo>
                  <a:lnTo>
                    <a:pt x="321" y="222"/>
                  </a:lnTo>
                  <a:lnTo>
                    <a:pt x="301" y="190"/>
                  </a:lnTo>
                  <a:lnTo>
                    <a:pt x="280" y="159"/>
                  </a:lnTo>
                  <a:lnTo>
                    <a:pt x="258" y="128"/>
                  </a:lnTo>
                  <a:lnTo>
                    <a:pt x="238" y="98"/>
                  </a:lnTo>
                  <a:lnTo>
                    <a:pt x="217" y="71"/>
                  </a:lnTo>
                  <a:lnTo>
                    <a:pt x="197" y="47"/>
                  </a:lnTo>
                  <a:lnTo>
                    <a:pt x="180" y="28"/>
                  </a:lnTo>
                  <a:lnTo>
                    <a:pt x="164" y="13"/>
                  </a:lnTo>
                  <a:lnTo>
                    <a:pt x="152" y="4"/>
                  </a:lnTo>
                  <a:lnTo>
                    <a:pt x="143" y="0"/>
                  </a:lnTo>
                  <a:lnTo>
                    <a:pt x="127" y="1"/>
                  </a:lnTo>
                  <a:lnTo>
                    <a:pt x="110" y="5"/>
                  </a:lnTo>
                  <a:lnTo>
                    <a:pt x="91" y="9"/>
                  </a:lnTo>
                  <a:lnTo>
                    <a:pt x="73" y="15"/>
                  </a:lnTo>
                  <a:lnTo>
                    <a:pt x="56" y="23"/>
                  </a:lnTo>
                  <a:lnTo>
                    <a:pt x="41" y="32"/>
                  </a:lnTo>
                  <a:lnTo>
                    <a:pt x="30" y="42"/>
                  </a:lnTo>
                  <a:lnTo>
                    <a:pt x="23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 44"/>
            <p:cNvSpPr>
              <a:spLocks/>
            </p:cNvSpPr>
            <p:nvPr/>
          </p:nvSpPr>
          <p:spPr bwMode="auto">
            <a:xfrm>
              <a:off x="2292" y="3131"/>
              <a:ext cx="366" cy="362"/>
            </a:xfrm>
            <a:custGeom>
              <a:avLst/>
              <a:gdLst>
                <a:gd name="T0" fmla="*/ 11 w 366"/>
                <a:gd name="T1" fmla="*/ 71 h 362"/>
                <a:gd name="T2" fmla="*/ 22 w 366"/>
                <a:gd name="T3" fmla="*/ 51 h 362"/>
                <a:gd name="T4" fmla="*/ 39 w 366"/>
                <a:gd name="T5" fmla="*/ 35 h 362"/>
                <a:gd name="T6" fmla="*/ 53 w 366"/>
                <a:gd name="T7" fmla="*/ 28 h 362"/>
                <a:gd name="T8" fmla="*/ 66 w 366"/>
                <a:gd name="T9" fmla="*/ 23 h 362"/>
                <a:gd name="T10" fmla="*/ 82 w 366"/>
                <a:gd name="T11" fmla="*/ 17 h 362"/>
                <a:gd name="T12" fmla="*/ 99 w 366"/>
                <a:gd name="T13" fmla="*/ 9 h 362"/>
                <a:gd name="T14" fmla="*/ 118 w 366"/>
                <a:gd name="T15" fmla="*/ 2 h 362"/>
                <a:gd name="T16" fmla="*/ 144 w 366"/>
                <a:gd name="T17" fmla="*/ 1 h 362"/>
                <a:gd name="T18" fmla="*/ 181 w 366"/>
                <a:gd name="T19" fmla="*/ 8 h 362"/>
                <a:gd name="T20" fmla="*/ 346 w 366"/>
                <a:gd name="T21" fmla="*/ 230 h 362"/>
                <a:gd name="T22" fmla="*/ 353 w 366"/>
                <a:gd name="T23" fmla="*/ 246 h 362"/>
                <a:gd name="T24" fmla="*/ 356 w 366"/>
                <a:gd name="T25" fmla="*/ 257 h 362"/>
                <a:gd name="T26" fmla="*/ 362 w 366"/>
                <a:gd name="T27" fmla="*/ 263 h 362"/>
                <a:gd name="T28" fmla="*/ 364 w 366"/>
                <a:gd name="T29" fmla="*/ 285 h 362"/>
                <a:gd name="T30" fmla="*/ 358 w 366"/>
                <a:gd name="T31" fmla="*/ 296 h 362"/>
                <a:gd name="T32" fmla="*/ 362 w 366"/>
                <a:gd name="T33" fmla="*/ 309 h 362"/>
                <a:gd name="T34" fmla="*/ 346 w 366"/>
                <a:gd name="T35" fmla="*/ 324 h 362"/>
                <a:gd name="T36" fmla="*/ 329 w 366"/>
                <a:gd name="T37" fmla="*/ 325 h 362"/>
                <a:gd name="T38" fmla="*/ 317 w 366"/>
                <a:gd name="T39" fmla="*/ 325 h 362"/>
                <a:gd name="T40" fmla="*/ 311 w 366"/>
                <a:gd name="T41" fmla="*/ 333 h 362"/>
                <a:gd name="T42" fmla="*/ 285 w 366"/>
                <a:gd name="T43" fmla="*/ 355 h 362"/>
                <a:gd name="T44" fmla="*/ 225 w 366"/>
                <a:gd name="T45" fmla="*/ 348 h 362"/>
                <a:gd name="T46" fmla="*/ 221 w 366"/>
                <a:gd name="T47" fmla="*/ 352 h 362"/>
                <a:gd name="T48" fmla="*/ 212 w 366"/>
                <a:gd name="T49" fmla="*/ 359 h 362"/>
                <a:gd name="T50" fmla="*/ 202 w 366"/>
                <a:gd name="T51" fmla="*/ 360 h 362"/>
                <a:gd name="T52" fmla="*/ 204 w 366"/>
                <a:gd name="T53" fmla="*/ 348 h 362"/>
                <a:gd name="T54" fmla="*/ 194 w 366"/>
                <a:gd name="T55" fmla="*/ 350 h 362"/>
                <a:gd name="T56" fmla="*/ 173 w 366"/>
                <a:gd name="T57" fmla="*/ 350 h 362"/>
                <a:gd name="T58" fmla="*/ 156 w 366"/>
                <a:gd name="T59" fmla="*/ 347 h 362"/>
                <a:gd name="T60" fmla="*/ 165 w 366"/>
                <a:gd name="T61" fmla="*/ 346 h 362"/>
                <a:gd name="T62" fmla="*/ 176 w 366"/>
                <a:gd name="T63" fmla="*/ 341 h 362"/>
                <a:gd name="T64" fmla="*/ 176 w 366"/>
                <a:gd name="T65" fmla="*/ 339 h 362"/>
                <a:gd name="T66" fmla="*/ 169 w 366"/>
                <a:gd name="T67" fmla="*/ 340 h 362"/>
                <a:gd name="T68" fmla="*/ 154 w 366"/>
                <a:gd name="T69" fmla="*/ 338 h 362"/>
                <a:gd name="T70" fmla="*/ 160 w 366"/>
                <a:gd name="T71" fmla="*/ 335 h 362"/>
                <a:gd name="T72" fmla="*/ 169 w 366"/>
                <a:gd name="T73" fmla="*/ 327 h 362"/>
                <a:gd name="T74" fmla="*/ 168 w 366"/>
                <a:gd name="T75" fmla="*/ 320 h 362"/>
                <a:gd name="T76" fmla="*/ 150 w 366"/>
                <a:gd name="T77" fmla="*/ 324 h 362"/>
                <a:gd name="T78" fmla="*/ 124 w 366"/>
                <a:gd name="T79" fmla="*/ 318 h 362"/>
                <a:gd name="T80" fmla="*/ 121 w 366"/>
                <a:gd name="T81" fmla="*/ 313 h 362"/>
                <a:gd name="T82" fmla="*/ 136 w 366"/>
                <a:gd name="T83" fmla="*/ 316 h 362"/>
                <a:gd name="T84" fmla="*/ 152 w 366"/>
                <a:gd name="T85" fmla="*/ 312 h 362"/>
                <a:gd name="T86" fmla="*/ 144 w 366"/>
                <a:gd name="T87" fmla="*/ 311 h 362"/>
                <a:gd name="T88" fmla="*/ 129 w 366"/>
                <a:gd name="T89" fmla="*/ 308 h 362"/>
                <a:gd name="T90" fmla="*/ 122 w 366"/>
                <a:gd name="T91" fmla="*/ 304 h 362"/>
                <a:gd name="T92" fmla="*/ 143 w 366"/>
                <a:gd name="T93" fmla="*/ 299 h 362"/>
                <a:gd name="T94" fmla="*/ 166 w 366"/>
                <a:gd name="T95" fmla="*/ 285 h 362"/>
                <a:gd name="T96" fmla="*/ 171 w 366"/>
                <a:gd name="T97" fmla="*/ 264 h 362"/>
                <a:gd name="T98" fmla="*/ 163 w 366"/>
                <a:gd name="T99" fmla="*/ 252 h 362"/>
                <a:gd name="T100" fmla="*/ 141 w 366"/>
                <a:gd name="T101" fmla="*/ 241 h 362"/>
                <a:gd name="T102" fmla="*/ 107 w 366"/>
                <a:gd name="T103" fmla="*/ 222 h 362"/>
                <a:gd name="T104" fmla="*/ 70 w 366"/>
                <a:gd name="T105" fmla="*/ 185 h 362"/>
                <a:gd name="T106" fmla="*/ 42 w 366"/>
                <a:gd name="T107" fmla="*/ 132 h 362"/>
                <a:gd name="T108" fmla="*/ 22 w 366"/>
                <a:gd name="T109" fmla="*/ 103 h 362"/>
                <a:gd name="T110" fmla="*/ 6 w 366"/>
                <a:gd name="T111" fmla="*/ 105 h 362"/>
                <a:gd name="T112" fmla="*/ 0 w 366"/>
                <a:gd name="T113" fmla="*/ 99 h 36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66"/>
                <a:gd name="T172" fmla="*/ 0 h 362"/>
                <a:gd name="T173" fmla="*/ 366 w 366"/>
                <a:gd name="T174" fmla="*/ 362 h 36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66" h="362">
                  <a:moveTo>
                    <a:pt x="8" y="77"/>
                  </a:moveTo>
                  <a:lnTo>
                    <a:pt x="9" y="75"/>
                  </a:lnTo>
                  <a:lnTo>
                    <a:pt x="11" y="71"/>
                  </a:lnTo>
                  <a:lnTo>
                    <a:pt x="14" y="66"/>
                  </a:lnTo>
                  <a:lnTo>
                    <a:pt x="18" y="59"/>
                  </a:lnTo>
                  <a:lnTo>
                    <a:pt x="22" y="51"/>
                  </a:lnTo>
                  <a:lnTo>
                    <a:pt x="27" y="44"/>
                  </a:lnTo>
                  <a:lnTo>
                    <a:pt x="33" y="39"/>
                  </a:lnTo>
                  <a:lnTo>
                    <a:pt x="39" y="35"/>
                  </a:lnTo>
                  <a:lnTo>
                    <a:pt x="45" y="32"/>
                  </a:lnTo>
                  <a:lnTo>
                    <a:pt x="49" y="30"/>
                  </a:lnTo>
                  <a:lnTo>
                    <a:pt x="53" y="28"/>
                  </a:lnTo>
                  <a:lnTo>
                    <a:pt x="57" y="26"/>
                  </a:lnTo>
                  <a:lnTo>
                    <a:pt x="61" y="24"/>
                  </a:lnTo>
                  <a:lnTo>
                    <a:pt x="66" y="23"/>
                  </a:lnTo>
                  <a:lnTo>
                    <a:pt x="71" y="21"/>
                  </a:lnTo>
                  <a:lnTo>
                    <a:pt x="76" y="19"/>
                  </a:lnTo>
                  <a:lnTo>
                    <a:pt x="82" y="17"/>
                  </a:lnTo>
                  <a:lnTo>
                    <a:pt x="87" y="14"/>
                  </a:lnTo>
                  <a:lnTo>
                    <a:pt x="94" y="12"/>
                  </a:lnTo>
                  <a:lnTo>
                    <a:pt x="99" y="9"/>
                  </a:lnTo>
                  <a:lnTo>
                    <a:pt x="106" y="6"/>
                  </a:lnTo>
                  <a:lnTo>
                    <a:pt x="112" y="4"/>
                  </a:lnTo>
                  <a:lnTo>
                    <a:pt x="118" y="2"/>
                  </a:lnTo>
                  <a:lnTo>
                    <a:pt x="125" y="1"/>
                  </a:lnTo>
                  <a:lnTo>
                    <a:pt x="133" y="0"/>
                  </a:lnTo>
                  <a:lnTo>
                    <a:pt x="144" y="1"/>
                  </a:lnTo>
                  <a:lnTo>
                    <a:pt x="156" y="2"/>
                  </a:lnTo>
                  <a:lnTo>
                    <a:pt x="169" y="5"/>
                  </a:lnTo>
                  <a:lnTo>
                    <a:pt x="181" y="8"/>
                  </a:lnTo>
                  <a:lnTo>
                    <a:pt x="210" y="19"/>
                  </a:lnTo>
                  <a:lnTo>
                    <a:pt x="234" y="31"/>
                  </a:lnTo>
                  <a:lnTo>
                    <a:pt x="346" y="230"/>
                  </a:lnTo>
                  <a:lnTo>
                    <a:pt x="350" y="233"/>
                  </a:lnTo>
                  <a:lnTo>
                    <a:pt x="352" y="239"/>
                  </a:lnTo>
                  <a:lnTo>
                    <a:pt x="353" y="246"/>
                  </a:lnTo>
                  <a:lnTo>
                    <a:pt x="354" y="252"/>
                  </a:lnTo>
                  <a:lnTo>
                    <a:pt x="355" y="256"/>
                  </a:lnTo>
                  <a:lnTo>
                    <a:pt x="356" y="257"/>
                  </a:lnTo>
                  <a:lnTo>
                    <a:pt x="357" y="259"/>
                  </a:lnTo>
                  <a:lnTo>
                    <a:pt x="362" y="263"/>
                  </a:lnTo>
                  <a:lnTo>
                    <a:pt x="365" y="270"/>
                  </a:lnTo>
                  <a:lnTo>
                    <a:pt x="366" y="278"/>
                  </a:lnTo>
                  <a:lnTo>
                    <a:pt x="364" y="285"/>
                  </a:lnTo>
                  <a:lnTo>
                    <a:pt x="361" y="291"/>
                  </a:lnTo>
                  <a:lnTo>
                    <a:pt x="359" y="295"/>
                  </a:lnTo>
                  <a:lnTo>
                    <a:pt x="358" y="296"/>
                  </a:lnTo>
                  <a:lnTo>
                    <a:pt x="366" y="299"/>
                  </a:lnTo>
                  <a:lnTo>
                    <a:pt x="365" y="302"/>
                  </a:lnTo>
                  <a:lnTo>
                    <a:pt x="362" y="309"/>
                  </a:lnTo>
                  <a:lnTo>
                    <a:pt x="357" y="317"/>
                  </a:lnTo>
                  <a:lnTo>
                    <a:pt x="350" y="322"/>
                  </a:lnTo>
                  <a:lnTo>
                    <a:pt x="346" y="324"/>
                  </a:lnTo>
                  <a:lnTo>
                    <a:pt x="341" y="325"/>
                  </a:lnTo>
                  <a:lnTo>
                    <a:pt x="335" y="325"/>
                  </a:lnTo>
                  <a:lnTo>
                    <a:pt x="329" y="325"/>
                  </a:lnTo>
                  <a:lnTo>
                    <a:pt x="324" y="325"/>
                  </a:lnTo>
                  <a:lnTo>
                    <a:pt x="320" y="325"/>
                  </a:lnTo>
                  <a:lnTo>
                    <a:pt x="317" y="325"/>
                  </a:lnTo>
                  <a:lnTo>
                    <a:pt x="316" y="325"/>
                  </a:lnTo>
                  <a:lnTo>
                    <a:pt x="315" y="327"/>
                  </a:lnTo>
                  <a:lnTo>
                    <a:pt x="311" y="333"/>
                  </a:lnTo>
                  <a:lnTo>
                    <a:pt x="306" y="340"/>
                  </a:lnTo>
                  <a:lnTo>
                    <a:pt x="297" y="348"/>
                  </a:lnTo>
                  <a:lnTo>
                    <a:pt x="285" y="355"/>
                  </a:lnTo>
                  <a:lnTo>
                    <a:pt x="269" y="358"/>
                  </a:lnTo>
                  <a:lnTo>
                    <a:pt x="249" y="356"/>
                  </a:lnTo>
                  <a:lnTo>
                    <a:pt x="225" y="348"/>
                  </a:lnTo>
                  <a:lnTo>
                    <a:pt x="224" y="349"/>
                  </a:lnTo>
                  <a:lnTo>
                    <a:pt x="223" y="351"/>
                  </a:lnTo>
                  <a:lnTo>
                    <a:pt x="221" y="352"/>
                  </a:lnTo>
                  <a:lnTo>
                    <a:pt x="219" y="355"/>
                  </a:lnTo>
                  <a:lnTo>
                    <a:pt x="216" y="358"/>
                  </a:lnTo>
                  <a:lnTo>
                    <a:pt x="212" y="359"/>
                  </a:lnTo>
                  <a:lnTo>
                    <a:pt x="207" y="361"/>
                  </a:lnTo>
                  <a:lnTo>
                    <a:pt x="201" y="362"/>
                  </a:lnTo>
                  <a:lnTo>
                    <a:pt x="202" y="360"/>
                  </a:lnTo>
                  <a:lnTo>
                    <a:pt x="204" y="357"/>
                  </a:lnTo>
                  <a:lnTo>
                    <a:pt x="205" y="352"/>
                  </a:lnTo>
                  <a:lnTo>
                    <a:pt x="204" y="348"/>
                  </a:lnTo>
                  <a:lnTo>
                    <a:pt x="202" y="348"/>
                  </a:lnTo>
                  <a:lnTo>
                    <a:pt x="199" y="349"/>
                  </a:lnTo>
                  <a:lnTo>
                    <a:pt x="194" y="350"/>
                  </a:lnTo>
                  <a:lnTo>
                    <a:pt x="188" y="351"/>
                  </a:lnTo>
                  <a:lnTo>
                    <a:pt x="181" y="351"/>
                  </a:lnTo>
                  <a:lnTo>
                    <a:pt x="173" y="350"/>
                  </a:lnTo>
                  <a:lnTo>
                    <a:pt x="163" y="349"/>
                  </a:lnTo>
                  <a:lnTo>
                    <a:pt x="155" y="347"/>
                  </a:lnTo>
                  <a:lnTo>
                    <a:pt x="156" y="347"/>
                  </a:lnTo>
                  <a:lnTo>
                    <a:pt x="158" y="347"/>
                  </a:lnTo>
                  <a:lnTo>
                    <a:pt x="161" y="347"/>
                  </a:lnTo>
                  <a:lnTo>
                    <a:pt x="165" y="346"/>
                  </a:lnTo>
                  <a:lnTo>
                    <a:pt x="169" y="346"/>
                  </a:lnTo>
                  <a:lnTo>
                    <a:pt x="173" y="344"/>
                  </a:lnTo>
                  <a:lnTo>
                    <a:pt x="176" y="341"/>
                  </a:lnTo>
                  <a:lnTo>
                    <a:pt x="178" y="338"/>
                  </a:lnTo>
                  <a:lnTo>
                    <a:pt x="177" y="338"/>
                  </a:lnTo>
                  <a:lnTo>
                    <a:pt x="176" y="339"/>
                  </a:lnTo>
                  <a:lnTo>
                    <a:pt x="174" y="339"/>
                  </a:lnTo>
                  <a:lnTo>
                    <a:pt x="172" y="340"/>
                  </a:lnTo>
                  <a:lnTo>
                    <a:pt x="169" y="340"/>
                  </a:lnTo>
                  <a:lnTo>
                    <a:pt x="164" y="340"/>
                  </a:lnTo>
                  <a:lnTo>
                    <a:pt x="160" y="340"/>
                  </a:lnTo>
                  <a:lnTo>
                    <a:pt x="154" y="338"/>
                  </a:lnTo>
                  <a:lnTo>
                    <a:pt x="155" y="337"/>
                  </a:lnTo>
                  <a:lnTo>
                    <a:pt x="157" y="337"/>
                  </a:lnTo>
                  <a:lnTo>
                    <a:pt x="160" y="335"/>
                  </a:lnTo>
                  <a:lnTo>
                    <a:pt x="163" y="333"/>
                  </a:lnTo>
                  <a:lnTo>
                    <a:pt x="166" y="330"/>
                  </a:lnTo>
                  <a:lnTo>
                    <a:pt x="169" y="327"/>
                  </a:lnTo>
                  <a:lnTo>
                    <a:pt x="170" y="324"/>
                  </a:lnTo>
                  <a:lnTo>
                    <a:pt x="170" y="320"/>
                  </a:lnTo>
                  <a:lnTo>
                    <a:pt x="168" y="320"/>
                  </a:lnTo>
                  <a:lnTo>
                    <a:pt x="164" y="321"/>
                  </a:lnTo>
                  <a:lnTo>
                    <a:pt x="158" y="323"/>
                  </a:lnTo>
                  <a:lnTo>
                    <a:pt x="150" y="324"/>
                  </a:lnTo>
                  <a:lnTo>
                    <a:pt x="141" y="324"/>
                  </a:lnTo>
                  <a:lnTo>
                    <a:pt x="133" y="322"/>
                  </a:lnTo>
                  <a:lnTo>
                    <a:pt x="124" y="318"/>
                  </a:lnTo>
                  <a:lnTo>
                    <a:pt x="117" y="312"/>
                  </a:lnTo>
                  <a:lnTo>
                    <a:pt x="118" y="313"/>
                  </a:lnTo>
                  <a:lnTo>
                    <a:pt x="121" y="313"/>
                  </a:lnTo>
                  <a:lnTo>
                    <a:pt x="125" y="314"/>
                  </a:lnTo>
                  <a:lnTo>
                    <a:pt x="130" y="315"/>
                  </a:lnTo>
                  <a:lnTo>
                    <a:pt x="136" y="316"/>
                  </a:lnTo>
                  <a:lnTo>
                    <a:pt x="141" y="315"/>
                  </a:lnTo>
                  <a:lnTo>
                    <a:pt x="147" y="314"/>
                  </a:lnTo>
                  <a:lnTo>
                    <a:pt x="152" y="312"/>
                  </a:lnTo>
                  <a:lnTo>
                    <a:pt x="151" y="312"/>
                  </a:lnTo>
                  <a:lnTo>
                    <a:pt x="148" y="312"/>
                  </a:lnTo>
                  <a:lnTo>
                    <a:pt x="144" y="311"/>
                  </a:lnTo>
                  <a:lnTo>
                    <a:pt x="139" y="310"/>
                  </a:lnTo>
                  <a:lnTo>
                    <a:pt x="134" y="309"/>
                  </a:lnTo>
                  <a:lnTo>
                    <a:pt x="129" y="308"/>
                  </a:lnTo>
                  <a:lnTo>
                    <a:pt x="124" y="306"/>
                  </a:lnTo>
                  <a:lnTo>
                    <a:pt x="120" y="304"/>
                  </a:lnTo>
                  <a:lnTo>
                    <a:pt x="122" y="304"/>
                  </a:lnTo>
                  <a:lnTo>
                    <a:pt x="127" y="303"/>
                  </a:lnTo>
                  <a:lnTo>
                    <a:pt x="135" y="301"/>
                  </a:lnTo>
                  <a:lnTo>
                    <a:pt x="143" y="299"/>
                  </a:lnTo>
                  <a:lnTo>
                    <a:pt x="152" y="295"/>
                  </a:lnTo>
                  <a:lnTo>
                    <a:pt x="160" y="291"/>
                  </a:lnTo>
                  <a:lnTo>
                    <a:pt x="166" y="285"/>
                  </a:lnTo>
                  <a:lnTo>
                    <a:pt x="170" y="278"/>
                  </a:lnTo>
                  <a:lnTo>
                    <a:pt x="171" y="271"/>
                  </a:lnTo>
                  <a:lnTo>
                    <a:pt x="171" y="264"/>
                  </a:lnTo>
                  <a:lnTo>
                    <a:pt x="170" y="260"/>
                  </a:lnTo>
                  <a:lnTo>
                    <a:pt x="167" y="256"/>
                  </a:lnTo>
                  <a:lnTo>
                    <a:pt x="163" y="252"/>
                  </a:lnTo>
                  <a:lnTo>
                    <a:pt x="157" y="248"/>
                  </a:lnTo>
                  <a:lnTo>
                    <a:pt x="150" y="245"/>
                  </a:lnTo>
                  <a:lnTo>
                    <a:pt x="141" y="241"/>
                  </a:lnTo>
                  <a:lnTo>
                    <a:pt x="131" y="237"/>
                  </a:lnTo>
                  <a:lnTo>
                    <a:pt x="119" y="230"/>
                  </a:lnTo>
                  <a:lnTo>
                    <a:pt x="107" y="222"/>
                  </a:lnTo>
                  <a:lnTo>
                    <a:pt x="94" y="212"/>
                  </a:lnTo>
                  <a:lnTo>
                    <a:pt x="82" y="200"/>
                  </a:lnTo>
                  <a:lnTo>
                    <a:pt x="70" y="185"/>
                  </a:lnTo>
                  <a:lnTo>
                    <a:pt x="59" y="169"/>
                  </a:lnTo>
                  <a:lnTo>
                    <a:pt x="50" y="150"/>
                  </a:lnTo>
                  <a:lnTo>
                    <a:pt x="42" y="132"/>
                  </a:lnTo>
                  <a:lnTo>
                    <a:pt x="34" y="118"/>
                  </a:lnTo>
                  <a:lnTo>
                    <a:pt x="27" y="109"/>
                  </a:lnTo>
                  <a:lnTo>
                    <a:pt x="22" y="103"/>
                  </a:lnTo>
                  <a:lnTo>
                    <a:pt x="17" y="101"/>
                  </a:lnTo>
                  <a:lnTo>
                    <a:pt x="11" y="102"/>
                  </a:lnTo>
                  <a:lnTo>
                    <a:pt x="6" y="105"/>
                  </a:lnTo>
                  <a:lnTo>
                    <a:pt x="1" y="111"/>
                  </a:lnTo>
                  <a:lnTo>
                    <a:pt x="0" y="108"/>
                  </a:lnTo>
                  <a:lnTo>
                    <a:pt x="0" y="99"/>
                  </a:lnTo>
                  <a:lnTo>
                    <a:pt x="2" y="88"/>
                  </a:lnTo>
                  <a:lnTo>
                    <a:pt x="8" y="7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45"/>
            <p:cNvSpPr>
              <a:spLocks/>
            </p:cNvSpPr>
            <p:nvPr/>
          </p:nvSpPr>
          <p:spPr bwMode="auto">
            <a:xfrm>
              <a:off x="1885" y="3559"/>
              <a:ext cx="530" cy="412"/>
            </a:xfrm>
            <a:custGeom>
              <a:avLst/>
              <a:gdLst>
                <a:gd name="T0" fmla="*/ 0 w 1062"/>
                <a:gd name="T1" fmla="*/ 11 h 825"/>
                <a:gd name="T2" fmla="*/ 8 w 1062"/>
                <a:gd name="T3" fmla="*/ 5 h 825"/>
                <a:gd name="T4" fmla="*/ 62 w 1062"/>
                <a:gd name="T5" fmla="*/ 0 h 825"/>
                <a:gd name="T6" fmla="*/ 113 w 1062"/>
                <a:gd name="T7" fmla="*/ 170 h 825"/>
                <a:gd name="T8" fmla="*/ 168 w 1062"/>
                <a:gd name="T9" fmla="*/ 171 h 825"/>
                <a:gd name="T10" fmla="*/ 265 w 1062"/>
                <a:gd name="T11" fmla="*/ 193 h 825"/>
                <a:gd name="T12" fmla="*/ 265 w 1062"/>
                <a:gd name="T13" fmla="*/ 206 h 825"/>
                <a:gd name="T14" fmla="*/ 102 w 1062"/>
                <a:gd name="T15" fmla="*/ 201 h 825"/>
                <a:gd name="T16" fmla="*/ 44 w 1062"/>
                <a:gd name="T17" fmla="*/ 178 h 825"/>
                <a:gd name="T18" fmla="*/ 45 w 1062"/>
                <a:gd name="T19" fmla="*/ 163 h 825"/>
                <a:gd name="T20" fmla="*/ 49 w 1062"/>
                <a:gd name="T21" fmla="*/ 163 h 825"/>
                <a:gd name="T22" fmla="*/ 47 w 1062"/>
                <a:gd name="T23" fmla="*/ 159 h 825"/>
                <a:gd name="T24" fmla="*/ 0 w 1062"/>
                <a:gd name="T25" fmla="*/ 11 h 8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62"/>
                <a:gd name="T40" fmla="*/ 0 h 825"/>
                <a:gd name="T41" fmla="*/ 1062 w 1062"/>
                <a:gd name="T42" fmla="*/ 825 h 8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62" h="825">
                  <a:moveTo>
                    <a:pt x="0" y="47"/>
                  </a:moveTo>
                  <a:lnTo>
                    <a:pt x="33" y="22"/>
                  </a:lnTo>
                  <a:lnTo>
                    <a:pt x="251" y="0"/>
                  </a:lnTo>
                  <a:lnTo>
                    <a:pt x="453" y="682"/>
                  </a:lnTo>
                  <a:lnTo>
                    <a:pt x="673" y="687"/>
                  </a:lnTo>
                  <a:lnTo>
                    <a:pt x="1062" y="772"/>
                  </a:lnTo>
                  <a:lnTo>
                    <a:pt x="1061" y="825"/>
                  </a:lnTo>
                  <a:lnTo>
                    <a:pt x="408" y="807"/>
                  </a:lnTo>
                  <a:lnTo>
                    <a:pt x="179" y="715"/>
                  </a:lnTo>
                  <a:lnTo>
                    <a:pt x="181" y="655"/>
                  </a:lnTo>
                  <a:lnTo>
                    <a:pt x="197" y="653"/>
                  </a:lnTo>
                  <a:lnTo>
                    <a:pt x="189" y="639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Freeform 46"/>
            <p:cNvSpPr>
              <a:spLocks/>
            </p:cNvSpPr>
            <p:nvPr/>
          </p:nvSpPr>
          <p:spPr bwMode="auto">
            <a:xfrm>
              <a:off x="2115" y="3907"/>
              <a:ext cx="177" cy="24"/>
            </a:xfrm>
            <a:custGeom>
              <a:avLst/>
              <a:gdLst>
                <a:gd name="T0" fmla="*/ 0 w 353"/>
                <a:gd name="T1" fmla="*/ 0 h 48"/>
                <a:gd name="T2" fmla="*/ 5 w 353"/>
                <a:gd name="T3" fmla="*/ 10 h 48"/>
                <a:gd name="T4" fmla="*/ 89 w 353"/>
                <a:gd name="T5" fmla="*/ 12 h 48"/>
                <a:gd name="T6" fmla="*/ 35 w 353"/>
                <a:gd name="T7" fmla="*/ 1 h 48"/>
                <a:gd name="T8" fmla="*/ 0 w 353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3"/>
                <a:gd name="T16" fmla="*/ 0 h 48"/>
                <a:gd name="T17" fmla="*/ 353 w 353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3" h="48">
                  <a:moveTo>
                    <a:pt x="0" y="0"/>
                  </a:moveTo>
                  <a:lnTo>
                    <a:pt x="18" y="38"/>
                  </a:lnTo>
                  <a:lnTo>
                    <a:pt x="353" y="48"/>
                  </a:lnTo>
                  <a:lnTo>
                    <a:pt x="139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Freeform 47"/>
            <p:cNvSpPr>
              <a:spLocks/>
            </p:cNvSpPr>
            <p:nvPr/>
          </p:nvSpPr>
          <p:spPr bwMode="auto">
            <a:xfrm>
              <a:off x="1980" y="3886"/>
              <a:ext cx="176" cy="125"/>
            </a:xfrm>
            <a:custGeom>
              <a:avLst/>
              <a:gdLst>
                <a:gd name="T0" fmla="*/ 10 w 352"/>
                <a:gd name="T1" fmla="*/ 12 h 250"/>
                <a:gd name="T2" fmla="*/ 10 w 352"/>
                <a:gd name="T3" fmla="*/ 14 h 250"/>
                <a:gd name="T4" fmla="*/ 10 w 352"/>
                <a:gd name="T5" fmla="*/ 19 h 250"/>
                <a:gd name="T6" fmla="*/ 6 w 352"/>
                <a:gd name="T7" fmla="*/ 20 h 250"/>
                <a:gd name="T8" fmla="*/ 3 w 352"/>
                <a:gd name="T9" fmla="*/ 20 h 250"/>
                <a:gd name="T10" fmla="*/ 1 w 352"/>
                <a:gd name="T11" fmla="*/ 21 h 250"/>
                <a:gd name="T12" fmla="*/ 0 w 352"/>
                <a:gd name="T13" fmla="*/ 24 h 250"/>
                <a:gd name="T14" fmla="*/ 0 w 352"/>
                <a:gd name="T15" fmla="*/ 25 h 250"/>
                <a:gd name="T16" fmla="*/ 1 w 352"/>
                <a:gd name="T17" fmla="*/ 25 h 250"/>
                <a:gd name="T18" fmla="*/ 3 w 352"/>
                <a:gd name="T19" fmla="*/ 25 h 250"/>
                <a:gd name="T20" fmla="*/ 6 w 352"/>
                <a:gd name="T21" fmla="*/ 27 h 250"/>
                <a:gd name="T22" fmla="*/ 10 w 352"/>
                <a:gd name="T23" fmla="*/ 29 h 250"/>
                <a:gd name="T24" fmla="*/ 11 w 352"/>
                <a:gd name="T25" fmla="*/ 30 h 250"/>
                <a:gd name="T26" fmla="*/ 11 w 352"/>
                <a:gd name="T27" fmla="*/ 31 h 250"/>
                <a:gd name="T28" fmla="*/ 11 w 352"/>
                <a:gd name="T29" fmla="*/ 31 h 250"/>
                <a:gd name="T30" fmla="*/ 12 w 352"/>
                <a:gd name="T31" fmla="*/ 33 h 250"/>
                <a:gd name="T32" fmla="*/ 13 w 352"/>
                <a:gd name="T33" fmla="*/ 34 h 250"/>
                <a:gd name="T34" fmla="*/ 19 w 352"/>
                <a:gd name="T35" fmla="*/ 37 h 250"/>
                <a:gd name="T36" fmla="*/ 22 w 352"/>
                <a:gd name="T37" fmla="*/ 40 h 250"/>
                <a:gd name="T38" fmla="*/ 24 w 352"/>
                <a:gd name="T39" fmla="*/ 42 h 250"/>
                <a:gd name="T40" fmla="*/ 26 w 352"/>
                <a:gd name="T41" fmla="*/ 42 h 250"/>
                <a:gd name="T42" fmla="*/ 30 w 352"/>
                <a:gd name="T43" fmla="*/ 43 h 250"/>
                <a:gd name="T44" fmla="*/ 36 w 352"/>
                <a:gd name="T45" fmla="*/ 44 h 250"/>
                <a:gd name="T46" fmla="*/ 40 w 352"/>
                <a:gd name="T47" fmla="*/ 45 h 250"/>
                <a:gd name="T48" fmla="*/ 43 w 352"/>
                <a:gd name="T49" fmla="*/ 46 h 250"/>
                <a:gd name="T50" fmla="*/ 47 w 352"/>
                <a:gd name="T51" fmla="*/ 48 h 250"/>
                <a:gd name="T52" fmla="*/ 52 w 352"/>
                <a:gd name="T53" fmla="*/ 49 h 250"/>
                <a:gd name="T54" fmla="*/ 58 w 352"/>
                <a:gd name="T55" fmla="*/ 51 h 250"/>
                <a:gd name="T56" fmla="*/ 65 w 352"/>
                <a:gd name="T57" fmla="*/ 55 h 250"/>
                <a:gd name="T58" fmla="*/ 71 w 352"/>
                <a:gd name="T59" fmla="*/ 58 h 250"/>
                <a:gd name="T60" fmla="*/ 78 w 352"/>
                <a:gd name="T61" fmla="*/ 61 h 250"/>
                <a:gd name="T62" fmla="*/ 82 w 352"/>
                <a:gd name="T63" fmla="*/ 63 h 250"/>
                <a:gd name="T64" fmla="*/ 83 w 352"/>
                <a:gd name="T65" fmla="*/ 58 h 250"/>
                <a:gd name="T66" fmla="*/ 88 w 352"/>
                <a:gd name="T67" fmla="*/ 43 h 250"/>
                <a:gd name="T68" fmla="*/ 52 w 352"/>
                <a:gd name="T69" fmla="*/ 38 h 250"/>
                <a:gd name="T70" fmla="*/ 31 w 352"/>
                <a:gd name="T71" fmla="*/ 30 h 250"/>
                <a:gd name="T72" fmla="*/ 30 w 352"/>
                <a:gd name="T73" fmla="*/ 29 h 250"/>
                <a:gd name="T74" fmla="*/ 26 w 352"/>
                <a:gd name="T75" fmla="*/ 27 h 250"/>
                <a:gd name="T76" fmla="*/ 21 w 352"/>
                <a:gd name="T77" fmla="*/ 25 h 250"/>
                <a:gd name="T78" fmla="*/ 21 w 352"/>
                <a:gd name="T79" fmla="*/ 23 h 250"/>
                <a:gd name="T80" fmla="*/ 19 w 352"/>
                <a:gd name="T81" fmla="*/ 18 h 250"/>
                <a:gd name="T82" fmla="*/ 19 w 352"/>
                <a:gd name="T83" fmla="*/ 17 h 250"/>
                <a:gd name="T84" fmla="*/ 19 w 352"/>
                <a:gd name="T85" fmla="*/ 17 h 250"/>
                <a:gd name="T86" fmla="*/ 20 w 352"/>
                <a:gd name="T87" fmla="*/ 14 h 250"/>
                <a:gd name="T88" fmla="*/ 19 w 352"/>
                <a:gd name="T89" fmla="*/ 7 h 250"/>
                <a:gd name="T90" fmla="*/ 19 w 352"/>
                <a:gd name="T91" fmla="*/ 3 h 250"/>
                <a:gd name="T92" fmla="*/ 17 w 352"/>
                <a:gd name="T93" fmla="*/ 1 h 250"/>
                <a:gd name="T94" fmla="*/ 13 w 352"/>
                <a:gd name="T95" fmla="*/ 2 h 250"/>
                <a:gd name="T96" fmla="*/ 11 w 352"/>
                <a:gd name="T97" fmla="*/ 8 h 25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52"/>
                <a:gd name="T148" fmla="*/ 0 h 250"/>
                <a:gd name="T149" fmla="*/ 352 w 352"/>
                <a:gd name="T150" fmla="*/ 250 h 25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52" h="250">
                  <a:moveTo>
                    <a:pt x="41" y="36"/>
                  </a:moveTo>
                  <a:lnTo>
                    <a:pt x="38" y="45"/>
                  </a:lnTo>
                  <a:lnTo>
                    <a:pt x="37" y="51"/>
                  </a:lnTo>
                  <a:lnTo>
                    <a:pt x="37" y="54"/>
                  </a:lnTo>
                  <a:lnTo>
                    <a:pt x="38" y="55"/>
                  </a:lnTo>
                  <a:lnTo>
                    <a:pt x="38" y="76"/>
                  </a:lnTo>
                  <a:lnTo>
                    <a:pt x="29" y="77"/>
                  </a:lnTo>
                  <a:lnTo>
                    <a:pt x="27" y="77"/>
                  </a:lnTo>
                  <a:lnTo>
                    <a:pt x="22" y="77"/>
                  </a:lnTo>
                  <a:lnTo>
                    <a:pt x="15" y="77"/>
                  </a:lnTo>
                  <a:lnTo>
                    <a:pt x="7" y="78"/>
                  </a:lnTo>
                  <a:lnTo>
                    <a:pt x="2" y="83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1" y="98"/>
                  </a:lnTo>
                  <a:lnTo>
                    <a:pt x="3" y="98"/>
                  </a:lnTo>
                  <a:lnTo>
                    <a:pt x="7" y="98"/>
                  </a:lnTo>
                  <a:lnTo>
                    <a:pt x="10" y="99"/>
                  </a:lnTo>
                  <a:lnTo>
                    <a:pt x="16" y="102"/>
                  </a:lnTo>
                  <a:lnTo>
                    <a:pt x="23" y="105"/>
                  </a:lnTo>
                  <a:lnTo>
                    <a:pt x="30" y="110"/>
                  </a:lnTo>
                  <a:lnTo>
                    <a:pt x="37" y="114"/>
                  </a:lnTo>
                  <a:lnTo>
                    <a:pt x="41" y="118"/>
                  </a:lnTo>
                  <a:lnTo>
                    <a:pt x="46" y="120"/>
                  </a:lnTo>
                  <a:lnTo>
                    <a:pt x="47" y="121"/>
                  </a:lnTo>
                  <a:lnTo>
                    <a:pt x="47" y="122"/>
                  </a:lnTo>
                  <a:lnTo>
                    <a:pt x="47" y="123"/>
                  </a:lnTo>
                  <a:lnTo>
                    <a:pt x="48" y="127"/>
                  </a:lnTo>
                  <a:lnTo>
                    <a:pt x="50" y="130"/>
                  </a:lnTo>
                  <a:lnTo>
                    <a:pt x="52" y="133"/>
                  </a:lnTo>
                  <a:lnTo>
                    <a:pt x="53" y="135"/>
                  </a:lnTo>
                  <a:lnTo>
                    <a:pt x="54" y="135"/>
                  </a:lnTo>
                  <a:lnTo>
                    <a:pt x="73" y="145"/>
                  </a:lnTo>
                  <a:lnTo>
                    <a:pt x="90" y="156"/>
                  </a:lnTo>
                  <a:lnTo>
                    <a:pt x="91" y="158"/>
                  </a:lnTo>
                  <a:lnTo>
                    <a:pt x="93" y="161"/>
                  </a:lnTo>
                  <a:lnTo>
                    <a:pt x="97" y="165"/>
                  </a:lnTo>
                  <a:lnTo>
                    <a:pt x="101" y="167"/>
                  </a:lnTo>
                  <a:lnTo>
                    <a:pt x="106" y="167"/>
                  </a:lnTo>
                  <a:lnTo>
                    <a:pt x="113" y="168"/>
                  </a:lnTo>
                  <a:lnTo>
                    <a:pt x="122" y="169"/>
                  </a:lnTo>
                  <a:lnTo>
                    <a:pt x="132" y="172"/>
                  </a:lnTo>
                  <a:lnTo>
                    <a:pt x="143" y="174"/>
                  </a:lnTo>
                  <a:lnTo>
                    <a:pt x="152" y="176"/>
                  </a:lnTo>
                  <a:lnTo>
                    <a:pt x="159" y="178"/>
                  </a:lnTo>
                  <a:lnTo>
                    <a:pt x="164" y="180"/>
                  </a:lnTo>
                  <a:lnTo>
                    <a:pt x="170" y="183"/>
                  </a:lnTo>
                  <a:lnTo>
                    <a:pt x="179" y="187"/>
                  </a:lnTo>
                  <a:lnTo>
                    <a:pt x="188" y="189"/>
                  </a:lnTo>
                  <a:lnTo>
                    <a:pt x="198" y="192"/>
                  </a:lnTo>
                  <a:lnTo>
                    <a:pt x="210" y="196"/>
                  </a:lnTo>
                  <a:lnTo>
                    <a:pt x="221" y="201"/>
                  </a:lnTo>
                  <a:lnTo>
                    <a:pt x="233" y="204"/>
                  </a:lnTo>
                  <a:lnTo>
                    <a:pt x="244" y="210"/>
                  </a:lnTo>
                  <a:lnTo>
                    <a:pt x="257" y="217"/>
                  </a:lnTo>
                  <a:lnTo>
                    <a:pt x="269" y="222"/>
                  </a:lnTo>
                  <a:lnTo>
                    <a:pt x="284" y="229"/>
                  </a:lnTo>
                  <a:lnTo>
                    <a:pt x="297" y="236"/>
                  </a:lnTo>
                  <a:lnTo>
                    <a:pt x="310" y="242"/>
                  </a:lnTo>
                  <a:lnTo>
                    <a:pt x="319" y="245"/>
                  </a:lnTo>
                  <a:lnTo>
                    <a:pt x="326" y="249"/>
                  </a:lnTo>
                  <a:lnTo>
                    <a:pt x="328" y="250"/>
                  </a:lnTo>
                  <a:lnTo>
                    <a:pt x="332" y="230"/>
                  </a:lnTo>
                  <a:lnTo>
                    <a:pt x="340" y="199"/>
                  </a:lnTo>
                  <a:lnTo>
                    <a:pt x="349" y="172"/>
                  </a:lnTo>
                  <a:lnTo>
                    <a:pt x="352" y="159"/>
                  </a:lnTo>
                  <a:lnTo>
                    <a:pt x="211" y="152"/>
                  </a:lnTo>
                  <a:lnTo>
                    <a:pt x="127" y="119"/>
                  </a:lnTo>
                  <a:lnTo>
                    <a:pt x="126" y="118"/>
                  </a:lnTo>
                  <a:lnTo>
                    <a:pt x="121" y="116"/>
                  </a:lnTo>
                  <a:lnTo>
                    <a:pt x="114" y="113"/>
                  </a:lnTo>
                  <a:lnTo>
                    <a:pt x="104" y="108"/>
                  </a:lnTo>
                  <a:lnTo>
                    <a:pt x="93" y="105"/>
                  </a:lnTo>
                  <a:lnTo>
                    <a:pt x="84" y="100"/>
                  </a:lnTo>
                  <a:lnTo>
                    <a:pt x="82" y="97"/>
                  </a:lnTo>
                  <a:lnTo>
                    <a:pt x="82" y="90"/>
                  </a:lnTo>
                  <a:lnTo>
                    <a:pt x="78" y="80"/>
                  </a:lnTo>
                  <a:lnTo>
                    <a:pt x="75" y="70"/>
                  </a:lnTo>
                  <a:lnTo>
                    <a:pt x="74" y="67"/>
                  </a:lnTo>
                  <a:lnTo>
                    <a:pt x="74" y="66"/>
                  </a:lnTo>
                  <a:lnTo>
                    <a:pt x="75" y="65"/>
                  </a:lnTo>
                  <a:lnTo>
                    <a:pt x="76" y="62"/>
                  </a:lnTo>
                  <a:lnTo>
                    <a:pt x="77" y="54"/>
                  </a:lnTo>
                  <a:lnTo>
                    <a:pt x="77" y="40"/>
                  </a:lnTo>
                  <a:lnTo>
                    <a:pt x="76" y="26"/>
                  </a:lnTo>
                  <a:lnTo>
                    <a:pt x="74" y="12"/>
                  </a:lnTo>
                  <a:lnTo>
                    <a:pt x="73" y="11"/>
                  </a:lnTo>
                  <a:lnTo>
                    <a:pt x="71" y="7"/>
                  </a:lnTo>
                  <a:lnTo>
                    <a:pt x="67" y="2"/>
                  </a:lnTo>
                  <a:lnTo>
                    <a:pt x="61" y="0"/>
                  </a:lnTo>
                  <a:lnTo>
                    <a:pt x="54" y="5"/>
                  </a:lnTo>
                  <a:lnTo>
                    <a:pt x="48" y="17"/>
                  </a:lnTo>
                  <a:lnTo>
                    <a:pt x="44" y="30"/>
                  </a:lnTo>
                  <a:lnTo>
                    <a:pt x="41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Freeform 48"/>
            <p:cNvSpPr>
              <a:spLocks/>
            </p:cNvSpPr>
            <p:nvPr/>
          </p:nvSpPr>
          <p:spPr bwMode="auto">
            <a:xfrm>
              <a:off x="2108" y="3840"/>
              <a:ext cx="182" cy="73"/>
            </a:xfrm>
            <a:custGeom>
              <a:avLst/>
              <a:gdLst>
                <a:gd name="T0" fmla="*/ 70 w 364"/>
                <a:gd name="T1" fmla="*/ 1 h 146"/>
                <a:gd name="T2" fmla="*/ 63 w 364"/>
                <a:gd name="T3" fmla="*/ 1 h 146"/>
                <a:gd name="T4" fmla="*/ 55 w 364"/>
                <a:gd name="T5" fmla="*/ 1 h 146"/>
                <a:gd name="T6" fmla="*/ 50 w 364"/>
                <a:gd name="T7" fmla="*/ 1 h 146"/>
                <a:gd name="T8" fmla="*/ 47 w 364"/>
                <a:gd name="T9" fmla="*/ 0 h 146"/>
                <a:gd name="T10" fmla="*/ 42 w 364"/>
                <a:gd name="T11" fmla="*/ 1 h 146"/>
                <a:gd name="T12" fmla="*/ 41 w 364"/>
                <a:gd name="T13" fmla="*/ 1 h 146"/>
                <a:gd name="T14" fmla="*/ 38 w 364"/>
                <a:gd name="T15" fmla="*/ 1 h 146"/>
                <a:gd name="T16" fmla="*/ 33 w 364"/>
                <a:gd name="T17" fmla="*/ 1 h 146"/>
                <a:gd name="T18" fmla="*/ 28 w 364"/>
                <a:gd name="T19" fmla="*/ 1 h 146"/>
                <a:gd name="T20" fmla="*/ 23 w 364"/>
                <a:gd name="T21" fmla="*/ 3 h 146"/>
                <a:gd name="T22" fmla="*/ 20 w 364"/>
                <a:gd name="T23" fmla="*/ 5 h 146"/>
                <a:gd name="T24" fmla="*/ 17 w 364"/>
                <a:gd name="T25" fmla="*/ 7 h 146"/>
                <a:gd name="T26" fmla="*/ 11 w 364"/>
                <a:gd name="T27" fmla="*/ 12 h 146"/>
                <a:gd name="T28" fmla="*/ 6 w 364"/>
                <a:gd name="T29" fmla="*/ 17 h 146"/>
                <a:gd name="T30" fmla="*/ 1 w 364"/>
                <a:gd name="T31" fmla="*/ 22 h 146"/>
                <a:gd name="T32" fmla="*/ 0 w 364"/>
                <a:gd name="T33" fmla="*/ 25 h 146"/>
                <a:gd name="T34" fmla="*/ 3 w 364"/>
                <a:gd name="T35" fmla="*/ 28 h 146"/>
                <a:gd name="T36" fmla="*/ 6 w 364"/>
                <a:gd name="T37" fmla="*/ 33 h 146"/>
                <a:gd name="T38" fmla="*/ 9 w 364"/>
                <a:gd name="T39" fmla="*/ 33 h 146"/>
                <a:gd name="T40" fmla="*/ 12 w 364"/>
                <a:gd name="T41" fmla="*/ 32 h 146"/>
                <a:gd name="T42" fmla="*/ 16 w 364"/>
                <a:gd name="T43" fmla="*/ 27 h 146"/>
                <a:gd name="T44" fmla="*/ 20 w 364"/>
                <a:gd name="T45" fmla="*/ 23 h 146"/>
                <a:gd name="T46" fmla="*/ 20 w 364"/>
                <a:gd name="T47" fmla="*/ 27 h 146"/>
                <a:gd name="T48" fmla="*/ 18 w 364"/>
                <a:gd name="T49" fmla="*/ 33 h 146"/>
                <a:gd name="T50" fmla="*/ 19 w 364"/>
                <a:gd name="T51" fmla="*/ 34 h 146"/>
                <a:gd name="T52" fmla="*/ 24 w 364"/>
                <a:gd name="T53" fmla="*/ 34 h 146"/>
                <a:gd name="T54" fmla="*/ 28 w 364"/>
                <a:gd name="T55" fmla="*/ 31 h 146"/>
                <a:gd name="T56" fmla="*/ 34 w 364"/>
                <a:gd name="T57" fmla="*/ 26 h 146"/>
                <a:gd name="T58" fmla="*/ 36 w 364"/>
                <a:gd name="T59" fmla="*/ 24 h 146"/>
                <a:gd name="T60" fmla="*/ 40 w 364"/>
                <a:gd name="T61" fmla="*/ 26 h 146"/>
                <a:gd name="T62" fmla="*/ 44 w 364"/>
                <a:gd name="T63" fmla="*/ 27 h 146"/>
                <a:gd name="T64" fmla="*/ 51 w 364"/>
                <a:gd name="T65" fmla="*/ 30 h 146"/>
                <a:gd name="T66" fmla="*/ 57 w 364"/>
                <a:gd name="T67" fmla="*/ 31 h 146"/>
                <a:gd name="T68" fmla="*/ 60 w 364"/>
                <a:gd name="T69" fmla="*/ 33 h 146"/>
                <a:gd name="T70" fmla="*/ 69 w 364"/>
                <a:gd name="T71" fmla="*/ 37 h 146"/>
                <a:gd name="T72" fmla="*/ 74 w 364"/>
                <a:gd name="T73" fmla="*/ 36 h 146"/>
                <a:gd name="T74" fmla="*/ 77 w 364"/>
                <a:gd name="T75" fmla="*/ 37 h 146"/>
                <a:gd name="T76" fmla="*/ 81 w 364"/>
                <a:gd name="T77" fmla="*/ 37 h 146"/>
                <a:gd name="T78" fmla="*/ 86 w 364"/>
                <a:gd name="T79" fmla="*/ 35 h 146"/>
                <a:gd name="T80" fmla="*/ 91 w 364"/>
                <a:gd name="T81" fmla="*/ 27 h 146"/>
                <a:gd name="T82" fmla="*/ 91 w 364"/>
                <a:gd name="T83" fmla="*/ 18 h 146"/>
                <a:gd name="T84" fmla="*/ 84 w 364"/>
                <a:gd name="T85" fmla="*/ 7 h 1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64"/>
                <a:gd name="T130" fmla="*/ 0 h 146"/>
                <a:gd name="T131" fmla="*/ 364 w 364"/>
                <a:gd name="T132" fmla="*/ 146 h 14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64" h="146">
                  <a:moveTo>
                    <a:pt x="283" y="7"/>
                  </a:moveTo>
                  <a:lnTo>
                    <a:pt x="282" y="7"/>
                  </a:lnTo>
                  <a:lnTo>
                    <a:pt x="278" y="7"/>
                  </a:lnTo>
                  <a:lnTo>
                    <a:pt x="272" y="6"/>
                  </a:lnTo>
                  <a:lnTo>
                    <a:pt x="265" y="6"/>
                  </a:lnTo>
                  <a:lnTo>
                    <a:pt x="255" y="5"/>
                  </a:lnTo>
                  <a:lnTo>
                    <a:pt x="245" y="5"/>
                  </a:lnTo>
                  <a:lnTo>
                    <a:pt x="235" y="4"/>
                  </a:lnTo>
                  <a:lnTo>
                    <a:pt x="223" y="4"/>
                  </a:lnTo>
                  <a:lnTo>
                    <a:pt x="214" y="2"/>
                  </a:lnTo>
                  <a:lnTo>
                    <a:pt x="206" y="2"/>
                  </a:lnTo>
                  <a:lnTo>
                    <a:pt x="200" y="1"/>
                  </a:lnTo>
                  <a:lnTo>
                    <a:pt x="196" y="0"/>
                  </a:lnTo>
                  <a:lnTo>
                    <a:pt x="192" y="0"/>
                  </a:lnTo>
                  <a:lnTo>
                    <a:pt x="188" y="0"/>
                  </a:lnTo>
                  <a:lnTo>
                    <a:pt x="184" y="0"/>
                  </a:lnTo>
                  <a:lnTo>
                    <a:pt x="178" y="1"/>
                  </a:lnTo>
                  <a:lnTo>
                    <a:pt x="168" y="4"/>
                  </a:lnTo>
                  <a:lnTo>
                    <a:pt x="163" y="5"/>
                  </a:lnTo>
                  <a:lnTo>
                    <a:pt x="161" y="5"/>
                  </a:lnTo>
                  <a:lnTo>
                    <a:pt x="160" y="5"/>
                  </a:lnTo>
                  <a:lnTo>
                    <a:pt x="155" y="5"/>
                  </a:lnTo>
                  <a:lnTo>
                    <a:pt x="150" y="5"/>
                  </a:lnTo>
                  <a:lnTo>
                    <a:pt x="144" y="5"/>
                  </a:lnTo>
                  <a:lnTo>
                    <a:pt x="136" y="5"/>
                  </a:lnTo>
                  <a:lnTo>
                    <a:pt x="129" y="5"/>
                  </a:lnTo>
                  <a:lnTo>
                    <a:pt x="123" y="6"/>
                  </a:lnTo>
                  <a:lnTo>
                    <a:pt x="118" y="6"/>
                  </a:lnTo>
                  <a:lnTo>
                    <a:pt x="114" y="7"/>
                  </a:lnTo>
                  <a:lnTo>
                    <a:pt x="109" y="8"/>
                  </a:lnTo>
                  <a:lnTo>
                    <a:pt x="102" y="9"/>
                  </a:lnTo>
                  <a:lnTo>
                    <a:pt x="95" y="12"/>
                  </a:lnTo>
                  <a:lnTo>
                    <a:pt x="90" y="14"/>
                  </a:lnTo>
                  <a:lnTo>
                    <a:pt x="84" y="16"/>
                  </a:lnTo>
                  <a:lnTo>
                    <a:pt x="79" y="18"/>
                  </a:lnTo>
                  <a:lnTo>
                    <a:pt x="76" y="21"/>
                  </a:lnTo>
                  <a:lnTo>
                    <a:pt x="72" y="24"/>
                  </a:lnTo>
                  <a:lnTo>
                    <a:pt x="67" y="29"/>
                  </a:lnTo>
                  <a:lnTo>
                    <a:pt x="60" y="35"/>
                  </a:lnTo>
                  <a:lnTo>
                    <a:pt x="52" y="42"/>
                  </a:lnTo>
                  <a:lnTo>
                    <a:pt x="44" y="48"/>
                  </a:lnTo>
                  <a:lnTo>
                    <a:pt x="36" y="55"/>
                  </a:lnTo>
                  <a:lnTo>
                    <a:pt x="29" y="61"/>
                  </a:lnTo>
                  <a:lnTo>
                    <a:pt x="24" y="67"/>
                  </a:lnTo>
                  <a:lnTo>
                    <a:pt x="17" y="75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2" y="90"/>
                  </a:lnTo>
                  <a:lnTo>
                    <a:pt x="0" y="94"/>
                  </a:lnTo>
                  <a:lnTo>
                    <a:pt x="0" y="101"/>
                  </a:lnTo>
                  <a:lnTo>
                    <a:pt x="3" y="108"/>
                  </a:lnTo>
                  <a:lnTo>
                    <a:pt x="14" y="113"/>
                  </a:lnTo>
                  <a:lnTo>
                    <a:pt x="12" y="115"/>
                  </a:lnTo>
                  <a:lnTo>
                    <a:pt x="12" y="120"/>
                  </a:lnTo>
                  <a:lnTo>
                    <a:pt x="14" y="126"/>
                  </a:lnTo>
                  <a:lnTo>
                    <a:pt x="21" y="130"/>
                  </a:lnTo>
                  <a:lnTo>
                    <a:pt x="25" y="131"/>
                  </a:lnTo>
                  <a:lnTo>
                    <a:pt x="31" y="132"/>
                  </a:lnTo>
                  <a:lnTo>
                    <a:pt x="34" y="132"/>
                  </a:lnTo>
                  <a:lnTo>
                    <a:pt x="39" y="132"/>
                  </a:lnTo>
                  <a:lnTo>
                    <a:pt x="44" y="131"/>
                  </a:lnTo>
                  <a:lnTo>
                    <a:pt x="48" y="128"/>
                  </a:lnTo>
                  <a:lnTo>
                    <a:pt x="52" y="124"/>
                  </a:lnTo>
                  <a:lnTo>
                    <a:pt x="56" y="120"/>
                  </a:lnTo>
                  <a:lnTo>
                    <a:pt x="64" y="108"/>
                  </a:lnTo>
                  <a:lnTo>
                    <a:pt x="71" y="100"/>
                  </a:lnTo>
                  <a:lnTo>
                    <a:pt x="76" y="94"/>
                  </a:lnTo>
                  <a:lnTo>
                    <a:pt x="78" y="92"/>
                  </a:lnTo>
                  <a:lnTo>
                    <a:pt x="91" y="93"/>
                  </a:lnTo>
                  <a:lnTo>
                    <a:pt x="87" y="98"/>
                  </a:lnTo>
                  <a:lnTo>
                    <a:pt x="80" y="108"/>
                  </a:lnTo>
                  <a:lnTo>
                    <a:pt x="72" y="119"/>
                  </a:lnTo>
                  <a:lnTo>
                    <a:pt x="69" y="127"/>
                  </a:lnTo>
                  <a:lnTo>
                    <a:pt x="69" y="130"/>
                  </a:lnTo>
                  <a:lnTo>
                    <a:pt x="69" y="132"/>
                  </a:lnTo>
                  <a:lnTo>
                    <a:pt x="71" y="135"/>
                  </a:lnTo>
                  <a:lnTo>
                    <a:pt x="76" y="135"/>
                  </a:lnTo>
                  <a:lnTo>
                    <a:pt x="83" y="135"/>
                  </a:lnTo>
                  <a:lnTo>
                    <a:pt x="91" y="136"/>
                  </a:lnTo>
                  <a:lnTo>
                    <a:pt x="99" y="135"/>
                  </a:lnTo>
                  <a:lnTo>
                    <a:pt x="105" y="134"/>
                  </a:lnTo>
                  <a:lnTo>
                    <a:pt x="108" y="130"/>
                  </a:lnTo>
                  <a:lnTo>
                    <a:pt x="113" y="126"/>
                  </a:lnTo>
                  <a:lnTo>
                    <a:pt x="120" y="120"/>
                  </a:lnTo>
                  <a:lnTo>
                    <a:pt x="126" y="113"/>
                  </a:lnTo>
                  <a:lnTo>
                    <a:pt x="133" y="107"/>
                  </a:lnTo>
                  <a:lnTo>
                    <a:pt x="138" y="101"/>
                  </a:lnTo>
                  <a:lnTo>
                    <a:pt x="143" y="98"/>
                  </a:lnTo>
                  <a:lnTo>
                    <a:pt x="144" y="97"/>
                  </a:lnTo>
                  <a:lnTo>
                    <a:pt x="146" y="98"/>
                  </a:lnTo>
                  <a:lnTo>
                    <a:pt x="152" y="101"/>
                  </a:lnTo>
                  <a:lnTo>
                    <a:pt x="159" y="106"/>
                  </a:lnTo>
                  <a:lnTo>
                    <a:pt x="166" y="107"/>
                  </a:lnTo>
                  <a:lnTo>
                    <a:pt x="168" y="108"/>
                  </a:lnTo>
                  <a:lnTo>
                    <a:pt x="174" y="111"/>
                  </a:lnTo>
                  <a:lnTo>
                    <a:pt x="183" y="113"/>
                  </a:lnTo>
                  <a:lnTo>
                    <a:pt x="194" y="116"/>
                  </a:lnTo>
                  <a:lnTo>
                    <a:pt x="205" y="121"/>
                  </a:lnTo>
                  <a:lnTo>
                    <a:pt x="215" y="123"/>
                  </a:lnTo>
                  <a:lnTo>
                    <a:pt x="224" y="126"/>
                  </a:lnTo>
                  <a:lnTo>
                    <a:pt x="230" y="127"/>
                  </a:lnTo>
                  <a:lnTo>
                    <a:pt x="237" y="127"/>
                  </a:lnTo>
                  <a:lnTo>
                    <a:pt x="238" y="129"/>
                  </a:lnTo>
                  <a:lnTo>
                    <a:pt x="242" y="132"/>
                  </a:lnTo>
                  <a:lnTo>
                    <a:pt x="249" y="138"/>
                  </a:lnTo>
                  <a:lnTo>
                    <a:pt x="261" y="143"/>
                  </a:lnTo>
                  <a:lnTo>
                    <a:pt x="275" y="145"/>
                  </a:lnTo>
                  <a:lnTo>
                    <a:pt x="284" y="144"/>
                  </a:lnTo>
                  <a:lnTo>
                    <a:pt x="290" y="144"/>
                  </a:lnTo>
                  <a:lnTo>
                    <a:pt x="295" y="143"/>
                  </a:lnTo>
                  <a:lnTo>
                    <a:pt x="297" y="143"/>
                  </a:lnTo>
                  <a:lnTo>
                    <a:pt x="300" y="144"/>
                  </a:lnTo>
                  <a:lnTo>
                    <a:pt x="305" y="145"/>
                  </a:lnTo>
                  <a:lnTo>
                    <a:pt x="311" y="146"/>
                  </a:lnTo>
                  <a:lnTo>
                    <a:pt x="316" y="146"/>
                  </a:lnTo>
                  <a:lnTo>
                    <a:pt x="322" y="146"/>
                  </a:lnTo>
                  <a:lnTo>
                    <a:pt x="328" y="145"/>
                  </a:lnTo>
                  <a:lnTo>
                    <a:pt x="333" y="143"/>
                  </a:lnTo>
                  <a:lnTo>
                    <a:pt x="343" y="137"/>
                  </a:lnTo>
                  <a:lnTo>
                    <a:pt x="352" y="130"/>
                  </a:lnTo>
                  <a:lnTo>
                    <a:pt x="359" y="122"/>
                  </a:lnTo>
                  <a:lnTo>
                    <a:pt x="363" y="109"/>
                  </a:lnTo>
                  <a:lnTo>
                    <a:pt x="363" y="100"/>
                  </a:lnTo>
                  <a:lnTo>
                    <a:pt x="364" y="88"/>
                  </a:lnTo>
                  <a:lnTo>
                    <a:pt x="363" y="74"/>
                  </a:lnTo>
                  <a:lnTo>
                    <a:pt x="359" y="59"/>
                  </a:lnTo>
                  <a:lnTo>
                    <a:pt x="351" y="44"/>
                  </a:lnTo>
                  <a:lnTo>
                    <a:pt x="336" y="29"/>
                  </a:lnTo>
                  <a:lnTo>
                    <a:pt x="314" y="16"/>
                  </a:lnTo>
                  <a:lnTo>
                    <a:pt x="283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4" name="Parallelogram 143"/>
          <p:cNvSpPr/>
          <p:nvPr/>
        </p:nvSpPr>
        <p:spPr>
          <a:xfrm>
            <a:off x="762000" y="3505200"/>
            <a:ext cx="3999770" cy="429768"/>
          </a:xfrm>
          <a:prstGeom prst="parallelogram">
            <a:avLst>
              <a:gd name="adj" fmla="val 23152"/>
            </a:avLst>
          </a:prstGeom>
          <a:noFill/>
          <a:ln w="19050" cap="flat" cmpd="sng" algn="ctr">
            <a:solidFill>
              <a:srgbClr val="00104D"/>
            </a:solidFill>
            <a:prstDash val="solid"/>
          </a:ln>
          <a:effectLst/>
        </p:spPr>
        <p:txBody>
          <a:bodyPr lIns="0" tIns="4572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Significant time spent executing tests</a:t>
            </a:r>
          </a:p>
        </p:txBody>
      </p:sp>
      <p:sp>
        <p:nvSpPr>
          <p:cNvPr id="145" name="Parallelogram 144"/>
          <p:cNvSpPr/>
          <p:nvPr/>
        </p:nvSpPr>
        <p:spPr>
          <a:xfrm>
            <a:off x="617420" y="3984390"/>
            <a:ext cx="4030780" cy="581114"/>
          </a:xfrm>
          <a:prstGeom prst="parallelogram">
            <a:avLst>
              <a:gd name="adj" fmla="val 23151"/>
            </a:avLst>
          </a:prstGeom>
          <a:noFill/>
          <a:ln w="19050" cap="flat" cmpd="sng" algn="ctr">
            <a:solidFill>
              <a:srgbClr val="00104D"/>
            </a:solidFill>
            <a:prstDash val="solid"/>
          </a:ln>
          <a:effectLst/>
        </p:spPr>
        <p:txBody>
          <a:bodyPr lIns="0" tIns="4572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Following and executing test steps is challenging</a:t>
            </a:r>
          </a:p>
        </p:txBody>
      </p:sp>
      <p:sp>
        <p:nvSpPr>
          <p:cNvPr id="146" name="Parallelogram 145"/>
          <p:cNvSpPr/>
          <p:nvPr/>
        </p:nvSpPr>
        <p:spPr>
          <a:xfrm>
            <a:off x="463296" y="4598878"/>
            <a:ext cx="4032504" cy="581114"/>
          </a:xfrm>
          <a:prstGeom prst="parallelogram">
            <a:avLst>
              <a:gd name="adj" fmla="val 23151"/>
            </a:avLst>
          </a:prstGeom>
          <a:noFill/>
          <a:ln w="19050" cap="flat" cmpd="sng" algn="ctr">
            <a:solidFill>
              <a:srgbClr val="00104D"/>
            </a:solidFill>
            <a:prstDash val="solid"/>
          </a:ln>
          <a:effectLst/>
        </p:spPr>
        <p:txBody>
          <a:bodyPr lIns="0" tIns="4572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Repetitive test steps waste execution time</a:t>
            </a:r>
          </a:p>
        </p:txBody>
      </p:sp>
      <p:sp>
        <p:nvSpPr>
          <p:cNvPr id="147" name="Parallelogram 146"/>
          <p:cNvSpPr/>
          <p:nvPr/>
        </p:nvSpPr>
        <p:spPr>
          <a:xfrm>
            <a:off x="310896" y="5213365"/>
            <a:ext cx="4032504" cy="581114"/>
          </a:xfrm>
          <a:prstGeom prst="parallelogram">
            <a:avLst>
              <a:gd name="adj" fmla="val 23151"/>
            </a:avLst>
          </a:prstGeom>
          <a:noFill/>
          <a:ln w="19050" cap="flat" cmpd="sng" algn="ctr">
            <a:solidFill>
              <a:srgbClr val="00104D"/>
            </a:solidFill>
            <a:prstDash val="solid"/>
          </a:ln>
          <a:effectLst/>
        </p:spPr>
        <p:txBody>
          <a:bodyPr lIns="0" tIns="4572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Test multiple environments is time consuming</a:t>
            </a:r>
          </a:p>
        </p:txBody>
      </p:sp>
      <p:sp>
        <p:nvSpPr>
          <p:cNvPr id="148" name="Parallelogram 147"/>
          <p:cNvSpPr/>
          <p:nvPr/>
        </p:nvSpPr>
        <p:spPr>
          <a:xfrm>
            <a:off x="158496" y="5829716"/>
            <a:ext cx="4032504" cy="581114"/>
          </a:xfrm>
          <a:prstGeom prst="parallelogram">
            <a:avLst>
              <a:gd name="adj" fmla="val 23151"/>
            </a:avLst>
          </a:prstGeom>
          <a:noFill/>
          <a:ln w="19050" cap="flat" cmpd="sng" algn="ctr">
            <a:solidFill>
              <a:srgbClr val="00104D"/>
            </a:solidFill>
            <a:prstDash val="solid"/>
          </a:ln>
          <a:effectLst/>
        </p:spPr>
        <p:txBody>
          <a:bodyPr lIns="0" tIns="4572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Entering data is a chore and can be error prone</a:t>
            </a:r>
          </a:p>
        </p:txBody>
      </p:sp>
      <p:sp>
        <p:nvSpPr>
          <p:cNvPr id="149" name="Parallelogram 148"/>
          <p:cNvSpPr/>
          <p:nvPr/>
        </p:nvSpPr>
        <p:spPr>
          <a:xfrm>
            <a:off x="4988061" y="3521248"/>
            <a:ext cx="3999770" cy="429768"/>
          </a:xfrm>
          <a:prstGeom prst="parallelogram">
            <a:avLst>
              <a:gd name="adj" fmla="val 23152"/>
            </a:avLst>
          </a:prstGeom>
          <a:noFill/>
          <a:ln w="19050" cap="flat" cmpd="sng" algn="ctr">
            <a:solidFill>
              <a:srgbClr val="00452F"/>
            </a:solidFill>
            <a:prstDash val="solid"/>
          </a:ln>
          <a:effectLst/>
        </p:spPr>
        <p:txBody>
          <a:bodyPr lIns="0" tIns="4572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Bug descriptions are rarely complete</a:t>
            </a:r>
          </a:p>
        </p:txBody>
      </p:sp>
      <p:sp>
        <p:nvSpPr>
          <p:cNvPr id="150" name="Parallelogram 149"/>
          <p:cNvSpPr/>
          <p:nvPr/>
        </p:nvSpPr>
        <p:spPr>
          <a:xfrm>
            <a:off x="4841836" y="3984390"/>
            <a:ext cx="4030780" cy="581114"/>
          </a:xfrm>
          <a:prstGeom prst="parallelogram">
            <a:avLst>
              <a:gd name="adj" fmla="val 23151"/>
            </a:avLst>
          </a:prstGeom>
          <a:noFill/>
          <a:ln w="19050" cap="flat" cmpd="sng" algn="ctr">
            <a:solidFill>
              <a:srgbClr val="00452F"/>
            </a:solidFill>
            <a:prstDash val="solid"/>
          </a:ln>
          <a:effectLst/>
        </p:spPr>
        <p:txBody>
          <a:bodyPr lIns="0" tIns="4572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Information needed to recreate the bug is often missing</a:t>
            </a:r>
          </a:p>
        </p:txBody>
      </p:sp>
      <p:sp>
        <p:nvSpPr>
          <p:cNvPr id="151" name="Parallelogram 150"/>
          <p:cNvSpPr/>
          <p:nvPr/>
        </p:nvSpPr>
        <p:spPr>
          <a:xfrm>
            <a:off x="4698718" y="4598878"/>
            <a:ext cx="4032504" cy="581114"/>
          </a:xfrm>
          <a:prstGeom prst="parallelogram">
            <a:avLst>
              <a:gd name="adj" fmla="val 23151"/>
            </a:avLst>
          </a:prstGeom>
          <a:noFill/>
          <a:ln w="19050" cap="flat" cmpd="sng" algn="ctr">
            <a:solidFill>
              <a:srgbClr val="00452F"/>
            </a:solidFill>
            <a:prstDash val="solid"/>
          </a:ln>
          <a:effectLst/>
        </p:spPr>
        <p:txBody>
          <a:bodyPr lIns="0" tIns="4572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Significant time spent trying to recreate and figure out defects</a:t>
            </a:r>
          </a:p>
        </p:txBody>
      </p:sp>
      <p:sp>
        <p:nvSpPr>
          <p:cNvPr id="152" name="Parallelogram 151"/>
          <p:cNvSpPr/>
          <p:nvPr/>
        </p:nvSpPr>
        <p:spPr>
          <a:xfrm>
            <a:off x="4553629" y="5221708"/>
            <a:ext cx="4032000" cy="569492"/>
          </a:xfrm>
          <a:prstGeom prst="parallelogram">
            <a:avLst>
              <a:gd name="adj" fmla="val 23151"/>
            </a:avLst>
          </a:prstGeom>
          <a:noFill/>
          <a:ln w="19050" cap="flat" cmpd="sng" algn="ctr">
            <a:solidFill>
              <a:srgbClr val="00452F"/>
            </a:solidFill>
            <a:prstDash val="solid"/>
          </a:ln>
          <a:effectLst/>
        </p:spPr>
        <p:txBody>
          <a:bodyPr lIns="0" tIns="4572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No history of user actions when exploratory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"/>
          <p:cNvSpPr>
            <a:spLocks noGrp="1"/>
          </p:cNvSpPr>
          <p:nvPr>
            <p:ph type="title"/>
          </p:nvPr>
        </p:nvSpPr>
        <p:spPr bwMode="auto">
          <a:xfrm>
            <a:off x="228600" y="228600"/>
            <a:ext cx="8375650" cy="874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 smtClean="0">
                <a:latin typeface="Verdana" charset="0"/>
              </a:rPr>
              <a:t>What is HP Sprinter?</a:t>
            </a:r>
            <a:endParaRPr lang="en-US" sz="2400" dirty="0" err="1" smtClean="0">
              <a:latin typeface="Verdana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304800" y="1143000"/>
            <a:ext cx="8077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r>
              <a:rPr lang="en-US" sz="1600" b="0" dirty="0" smtClean="0">
                <a:latin typeface="Futura Bk"/>
              </a:rPr>
              <a:t>HP Sprinter provides a suite of advanced features and tools that make manual testing more efficient and effective. </a:t>
            </a:r>
          </a:p>
          <a:p>
            <a:endParaRPr lang="en-US" sz="1600" b="0" dirty="0" smtClean="0">
              <a:latin typeface="Futura Bk"/>
            </a:endParaRPr>
          </a:p>
          <a:p>
            <a:pPr>
              <a:buFont typeface="Arial" pitchFamily="34" charset="0"/>
              <a:buChar char="•"/>
            </a:pPr>
            <a:r>
              <a:rPr lang="en-US" sz="1600" b="0" dirty="0" smtClean="0">
                <a:latin typeface="Futura Bk"/>
              </a:rPr>
              <a:t>  Sprinter displays steps in a clear, organized, and user-friendly design. </a:t>
            </a:r>
          </a:p>
          <a:p>
            <a:pPr>
              <a:buFont typeface="Arial" pitchFamily="34" charset="0"/>
              <a:buChar char="•"/>
            </a:pPr>
            <a:r>
              <a:rPr lang="en-US" sz="1600" b="0" dirty="0" smtClean="0">
                <a:latin typeface="Futura Bk"/>
              </a:rPr>
              <a:t>  Sprinter enables you to create annotated screen captures of your application and attach them to an ALM defect or the actual result of a step. You can also attach a movie of your run to a defect in ALM. </a:t>
            </a:r>
          </a:p>
          <a:p>
            <a:pPr>
              <a:buFont typeface="Arial" pitchFamily="34" charset="0"/>
              <a:buChar char="•"/>
            </a:pPr>
            <a:r>
              <a:rPr lang="en-US" sz="1600" b="0" dirty="0" smtClean="0">
                <a:latin typeface="Futura Bk"/>
              </a:rPr>
              <a:t>  Sprinter can keep a record of all the user actions you performed during your test. 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0" dirty="0" smtClean="0">
                <a:latin typeface="Futura Bk"/>
              </a:rPr>
              <a:t>  This enables Sprinter to create detailed defect scenarios for you. 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0" dirty="0" smtClean="0">
                <a:latin typeface="Futura Bk"/>
              </a:rPr>
              <a:t>   This greatly increases the value of exploratory tests that you run without pre-defined steps. </a:t>
            </a:r>
          </a:p>
          <a:p>
            <a:pPr>
              <a:buFont typeface="Arial" pitchFamily="34" charset="0"/>
              <a:buChar char="•"/>
            </a:pPr>
            <a:r>
              <a:rPr lang="en-US" sz="1600" b="0" dirty="0" smtClean="0">
                <a:latin typeface="Futura Bk"/>
              </a:rPr>
              <a:t>  Sprinter can inject data automatically into fields in your application. </a:t>
            </a:r>
          </a:p>
          <a:p>
            <a:pPr>
              <a:buFont typeface="Arial" pitchFamily="34" charset="0"/>
              <a:buChar char="•"/>
            </a:pPr>
            <a:r>
              <a:rPr lang="en-US" sz="1600" b="0" dirty="0" smtClean="0">
                <a:latin typeface="Futura Bk"/>
              </a:rPr>
              <a:t>  Sprinter enables you to create and run macros to perform a set of actions in your  application for you. </a:t>
            </a:r>
          </a:p>
          <a:p>
            <a:pPr>
              <a:buFont typeface="Arial" pitchFamily="34" charset="0"/>
              <a:buChar char="•"/>
            </a:pPr>
            <a:r>
              <a:rPr lang="en-US" sz="1600" b="0" dirty="0" smtClean="0">
                <a:latin typeface="Futura Bk"/>
              </a:rPr>
              <a:t>  Sprinter can replicate your user actions on multiple computers with different configurations. This allows you to increase your coverage matrix and saves you time testing different configurations.</a:t>
            </a:r>
          </a:p>
          <a:p>
            <a:pPr eaLnBrk="0" hangingPunct="0"/>
            <a:endParaRPr lang="en-US" sz="1600" b="0" dirty="0" err="1" smtClean="0">
              <a:latin typeface="Futura B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"/>
          <p:cNvSpPr>
            <a:spLocks noGrp="1"/>
          </p:cNvSpPr>
          <p:nvPr>
            <p:ph type="title"/>
          </p:nvPr>
        </p:nvSpPr>
        <p:spPr bwMode="auto">
          <a:xfrm>
            <a:off x="228600" y="228600"/>
            <a:ext cx="8375650" cy="874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 smtClean="0">
                <a:latin typeface="Verdana" charset="0"/>
              </a:rPr>
              <a:t>HP Sprinter Add-in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04800" y="1143000"/>
            <a:ext cx="8229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r>
              <a:rPr lang="en-US" sz="1600" b="0" dirty="0" smtClean="0">
                <a:latin typeface="Futura Bk"/>
              </a:rPr>
              <a:t>Hp Sprinter is not a module in ALM. It is a an additional feature which can be installed from the add-in page.</a:t>
            </a:r>
          </a:p>
          <a:p>
            <a:endParaRPr lang="en-US" sz="1600" b="0" dirty="0" smtClean="0">
              <a:latin typeface="Futura Bk"/>
            </a:endParaRPr>
          </a:p>
          <a:p>
            <a:r>
              <a:rPr lang="en-US" sz="1600" b="0" dirty="0" smtClean="0">
                <a:latin typeface="Futura Bk"/>
              </a:rPr>
              <a:t>Editions: </a:t>
            </a:r>
          </a:p>
          <a:p>
            <a:endParaRPr lang="en-US" sz="1600" b="0" dirty="0" smtClean="0">
              <a:latin typeface="Futura Bk"/>
            </a:endParaRPr>
          </a:p>
          <a:p>
            <a:pPr>
              <a:buFont typeface="Arial" pitchFamily="34" charset="0"/>
              <a:buChar char="•"/>
            </a:pPr>
            <a:r>
              <a:rPr lang="en-US" sz="1600" b="0" dirty="0" smtClean="0">
                <a:latin typeface="Futura Bk"/>
              </a:rPr>
              <a:t> HP ALM and HP Quality Center Enterprise Edition enable manual testing with Sprinter. </a:t>
            </a:r>
          </a:p>
          <a:p>
            <a:endParaRPr lang="en-US" sz="1600" b="0" dirty="0" smtClean="0">
              <a:latin typeface="Futura Bk"/>
            </a:endParaRPr>
          </a:p>
          <a:p>
            <a:pPr>
              <a:buFont typeface="Arial" pitchFamily="34" charset="0"/>
              <a:buChar char="•"/>
            </a:pPr>
            <a:r>
              <a:rPr lang="en-US" sz="1600" b="0" dirty="0" smtClean="0">
                <a:latin typeface="Futura Bk"/>
              </a:rPr>
              <a:t> Sprinter is not available for HP Quality Center Starter Edition or HP ALM Performance Center Edition.</a:t>
            </a:r>
          </a:p>
          <a:p>
            <a:pPr>
              <a:buFont typeface="Arial" pitchFamily="34" charset="0"/>
              <a:buChar char="•"/>
            </a:pPr>
            <a:endParaRPr lang="en-US" sz="1600" b="0" dirty="0" smtClean="0">
              <a:latin typeface="Futura Bk"/>
            </a:endParaRPr>
          </a:p>
          <a:p>
            <a:r>
              <a:rPr lang="en-US" sz="1600" b="0" dirty="0" smtClean="0">
                <a:latin typeface="Futura Bk"/>
              </a:rPr>
              <a:t>Download Link:</a:t>
            </a:r>
          </a:p>
          <a:p>
            <a:endParaRPr lang="en-US" sz="1600" b="0" dirty="0" smtClean="0">
              <a:latin typeface="Futura Bk"/>
            </a:endParaRPr>
          </a:p>
          <a:p>
            <a:r>
              <a:rPr lang="en-US" sz="1600" b="0" dirty="0" smtClean="0">
                <a:latin typeface="Futura Bk"/>
                <a:hlinkClick r:id="rId2"/>
              </a:rPr>
              <a:t>http://update.external.hp.com/qualitycenter/qc110/mictools/sprinter/index.html</a:t>
            </a:r>
            <a:endParaRPr lang="en-US" sz="1600" b="0" dirty="0" smtClean="0">
              <a:latin typeface="Futura Bk"/>
            </a:endParaRPr>
          </a:p>
          <a:p>
            <a:endParaRPr lang="en-US" sz="1600" b="0" dirty="0" smtClean="0">
              <a:latin typeface="Futura Bk"/>
            </a:endParaRPr>
          </a:p>
          <a:p>
            <a:endParaRPr lang="en-US" sz="1600" b="0" dirty="0" err="1" smtClean="0">
              <a:latin typeface="Futura B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/>
          <p:cNvSpPr txBox="1">
            <a:spLocks/>
          </p:cNvSpPr>
          <p:nvPr/>
        </p:nvSpPr>
        <p:spPr>
          <a:xfrm>
            <a:off x="358775" y="879475"/>
            <a:ext cx="8370380" cy="3932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Futura Bk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7B7B79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rPr>
              <a:t>HP Sprinter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B7B79"/>
              </a:solidFill>
              <a:effectLst/>
              <a:uLnTx/>
              <a:uFillTx/>
              <a:latin typeface="Futura Bk" pitchFamily="34" charset="0"/>
              <a:ea typeface="+mn-ea"/>
              <a:cs typeface="+mn-cs"/>
            </a:endParaRPr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3756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1200" dirty="0" smtClean="0"/>
              <a:t>Connects directly to HP Quality Center</a:t>
            </a:r>
            <a:endParaRPr lang="en-US" kern="12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19200" y="1219200"/>
            <a:ext cx="6403422" cy="465986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rgbClr val="3D393B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228600" y="2971800"/>
            <a:ext cx="1991845" cy="1068315"/>
          </a:xfrm>
          <a:prstGeom prst="roundRect">
            <a:avLst/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 cap="flat" cmpd="sng" algn="ctr">
            <a:solidFill>
              <a:srgbClr val="29568F">
                <a:lumMod val="50000"/>
              </a:srgbClr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Connects directly to HP Quality Center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1028700" y="2171700"/>
            <a:ext cx="838200" cy="762000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18" name="Rounded Rectangle 17"/>
          <p:cNvSpPr/>
          <p:nvPr/>
        </p:nvSpPr>
        <p:spPr>
          <a:xfrm>
            <a:off x="6526126" y="2520595"/>
            <a:ext cx="1991845" cy="1068315"/>
          </a:xfrm>
          <a:prstGeom prst="roundRect">
            <a:avLst>
              <a:gd name="adj" fmla="val 8643"/>
            </a:avLst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 cap="flat" cmpd="sng" algn="ctr">
            <a:solidFill>
              <a:srgbClr val="29568F">
                <a:lumMod val="50000"/>
              </a:srgbClr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Open test cases from HP Quality Center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53200" y="4419600"/>
            <a:ext cx="1991845" cy="1068315"/>
          </a:xfrm>
          <a:prstGeom prst="roundRect">
            <a:avLst>
              <a:gd name="adj" fmla="val 8643"/>
            </a:avLst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 cap="flat" cmpd="sng" algn="ctr">
            <a:solidFill>
              <a:srgbClr val="29568F">
                <a:lumMod val="50000"/>
              </a:srgbClr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Save results directly into HP Quality Center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28600" y="4343400"/>
            <a:ext cx="2367516" cy="1176162"/>
          </a:xfrm>
          <a:prstGeom prst="roundRect">
            <a:avLst>
              <a:gd name="adj" fmla="val 8643"/>
            </a:avLst>
          </a:prstGeom>
          <a:gradFill flip="none" rotWithShape="1">
            <a:gsLst>
              <a:gs pos="0">
                <a:srgbClr val="FF0000"/>
              </a:gs>
              <a:gs pos="56000">
                <a:srgbClr val="C00000"/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Included with HP Quality Center 11.0 and HP ALM 11.0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854" y="914400"/>
            <a:ext cx="6812202" cy="4914375"/>
          </a:xfrm>
          <a:prstGeom prst="rect">
            <a:avLst/>
          </a:prstGeom>
          <a:ln w="9525">
            <a:solidFill>
              <a:srgbClr val="000000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644524" y="6198142"/>
            <a:ext cx="2756639" cy="46751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861449" y="1050180"/>
            <a:ext cx="4424868" cy="1651538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16" name="Straight Arrow Connector 15"/>
          <p:cNvCxnSpPr>
            <a:stCxn id="20" idx="0"/>
          </p:cNvCxnSpPr>
          <p:nvPr/>
        </p:nvCxnSpPr>
        <p:spPr>
          <a:xfrm flipH="1" flipV="1">
            <a:off x="4671777" y="1050180"/>
            <a:ext cx="2539293" cy="1175958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17" name="Straight Arrow Connector 16"/>
          <p:cNvCxnSpPr>
            <a:stCxn id="20" idx="0"/>
          </p:cNvCxnSpPr>
          <p:nvPr/>
        </p:nvCxnSpPr>
        <p:spPr>
          <a:xfrm flipH="1" flipV="1">
            <a:off x="6856143" y="1050180"/>
            <a:ext cx="354927" cy="1175958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>
          <a:xfrm>
            <a:off x="1981200" y="2743200"/>
            <a:ext cx="1371600" cy="304800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>
          <a:xfrm>
            <a:off x="381000" y="228600"/>
            <a:ext cx="83756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200" dirty="0" smtClean="0"/>
              <a:t>Test Execution</a:t>
            </a:r>
            <a:endParaRPr lang="en-US" kern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6286316" y="2226138"/>
            <a:ext cx="1849507" cy="951161"/>
          </a:xfrm>
          <a:prstGeom prst="roundRect">
            <a:avLst>
              <a:gd name="adj" fmla="val 8709"/>
            </a:avLst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 cap="flat" cmpd="sng" algn="ctr">
            <a:solidFill>
              <a:srgbClr val="29568F">
                <a:lumMod val="50000"/>
              </a:srgbClr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Tabs around application under test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0194" y="2489554"/>
            <a:ext cx="1702649" cy="808549"/>
          </a:xfrm>
          <a:prstGeom prst="roundRect">
            <a:avLst>
              <a:gd name="adj" fmla="val 8709"/>
            </a:avLst>
          </a:prstGeom>
          <a:gradFill flip="none" rotWithShape="1">
            <a:gsLst>
              <a:gs pos="0">
                <a:srgbClr val="0070C0"/>
              </a:gs>
              <a:gs pos="56000">
                <a:srgbClr val="002060">
                  <a:alpha val="88000"/>
                </a:srgbClr>
              </a:gs>
            </a:gsLst>
            <a:lin ang="8100000" scaled="1"/>
            <a:tileRect/>
          </a:gradFill>
          <a:ln w="19050" cap="flat" cmpd="sng" algn="ctr">
            <a:solidFill>
              <a:srgbClr val="29568F">
                <a:lumMod val="50000"/>
              </a:srgbClr>
            </a:solidFill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Test steps for execution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10200" y="4343400"/>
            <a:ext cx="3329312" cy="1152525"/>
          </a:xfrm>
          <a:prstGeom prst="roundRect">
            <a:avLst>
              <a:gd name="adj" fmla="val 8709"/>
            </a:avLst>
          </a:prstGeom>
          <a:gradFill flip="none" rotWithShape="1">
            <a:gsLst>
              <a:gs pos="0">
                <a:srgbClr val="FF0000"/>
              </a:gs>
              <a:gs pos="56000">
                <a:srgbClr val="C00000"/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Easy to use, unobtrusive and maximizes application under test real estate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30098"/>
            <a:ext cx="6705600" cy="482332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849304" y="1861160"/>
            <a:ext cx="367021" cy="1321987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17" name="Straight Arrow Connector 16"/>
          <p:cNvCxnSpPr>
            <a:stCxn id="23" idx="1"/>
          </p:cNvCxnSpPr>
          <p:nvPr/>
        </p:nvCxnSpPr>
        <p:spPr>
          <a:xfrm flipH="1" flipV="1">
            <a:off x="5113357" y="3581400"/>
            <a:ext cx="525443" cy="351018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18" name="Straight Arrow Connector 17"/>
          <p:cNvCxnSpPr>
            <a:stCxn id="23" idx="0"/>
          </p:cNvCxnSpPr>
          <p:nvPr/>
        </p:nvCxnSpPr>
        <p:spPr>
          <a:xfrm flipH="1" flipV="1">
            <a:off x="6040212" y="2881901"/>
            <a:ext cx="689201" cy="699499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19" name="Straight Arrow Connector 18"/>
          <p:cNvCxnSpPr>
            <a:stCxn id="24" idx="1"/>
          </p:cNvCxnSpPr>
          <p:nvPr/>
        </p:nvCxnSpPr>
        <p:spPr>
          <a:xfrm flipH="1">
            <a:off x="5461805" y="1221093"/>
            <a:ext cx="176995" cy="788682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0" name="Title 18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3756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1200" dirty="0" smtClean="0"/>
              <a:t>Screen Annotation and Tools</a:t>
            </a:r>
            <a:endParaRPr lang="en-US" kern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5562600" y="4648200"/>
            <a:ext cx="3067049" cy="1030397"/>
          </a:xfrm>
          <a:prstGeom prst="roundRect">
            <a:avLst>
              <a:gd name="adj" fmla="val 8709"/>
            </a:avLst>
          </a:prstGeom>
          <a:gradFill flip="none" rotWithShape="1">
            <a:gsLst>
              <a:gs pos="0">
                <a:srgbClr val="FF0000"/>
              </a:gs>
              <a:gs pos="56000">
                <a:srgbClr val="C00000"/>
              </a:gs>
            </a:gsLst>
            <a:lin ang="81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Clearly communicate defects to developers using visual tools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33350" y="1152525"/>
            <a:ext cx="1543050" cy="702035"/>
          </a:xfrm>
          <a:prstGeom prst="roundRect">
            <a:avLst>
              <a:gd name="adj" fmla="val 8709"/>
            </a:avLst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 cap="flat" cmpd="sng" algn="ctr">
            <a:solidFill>
              <a:srgbClr val="29568F">
                <a:lumMod val="50000"/>
              </a:srgbClr>
            </a:solidFill>
            <a:prstDash val="solid"/>
          </a:ln>
          <a:effectLst>
            <a:outerShdw blurRad="292100" dist="139700" dir="2700000" algn="tl" rotWithShape="0">
              <a:sysClr val="window" lastClr="FFFFFF">
                <a:alpha val="65000"/>
              </a:sysClr>
            </a:outerShdw>
          </a:effectLst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Annotation Tools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638800" y="3581400"/>
            <a:ext cx="2181226" cy="702035"/>
          </a:xfrm>
          <a:prstGeom prst="roundRect">
            <a:avLst>
              <a:gd name="adj" fmla="val 8709"/>
            </a:avLst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 cap="flat" cmpd="sng" algn="ctr">
            <a:solidFill>
              <a:srgbClr val="29568F">
                <a:lumMod val="50000"/>
              </a:srgbClr>
            </a:solidFill>
            <a:prstDash val="solid"/>
          </a:ln>
          <a:effectLst>
            <a:outerShdw blurRad="292100" dist="139700" dir="2700000" algn="tl" rotWithShape="0">
              <a:sysClr val="window" lastClr="FFFFFF">
                <a:alpha val="65000"/>
              </a:sysClr>
            </a:outerShdw>
          </a:effectLst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Annotate directly on the screen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638800" y="762000"/>
            <a:ext cx="2356655" cy="918185"/>
          </a:xfrm>
          <a:prstGeom prst="roundRect">
            <a:avLst>
              <a:gd name="adj" fmla="val 8709"/>
            </a:avLst>
          </a:prstGeom>
          <a:gradFill flip="none" rotWithShape="1">
            <a:gsLst>
              <a:gs pos="0">
                <a:srgbClr val="0070C0">
                  <a:alpha val="74000"/>
                </a:srgbClr>
              </a:gs>
              <a:gs pos="56000">
                <a:srgbClr val="002060">
                  <a:alpha val="77000"/>
                </a:srgbClr>
              </a:gs>
            </a:gsLst>
            <a:lin ang="8100000" scaled="1"/>
            <a:tileRect/>
          </a:gradFill>
          <a:ln w="19050" cap="flat" cmpd="sng" algn="ctr">
            <a:solidFill>
              <a:srgbClr val="29568F">
                <a:lumMod val="50000"/>
              </a:srgbClr>
            </a:solidFill>
            <a:prstDash val="solid"/>
          </a:ln>
          <a:effectLst>
            <a:outerShdw blurRad="292100" dist="139700" dir="2700000" algn="tl" rotWithShape="0">
              <a:sysClr val="window" lastClr="FFFFFF">
                <a:alpha val="65000"/>
              </a:sysClr>
            </a:outerShdw>
          </a:effectLst>
        </p:spPr>
        <p:txBody>
          <a:bodyPr lIns="91440" t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Check application elements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utura Bk"/>
                <a:ea typeface="+mn-ea"/>
                <a:cs typeface="+mn-cs"/>
              </a:rPr>
              <a:t>-  color, position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utura Bk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1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B19F4E7C7474FB1BA8D1F1322D63D" ma:contentTypeVersion="0" ma:contentTypeDescription="Create a new document." ma:contentTypeScope="" ma:versionID="7ac69171c1f8886e49dfc13201fa298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3FA399F-D15C-499B-B907-1CB2916D6AD7}"/>
</file>

<file path=customXml/itemProps2.xml><?xml version="1.0" encoding="utf-8"?>
<ds:datastoreItem xmlns:ds="http://schemas.openxmlformats.org/officeDocument/2006/customXml" ds:itemID="{C12364EB-2F22-42D0-AC65-B3F98174173A}"/>
</file>

<file path=customXml/itemProps3.xml><?xml version="1.0" encoding="utf-8"?>
<ds:datastoreItem xmlns:ds="http://schemas.openxmlformats.org/officeDocument/2006/customXml" ds:itemID="{0CDE72DB-1CE8-4CF2-BDA4-0A65F2323C0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11464</TotalTime>
  <Words>1408</Words>
  <Application>Microsoft Office PowerPoint</Application>
  <PresentationFormat>On-screen Show (4:3)</PresentationFormat>
  <Paragraphs>202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1_Blank Presentation</vt:lpstr>
      <vt:lpstr>ALM 11 : New Features</vt:lpstr>
      <vt:lpstr>Objectives  </vt:lpstr>
      <vt:lpstr>HP Sprinter – Manual Testing</vt:lpstr>
      <vt:lpstr>Manual Testing Today</vt:lpstr>
      <vt:lpstr>What is HP Sprinter?</vt:lpstr>
      <vt:lpstr>HP Sprinter Add-in</vt:lpstr>
      <vt:lpstr>Connects directly to HP Quality Center</vt:lpstr>
      <vt:lpstr>Test Execution</vt:lpstr>
      <vt:lpstr>Screen Annotation and Tools</vt:lpstr>
      <vt:lpstr>Log defects in QC</vt:lpstr>
      <vt:lpstr>Data Injection</vt:lpstr>
      <vt:lpstr>Exploratory Testing</vt:lpstr>
      <vt:lpstr>Mirror Testing</vt:lpstr>
      <vt:lpstr> Let’s Take a</vt:lpstr>
      <vt:lpstr>Development Management </vt:lpstr>
      <vt:lpstr>Key Developer Integration and Collaboration</vt:lpstr>
      <vt:lpstr>Reporting </vt:lpstr>
      <vt:lpstr>Reporting</vt:lpstr>
      <vt:lpstr>Reporting</vt:lpstr>
      <vt:lpstr>Create Templates</vt:lpstr>
      <vt:lpstr>Customize Templates</vt:lpstr>
      <vt:lpstr>Generate Reports</vt:lpstr>
      <vt:lpstr>Embedded Web Scorecards &amp; Graphs</vt:lpstr>
      <vt:lpstr>Sharing Graphs</vt:lpstr>
      <vt:lpstr>Administration &amp; Integration</vt:lpstr>
      <vt:lpstr>Administration &amp; Integration</vt:lpstr>
      <vt:lpstr>Environment Support </vt:lpstr>
      <vt:lpstr>New Environment Support</vt:lpstr>
      <vt:lpstr>Slide 28</vt:lpstr>
      <vt:lpstr>Slide 29</vt:lpstr>
      <vt:lpstr>You have successfully completed Day-2 : ALM 11 – New Features</vt:lpstr>
    </vt:vector>
  </TitlesOfParts>
  <Company>뿿배᠜�뿿촄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Good Practices</dc:title>
  <dc:creator>Randall Hensley</dc:creator>
  <cp:lastModifiedBy>Nabamita Chatterjee</cp:lastModifiedBy>
  <cp:revision>457</cp:revision>
  <cp:lastPrinted>2010-08-26T20:44:14Z</cp:lastPrinted>
  <dcterms:created xsi:type="dcterms:W3CDTF">2010-09-13T14:16:27Z</dcterms:created>
  <dcterms:modified xsi:type="dcterms:W3CDTF">2012-04-10T17:26:03Z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0x010100D8BB19F4E7C7474FB1BA8D1F1322D63D</vt:lpwstr>
  </property>
</Properties>
</file>