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6858000" cx="12192000"/>
  <p:notesSz cx="6858000" cy="9144000"/>
  <p:embeddedFontLst>
    <p:embeddedFont>
      <p:font typeface="Calibri" panose="020F0502020204030204" pitchFamily="34" charset="0"/>
      <p:regular r:id="rId20"/>
      <p:bold r:id="rId21"/>
      <p:italic r:id="rId22"/>
      <p:boldItalic r:id="rId23"/>
    </p:embeddedFont>
    <p:embeddedFont>
      <p:font typeface="Libre Franklin" panose="020B0604020202020204" charset="0"/>
      <p:regular r:id="rId24"/>
      <p:bold r:id="rId25"/>
      <p:italic r:id="rId26"/>
      <p:boldItalic r:id="rId27"/>
    </p:embeddedFont>
    <p:embeddedFont>
      <p:font typeface="Franklin Gothic" panose="020B0604020202020204" charset="0"/>
      <p:bold r:id="rId28"/>
    </p:embeddedFont>
    <p:embeddedFont>
      <p:font typeface="Roboto" panose="020B0604020202020204" charset="0"/>
      <p:regular r:id="rId29"/>
      <p:bold r:id="rId30"/>
      <p:italic r:id="rId31"/>
      <p:boldItalic r:id="rId32"/>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69" d="100"/>
          <a:sy n="69" d="100"/>
        </p:scale>
        <p:origin x="756" y="6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font" Target="fonts/font1.fntdata"/><Relationship Id="rId21" Type="http://schemas.openxmlformats.org/officeDocument/2006/relationships/font" Target="fonts/font2.fntdata"/><Relationship Id="rId22" Type="http://schemas.openxmlformats.org/officeDocument/2006/relationships/font" Target="fonts/font3.fntdata"/><Relationship Id="rId23" Type="http://schemas.openxmlformats.org/officeDocument/2006/relationships/font" Target="fonts/font4.fntdata"/><Relationship Id="rId24" Type="http://schemas.openxmlformats.org/officeDocument/2006/relationships/font" Target="fonts/font5.fntdata"/><Relationship Id="rId25" Type="http://schemas.openxmlformats.org/officeDocument/2006/relationships/font" Target="fonts/font6.fntdata"/><Relationship Id="rId26" Type="http://schemas.openxmlformats.org/officeDocument/2006/relationships/font" Target="fonts/font7.fntdata"/><Relationship Id="rId27" Type="http://schemas.openxmlformats.org/officeDocument/2006/relationships/font" Target="fonts/font8.fntdata"/><Relationship Id="rId28" Type="http://schemas.openxmlformats.org/officeDocument/2006/relationships/font" Target="fonts/font9.fntdata"/><Relationship Id="rId29" Type="http://schemas.openxmlformats.org/officeDocument/2006/relationships/font" Target="fonts/font10.fntdata"/><Relationship Id="rId30" Type="http://schemas.openxmlformats.org/officeDocument/2006/relationships/font" Target="fonts/font11.fntdata"/><Relationship Id="rId31" Type="http://schemas.openxmlformats.org/officeDocument/2006/relationships/font" Target="fonts/font12.fntdata"/><Relationship Id="rId32" Type="http://schemas.openxmlformats.org/officeDocument/2006/relationships/font" Target="fonts/font13.fntdata"/><Relationship Id="rId33" Type="http://schemas.openxmlformats.org/officeDocument/2006/relationships/tableStyles" Target="tableStyle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3" name="Shape 2"/>
        <p:cNvGrpSpPr/>
        <p:nvPr/>
      </p:nvGrpSpPr>
      <p:grpSpPr>
        <a:xfrm>
          <a:off x="0" y="0"/>
          <a:ext cx="0" cy="0"/>
          <a:chOff x="0" y="0"/>
          <a:chExt cx="0" cy="0"/>
        </a:xfrm>
      </p:grpSpPr>
      <p:sp>
        <p:nvSpPr>
          <p:cNvPr id="1048717" name="Google Shape;3;n"/>
          <p:cNvSpPr txBox="1">
            <a:spLocks noGrp="1"/>
          </p:cNvSpPr>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18" name="Google Shape;4;n"/>
          <p:cNvSpPr txBox="1">
            <a:spLocks noGrp="1"/>
          </p:cNvSpPr>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19" name="Google Shape;5;n"/>
          <p:cNvSpPr>
            <a:spLocks noChangeAspect="1" noRot="1" noGrp="1"/>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20" name="Google Shape;6;n"/>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21" name="Google Shape;7;n"/>
          <p:cNvSpPr txBox="1">
            <a:spLocks noGrp="1"/>
          </p:cNvSpPr>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22" name="Google Shape;8;n"/>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IN"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92"/>
        <p:cNvGrpSpPr/>
        <p:nvPr/>
      </p:nvGrpSpPr>
      <p:grpSpPr>
        <a:xfrm>
          <a:off x="0" y="0"/>
          <a:ext cx="0" cy="0"/>
          <a:chOff x="0" y="0"/>
          <a:chExt cx="0" cy="0"/>
        </a:xfrm>
      </p:grpSpPr>
      <p:sp>
        <p:nvSpPr>
          <p:cNvPr id="1048591" name="Google Shape;93;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2" name="Google Shape;94;p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39"/>
        <p:cNvGrpSpPr/>
        <p:nvPr/>
      </p:nvGrpSpPr>
      <p:grpSpPr>
        <a:xfrm>
          <a:off x="0" y="0"/>
          <a:ext cx="0" cy="0"/>
          <a:chOff x="0" y="0"/>
          <a:chExt cx="0" cy="0"/>
        </a:xfrm>
      </p:grpSpPr>
      <p:sp>
        <p:nvSpPr>
          <p:cNvPr id="1048635" name="Google Shape;140;g2c5f4b99186_0_22:notes"/>
          <p:cNvSpPr txBox="1">
            <a:spLocks noGrp="1"/>
          </p:cNvSpPr>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6" name="Google Shape;141;g2c5f4b99186_0_2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144"/>
        <p:cNvGrpSpPr/>
        <p:nvPr/>
      </p:nvGrpSpPr>
      <p:grpSpPr>
        <a:xfrm>
          <a:off x="0" y="0"/>
          <a:ext cx="0" cy="0"/>
          <a:chOff x="0" y="0"/>
          <a:chExt cx="0" cy="0"/>
        </a:xfrm>
      </p:grpSpPr>
      <p:sp>
        <p:nvSpPr>
          <p:cNvPr id="1048638" name="Google Shape;145;g2c5f4b99186_0_33:notes"/>
          <p:cNvSpPr txBox="1">
            <a:spLocks noGrp="1"/>
          </p:cNvSpPr>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9" name="Google Shape;146;g2c5f4b99186_0_3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149"/>
        <p:cNvGrpSpPr/>
        <p:nvPr/>
      </p:nvGrpSpPr>
      <p:grpSpPr>
        <a:xfrm>
          <a:off x="0" y="0"/>
          <a:ext cx="0" cy="0"/>
          <a:chOff x="0" y="0"/>
          <a:chExt cx="0" cy="0"/>
        </a:xfrm>
      </p:grpSpPr>
      <p:sp>
        <p:nvSpPr>
          <p:cNvPr id="1048641" name="Google Shape;150;g2c5f4b99186_0_38:notes"/>
          <p:cNvSpPr txBox="1">
            <a:spLocks noGrp="1"/>
          </p:cNvSpPr>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2" name="Google Shape;151;g2c5f4b99186_0_38: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154"/>
        <p:cNvGrpSpPr/>
        <p:nvPr/>
      </p:nvGrpSpPr>
      <p:grpSpPr>
        <a:xfrm>
          <a:off x="0" y="0"/>
          <a:ext cx="0" cy="0"/>
          <a:chOff x="0" y="0"/>
          <a:chExt cx="0" cy="0"/>
        </a:xfrm>
      </p:grpSpPr>
      <p:sp>
        <p:nvSpPr>
          <p:cNvPr id="1048645" name="Google Shape;155;p7: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6" name="Google Shape;156;p7: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160"/>
        <p:cNvGrpSpPr/>
        <p:nvPr/>
      </p:nvGrpSpPr>
      <p:grpSpPr>
        <a:xfrm>
          <a:off x="0" y="0"/>
          <a:ext cx="0" cy="0"/>
          <a:chOff x="0" y="0"/>
          <a:chExt cx="0" cy="0"/>
        </a:xfrm>
      </p:grpSpPr>
      <p:sp>
        <p:nvSpPr>
          <p:cNvPr id="1048649" name="Google Shape;161;p8: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0" name="Google Shape;162;p8: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166"/>
        <p:cNvGrpSpPr/>
        <p:nvPr/>
      </p:nvGrpSpPr>
      <p:grpSpPr>
        <a:xfrm>
          <a:off x="0" y="0"/>
          <a:ext cx="0" cy="0"/>
          <a:chOff x="0" y="0"/>
          <a:chExt cx="0" cy="0"/>
        </a:xfrm>
      </p:grpSpPr>
      <p:sp>
        <p:nvSpPr>
          <p:cNvPr id="1048653" name="Google Shape;167;p9: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4" name="Google Shape;168;p9: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172"/>
        <p:cNvGrpSpPr/>
        <p:nvPr/>
      </p:nvGrpSpPr>
      <p:grpSpPr>
        <a:xfrm>
          <a:off x="0" y="0"/>
          <a:ext cx="0" cy="0"/>
          <a:chOff x="0" y="0"/>
          <a:chExt cx="0" cy="0"/>
        </a:xfrm>
      </p:grpSpPr>
      <p:sp>
        <p:nvSpPr>
          <p:cNvPr id="1048657" name="Google Shape;173;p10: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8" name="Google Shape;174;p10: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178"/>
        <p:cNvGrpSpPr/>
        <p:nvPr/>
      </p:nvGrpSpPr>
      <p:grpSpPr>
        <a:xfrm>
          <a:off x="0" y="0"/>
          <a:ext cx="0" cy="0"/>
          <a:chOff x="0" y="0"/>
          <a:chExt cx="0" cy="0"/>
        </a:xfrm>
      </p:grpSpPr>
      <p:sp>
        <p:nvSpPr>
          <p:cNvPr id="1048665" name="Google Shape;179;p1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6" name="Google Shape;180;p1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99"/>
        <p:cNvGrpSpPr/>
        <p:nvPr/>
      </p:nvGrpSpPr>
      <p:grpSpPr>
        <a:xfrm>
          <a:off x="0" y="0"/>
          <a:ext cx="0" cy="0"/>
          <a:chOff x="0" y="0"/>
          <a:chExt cx="0" cy="0"/>
        </a:xfrm>
      </p:grpSpPr>
      <p:sp>
        <p:nvSpPr>
          <p:cNvPr id="1048598" name="Google Shape;100;p2: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9" name="Google Shape;101;p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105"/>
        <p:cNvGrpSpPr/>
        <p:nvPr/>
      </p:nvGrpSpPr>
      <p:grpSpPr>
        <a:xfrm>
          <a:off x="0" y="0"/>
          <a:ext cx="0" cy="0"/>
          <a:chOff x="0" y="0"/>
          <a:chExt cx="0" cy="0"/>
        </a:xfrm>
      </p:grpSpPr>
      <p:sp>
        <p:nvSpPr>
          <p:cNvPr id="1048602" name="Google Shape;106;p3: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3" name="Google Shape;107;p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11"/>
        <p:cNvGrpSpPr/>
        <p:nvPr/>
      </p:nvGrpSpPr>
      <p:grpSpPr>
        <a:xfrm>
          <a:off x="0" y="0"/>
          <a:ext cx="0" cy="0"/>
          <a:chOff x="0" y="0"/>
          <a:chExt cx="0" cy="0"/>
        </a:xfrm>
      </p:grpSpPr>
      <p:sp>
        <p:nvSpPr>
          <p:cNvPr id="1048606" name="Google Shape;112;p4: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7" name="Google Shape;113;p4: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17"/>
        <p:cNvGrpSpPr/>
        <p:nvPr/>
      </p:nvGrpSpPr>
      <p:grpSpPr>
        <a:xfrm>
          <a:off x="0" y="0"/>
          <a:ext cx="0" cy="0"/>
          <a:chOff x="0" y="0"/>
          <a:chExt cx="0" cy="0"/>
        </a:xfrm>
      </p:grpSpPr>
      <p:sp>
        <p:nvSpPr>
          <p:cNvPr id="1048609" name="Google Shape;118;g2c5f4b99186_0_9:notes"/>
          <p:cNvSpPr txBox="1">
            <a:spLocks noGrp="1"/>
          </p:cNvSpPr>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0" name="Google Shape;119;g2c5f4b99186_0_9: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22"/>
        <p:cNvGrpSpPr/>
        <p:nvPr/>
      </p:nvGrpSpPr>
      <p:grpSpPr>
        <a:xfrm>
          <a:off x="0" y="0"/>
          <a:ext cx="0" cy="0"/>
          <a:chOff x="0" y="0"/>
          <a:chExt cx="0" cy="0"/>
        </a:xfrm>
      </p:grpSpPr>
      <p:sp>
        <p:nvSpPr>
          <p:cNvPr id="1048622" name="Google Shape;123;p5: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3" name="Google Shape;124;p5: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22"/>
        <p:cNvGrpSpPr/>
        <p:nvPr/>
      </p:nvGrpSpPr>
      <p:grpSpPr>
        <a:xfrm>
          <a:off x="0" y="0"/>
          <a:ext cx="0" cy="0"/>
          <a:chOff x="0" y="0"/>
          <a:chExt cx="0" cy="0"/>
        </a:xfrm>
      </p:grpSpPr>
      <p:sp>
        <p:nvSpPr>
          <p:cNvPr id="1048625" name="Google Shape;123;p5: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6" name="Google Shape;124;p5: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28"/>
        <p:cNvGrpSpPr/>
        <p:nvPr/>
      </p:nvGrpSpPr>
      <p:grpSpPr>
        <a:xfrm>
          <a:off x="0" y="0"/>
          <a:ext cx="0" cy="0"/>
          <a:chOff x="0" y="0"/>
          <a:chExt cx="0" cy="0"/>
        </a:xfrm>
      </p:grpSpPr>
      <p:sp>
        <p:nvSpPr>
          <p:cNvPr id="1048629" name="Google Shape;129;p6: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0" name="Google Shape;130;p6: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34"/>
        <p:cNvGrpSpPr/>
        <p:nvPr/>
      </p:nvGrpSpPr>
      <p:grpSpPr>
        <a:xfrm>
          <a:off x="0" y="0"/>
          <a:ext cx="0" cy="0"/>
          <a:chOff x="0" y="0"/>
          <a:chExt cx="0" cy="0"/>
        </a:xfrm>
      </p:grpSpPr>
      <p:sp>
        <p:nvSpPr>
          <p:cNvPr id="1048632" name="Google Shape;135;g2c5f4b99186_0_17:notes"/>
          <p:cNvSpPr txBox="1">
            <a:spLocks noGrp="1"/>
          </p:cNvSpPr>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3" name="Google Shape;136;g2c5f4b99186_0_17: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8"/>
        <p:cNvGrpSpPr/>
        <p:nvPr/>
      </p:nvGrpSpPr>
      <p:grpSpPr>
        <a:xfrm>
          <a:off x="0" y="0"/>
          <a:ext cx="0" cy="0"/>
          <a:chOff x="0" y="0"/>
          <a:chExt cx="0" cy="0"/>
        </a:xfrm>
      </p:grpSpPr>
      <p:sp>
        <p:nvSpPr>
          <p:cNvPr id="1048583" name="Google Shape;19;p13"/>
          <p:cNvSpPr/>
          <p:nvPr/>
        </p:nvSpPr>
        <p:spPr>
          <a:xfrm>
            <a:off x="446534" y="3085764"/>
            <a:ext cx="11298932" cy="3338149"/>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4" name="Google Shape;20;p13"/>
          <p:cNvSpPr txBox="1">
            <a:spLocks noGrp="1"/>
          </p:cNvSpPr>
          <p:nvPr>
            <p:ph type="ctrTitle"/>
          </p:nvPr>
        </p:nvSpPr>
        <p:spPr>
          <a:xfrm>
            <a:off x="581191" y="1020431"/>
            <a:ext cx="10993549" cy="1475013"/>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sz="36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5" name="Google Shape;21;p13"/>
          <p:cNvSpPr txBox="1">
            <a:spLocks noGrp="1"/>
          </p:cNvSpPr>
          <p:nvPr>
            <p:ph type="subTitle" idx="1"/>
          </p:nvPr>
        </p:nvSpPr>
        <p:spPr>
          <a:xfrm>
            <a:off x="581194" y="2495445"/>
            <a:ext cx="10993546" cy="590321"/>
          </a:xfrm>
          <a:prstGeom prst="rect"/>
          <a:noFill/>
          <a:ln>
            <a:noFill/>
          </a:ln>
        </p:spPr>
        <p:txBody>
          <a:bodyPr anchor="t" anchorCtr="0" bIns="45700" lIns="91425" rIns="91425" spcFirstLastPara="1" tIns="45700" wrap="square">
            <a:normAutofit/>
          </a:bodyPr>
          <a:lstStyle>
            <a:lvl1pPr algn="l" lvl="0">
              <a:lnSpc>
                <a:spcPct val="110000"/>
              </a:lnSpc>
              <a:spcBef>
                <a:spcPts val="320"/>
              </a:spcBef>
              <a:spcAft>
                <a:spcPts val="0"/>
              </a:spcAft>
              <a:buSzPts val="1472"/>
              <a:buNone/>
              <a:defRPr cap="none" sz="1600">
                <a:solidFill>
                  <a:schemeClr val="accent1"/>
                </a:solidFill>
              </a:defRPr>
            </a:lvl1pPr>
            <a:lvl2pPr algn="ctr" lvl="1">
              <a:spcBef>
                <a:spcPts val="600"/>
              </a:spcBef>
              <a:spcAft>
                <a:spcPts val="0"/>
              </a:spcAft>
              <a:buSzPts val="1288"/>
              <a:buNone/>
              <a:defRPr>
                <a:solidFill>
                  <a:srgbClr val="888888"/>
                </a:solidFill>
              </a:defRPr>
            </a:lvl2pPr>
            <a:lvl3pPr algn="ctr" lvl="2">
              <a:spcBef>
                <a:spcPts val="600"/>
              </a:spcBef>
              <a:spcAft>
                <a:spcPts val="0"/>
              </a:spcAft>
              <a:buSzPts val="1196"/>
              <a:buNone/>
              <a:defRPr>
                <a:solidFill>
                  <a:srgbClr val="888888"/>
                </a:solidFill>
              </a:defRPr>
            </a:lvl3pPr>
            <a:lvl4pPr algn="ctr" lvl="3">
              <a:spcBef>
                <a:spcPts val="600"/>
              </a:spcBef>
              <a:spcAft>
                <a:spcPts val="0"/>
              </a:spcAft>
              <a:buSzPts val="1012"/>
              <a:buNone/>
              <a:defRPr>
                <a:solidFill>
                  <a:srgbClr val="888888"/>
                </a:solidFill>
              </a:defRPr>
            </a:lvl4pPr>
            <a:lvl5pPr algn="ctr" lvl="4">
              <a:spcBef>
                <a:spcPts val="600"/>
              </a:spcBef>
              <a:spcAft>
                <a:spcPts val="0"/>
              </a:spcAft>
              <a:buSzPts val="1012"/>
              <a:buNone/>
              <a:defRPr>
                <a:solidFill>
                  <a:srgbClr val="888888"/>
                </a:solidFill>
              </a:defRPr>
            </a:lvl5pPr>
            <a:lvl6pPr algn="ctr" lvl="5">
              <a:spcBef>
                <a:spcPts val="600"/>
              </a:spcBef>
              <a:spcAft>
                <a:spcPts val="0"/>
              </a:spcAft>
              <a:buSzPts val="1104"/>
              <a:buNone/>
              <a:defRPr>
                <a:solidFill>
                  <a:srgbClr val="888888"/>
                </a:solidFill>
              </a:defRPr>
            </a:lvl6pPr>
            <a:lvl7pPr algn="ctr" lvl="6">
              <a:spcBef>
                <a:spcPts val="600"/>
              </a:spcBef>
              <a:spcAft>
                <a:spcPts val="0"/>
              </a:spcAft>
              <a:buSzPts val="1104"/>
              <a:buNone/>
              <a:defRPr>
                <a:solidFill>
                  <a:srgbClr val="888888"/>
                </a:solidFill>
              </a:defRPr>
            </a:lvl7pPr>
            <a:lvl8pPr algn="ctr" lvl="7">
              <a:spcBef>
                <a:spcPts val="600"/>
              </a:spcBef>
              <a:spcAft>
                <a:spcPts val="0"/>
              </a:spcAft>
              <a:buSzPts val="1104"/>
              <a:buNone/>
              <a:defRPr>
                <a:solidFill>
                  <a:srgbClr val="888888"/>
                </a:solidFill>
              </a:defRPr>
            </a:lvl8pPr>
            <a:lvl9pPr algn="ctr" lvl="8">
              <a:spcBef>
                <a:spcPts val="600"/>
              </a:spcBef>
              <a:spcAft>
                <a:spcPts val="600"/>
              </a:spcAft>
              <a:buSzPts val="1104"/>
              <a:buNone/>
              <a:defRPr>
                <a:solidFill>
                  <a:srgbClr val="888888"/>
                </a:solidFill>
              </a:defRPr>
            </a:lvl9pPr>
          </a:lstStyle>
          <a:p/>
        </p:txBody>
      </p:sp>
      <p:sp>
        <p:nvSpPr>
          <p:cNvPr id="1048586" name="Google Shape;22;p13"/>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7" name="Google Shape;23;p13"/>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88" name="Google Shape;24;p13"/>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88" name="Shape 76"/>
        <p:cNvGrpSpPr/>
        <p:nvPr/>
      </p:nvGrpSpPr>
      <p:grpSpPr>
        <a:xfrm>
          <a:off x="0" y="0"/>
          <a:ext cx="0" cy="0"/>
          <a:chOff x="0" y="0"/>
          <a:chExt cx="0" cy="0"/>
        </a:xfrm>
      </p:grpSpPr>
      <p:sp>
        <p:nvSpPr>
          <p:cNvPr id="1048690" name="Google Shape;77;p22"/>
          <p:cNvSpPr txBox="1">
            <a:spLocks noGrp="1"/>
          </p:cNvSpPr>
          <p:nvPr>
            <p:ph type="title"/>
          </p:nvPr>
        </p:nvSpPr>
        <p:spPr>
          <a:xfrm>
            <a:off x="581192" y="702156"/>
            <a:ext cx="11029616" cy="10138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1" name="Google Shape;78;p22"/>
          <p:cNvSpPr txBox="1">
            <a:spLocks noGrp="1"/>
          </p:cNvSpPr>
          <p:nvPr>
            <p:ph type="body" idx="1"/>
          </p:nvPr>
        </p:nvSpPr>
        <p:spPr>
          <a:xfrm rot="5400000">
            <a:off x="3809574" y="-1813184"/>
            <a:ext cx="4572852" cy="11029616"/>
          </a:xfrm>
          <a:prstGeom prst="rect"/>
          <a:noFill/>
          <a:ln>
            <a:noFill/>
          </a:ln>
        </p:spPr>
        <p:txBody>
          <a:bodyPr anchor="t" anchorCtr="0" bIns="45700" lIns="91425" rIns="91425" spcFirstLastPara="1" tIns="45700" wrap="square">
            <a:normAutofit/>
          </a:bodyPr>
          <a:lstStyle>
            <a:lvl1pPr algn="l" indent="-327914" lvl="0" marL="457200">
              <a:lnSpc>
                <a:spcPct val="110000"/>
              </a:lnSpc>
              <a:spcBef>
                <a:spcPts val="340"/>
              </a:spcBef>
              <a:spcAft>
                <a:spcPts val="0"/>
              </a:spcAft>
              <a:buSzPts val="1564"/>
              <a:buChar char="◼"/>
            </a:lvl1pPr>
            <a:lvl2pPr algn="l" indent="-310387" lvl="1" marL="914400">
              <a:spcBef>
                <a:spcPts val="600"/>
              </a:spcBef>
              <a:spcAft>
                <a:spcPts val="0"/>
              </a:spcAft>
              <a:buSzPts val="1288"/>
              <a:buChar char="◼"/>
            </a:lvl2pPr>
            <a:lvl3pPr algn="l" indent="-304546" lvl="2" marL="1371600">
              <a:spcBef>
                <a:spcPts val="600"/>
              </a:spcBef>
              <a:spcAft>
                <a:spcPts val="0"/>
              </a:spcAft>
              <a:buSzPts val="1196"/>
              <a:buChar char="◼"/>
            </a:lvl3pPr>
            <a:lvl4pPr algn="l" indent="-292861" lvl="3" marL="1828800">
              <a:spcBef>
                <a:spcPts val="600"/>
              </a:spcBef>
              <a:spcAft>
                <a:spcPts val="0"/>
              </a:spcAft>
              <a:buSzPts val="1012"/>
              <a:buChar char="◼"/>
            </a:lvl4pPr>
            <a:lvl5pPr algn="l" indent="-292861" lvl="4" marL="2286000">
              <a:spcBef>
                <a:spcPts val="600"/>
              </a:spcBef>
              <a:spcAft>
                <a:spcPts val="0"/>
              </a:spcAft>
              <a:buSzPts val="1012"/>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92" name="Google Shape;79;p22"/>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3" name="Google Shape;80;p22"/>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4" name="Google Shape;81;p22"/>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showMasterSp="0" type="vertTitleAndTx">
  <p:cSld name="VERTICAL_TITLE_AND_VERTICAL_TEXT">
    <p:spTree>
      <p:nvGrpSpPr>
        <p:cNvPr id="86" name="Shape 82"/>
        <p:cNvGrpSpPr/>
        <p:nvPr/>
      </p:nvGrpSpPr>
      <p:grpSpPr>
        <a:xfrm>
          <a:off x="0" y="0"/>
          <a:ext cx="0" cy="0"/>
          <a:chOff x="0" y="0"/>
          <a:chExt cx="0" cy="0"/>
        </a:xfrm>
      </p:grpSpPr>
      <p:sp>
        <p:nvSpPr>
          <p:cNvPr id="1048675" name="Google Shape;83;p23"/>
          <p:cNvSpPr/>
          <p:nvPr/>
        </p:nvSpPr>
        <p:spPr>
          <a:xfrm>
            <a:off x="8058151" y="599725"/>
            <a:ext cx="3687316" cy="581695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6" name="Google Shape;84;p23"/>
          <p:cNvSpPr txBox="1">
            <a:spLocks noGrp="1"/>
          </p:cNvSpPr>
          <p:nvPr>
            <p:ph type="title"/>
          </p:nvPr>
        </p:nvSpPr>
        <p:spPr>
          <a:xfrm rot="5400000">
            <a:off x="7362637" y="1705163"/>
            <a:ext cx="4807326" cy="3124200"/>
          </a:xfrm>
          <a:prstGeom prst="rect"/>
          <a:noFill/>
          <a:ln>
            <a:noFill/>
          </a:ln>
        </p:spPr>
        <p:txBody>
          <a:bodyPr anchor="ctr" anchorCtr="0" bIns="45700" lIns="91425" rIns="91425" spcFirstLastPara="1" tIns="45700" wrap="square">
            <a:normAutofit/>
          </a:bodyPr>
          <a:lstStyle>
            <a:lvl1pPr algn="l" lvl="0">
              <a:lnSpc>
                <a:spcPct val="100000"/>
              </a:lnSpc>
              <a:spcBef>
                <a:spcPts val="0"/>
              </a:spcBef>
              <a:spcAft>
                <a:spcPts val="0"/>
              </a:spcAft>
              <a:buClr>
                <a:srgbClr val="FFFFFF"/>
              </a:buClr>
              <a:buSzPts val="2800"/>
              <a:buFont typeface="Franklin Gothic"/>
              <a:buNone/>
              <a:defRPr>
                <a:solidFill>
                  <a:srgbClr val="FFFFF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7" name="Google Shape;85;p23"/>
          <p:cNvSpPr txBox="1">
            <a:spLocks noGrp="1"/>
          </p:cNvSpPr>
          <p:nvPr>
            <p:ph type="body" idx="1"/>
          </p:nvPr>
        </p:nvSpPr>
        <p:spPr>
          <a:xfrm rot="5400000">
            <a:off x="1952072" y="-313549"/>
            <a:ext cx="4807326" cy="7161625"/>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78" name="Google Shape;86;p23"/>
          <p:cNvSpPr/>
          <p:nvPr/>
        </p:nvSpPr>
        <p:spPr>
          <a:xfrm>
            <a:off x="446534" y="457200"/>
            <a:ext cx="3703320" cy="94997"/>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9" name="Google Shape;87;p23"/>
          <p:cNvSpPr/>
          <p:nvPr/>
        </p:nvSpPr>
        <p:spPr>
          <a:xfrm>
            <a:off x="8042147" y="453643"/>
            <a:ext cx="3703320" cy="98554"/>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0" name="Google Shape;88;p23"/>
          <p:cNvSpPr/>
          <p:nvPr/>
        </p:nvSpPr>
        <p:spPr>
          <a:xfrm>
            <a:off x="4241830" y="457200"/>
            <a:ext cx="3703320" cy="9144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1" name="Google Shape;89;p23"/>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2" name="Google Shape;90;p23"/>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3" name="Google Shape;91;p23"/>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5" name="Shape 25"/>
        <p:cNvGrpSpPr/>
        <p:nvPr/>
      </p:nvGrpSpPr>
      <p:grpSpPr>
        <a:xfrm>
          <a:off x="0" y="0"/>
          <a:ext cx="0" cy="0"/>
          <a:chOff x="0" y="0"/>
          <a:chExt cx="0" cy="0"/>
        </a:xfrm>
      </p:grpSpPr>
      <p:sp>
        <p:nvSpPr>
          <p:cNvPr id="1048593" name="Google Shape;26;p14"/>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7;p14"/>
          <p:cNvSpPr txBox="1">
            <a:spLocks noGrp="1"/>
          </p:cNvSpPr>
          <p:nvPr>
            <p:ph type="body" idx="1"/>
          </p:nvPr>
        </p:nvSpPr>
        <p:spPr>
          <a:xfrm>
            <a:off x="581192" y="1302026"/>
            <a:ext cx="11029615" cy="4673324"/>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595" name="Google Shape;28;p14"/>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81" name="Shape 29"/>
        <p:cNvGrpSpPr/>
        <p:nvPr/>
      </p:nvGrpSpPr>
      <p:grpSpPr>
        <a:xfrm>
          <a:off x="0" y="0"/>
          <a:ext cx="0" cy="0"/>
          <a:chOff x="0" y="0"/>
          <a:chExt cx="0" cy="0"/>
        </a:xfrm>
      </p:grpSpPr>
      <p:sp>
        <p:nvSpPr>
          <p:cNvPr id="1048659" name="Google Shape;30;p15"/>
          <p:cNvSpPr txBox="1">
            <a:spLocks noGrp="1"/>
          </p:cNvSpPr>
          <p:nvPr>
            <p:ph type="title"/>
          </p:nvPr>
        </p:nvSpPr>
        <p:spPr>
          <a:xfrm>
            <a:off x="575894" y="729658"/>
            <a:ext cx="11029616" cy="592246"/>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0" name="Google Shape;31;p15"/>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1" name="Google Shape;32;p15"/>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2" name="Google Shape;33;p15"/>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89" name="Shape 34"/>
        <p:cNvGrpSpPr/>
        <p:nvPr/>
      </p:nvGrpSpPr>
      <p:grpSpPr>
        <a:xfrm>
          <a:off x="0" y="0"/>
          <a:ext cx="0" cy="0"/>
          <a:chOff x="0" y="0"/>
          <a:chExt cx="0" cy="0"/>
        </a:xfrm>
      </p:grpSpPr>
      <p:sp>
        <p:nvSpPr>
          <p:cNvPr id="1048695" name="Google Shape;35;p16"/>
          <p:cNvSpPr/>
          <p:nvPr/>
        </p:nvSpPr>
        <p:spPr>
          <a:xfrm>
            <a:off x="447817" y="5141974"/>
            <a:ext cx="11290860" cy="1258827"/>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6" name="Google Shape;36;p16"/>
          <p:cNvSpPr txBox="1">
            <a:spLocks noGrp="1"/>
          </p:cNvSpPr>
          <p:nvPr>
            <p:ph type="title"/>
          </p:nvPr>
        </p:nvSpPr>
        <p:spPr>
          <a:xfrm>
            <a:off x="581193" y="2393950"/>
            <a:ext cx="11029615" cy="2147467"/>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b="0" cap="none" sz="36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7" name="Google Shape;37;p16"/>
          <p:cNvSpPr txBox="1">
            <a:spLocks noGrp="1"/>
          </p:cNvSpPr>
          <p:nvPr>
            <p:ph type="body" idx="1"/>
          </p:nvPr>
        </p:nvSpPr>
        <p:spPr>
          <a:xfrm>
            <a:off x="581192" y="4541417"/>
            <a:ext cx="11029615" cy="600556"/>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60"/>
              </a:spcBef>
              <a:spcAft>
                <a:spcPts val="0"/>
              </a:spcAft>
              <a:buSzPts val="1656"/>
              <a:buNone/>
              <a:defRPr cap="none" sz="1800">
                <a:solidFill>
                  <a:schemeClr val="accent1"/>
                </a:solidFill>
              </a:defRPr>
            </a:lvl1pPr>
            <a:lvl2pPr algn="l" indent="-228600" lvl="1" marL="914400">
              <a:spcBef>
                <a:spcPts val="600"/>
              </a:spcBef>
              <a:spcAft>
                <a:spcPts val="0"/>
              </a:spcAft>
              <a:buSzPts val="1656"/>
              <a:buNone/>
              <a:defRPr sz="1800">
                <a:solidFill>
                  <a:srgbClr val="888888"/>
                </a:solidFill>
              </a:defRPr>
            </a:lvl2pPr>
            <a:lvl3pPr algn="l" indent="-228600" lvl="2" marL="1371600">
              <a:spcBef>
                <a:spcPts val="600"/>
              </a:spcBef>
              <a:spcAft>
                <a:spcPts val="0"/>
              </a:spcAft>
              <a:buSzPts val="1472"/>
              <a:buNone/>
              <a:defRPr sz="1600">
                <a:solidFill>
                  <a:srgbClr val="888888"/>
                </a:solidFill>
              </a:defRPr>
            </a:lvl3pPr>
            <a:lvl4pPr algn="l" indent="-228600" lvl="3" marL="1828800">
              <a:spcBef>
                <a:spcPts val="600"/>
              </a:spcBef>
              <a:spcAft>
                <a:spcPts val="0"/>
              </a:spcAft>
              <a:buSzPts val="1288"/>
              <a:buNone/>
              <a:defRPr sz="1400">
                <a:solidFill>
                  <a:srgbClr val="888888"/>
                </a:solidFill>
              </a:defRPr>
            </a:lvl4pPr>
            <a:lvl5pPr algn="l" indent="-228600" lvl="4" marL="2286000">
              <a:spcBef>
                <a:spcPts val="600"/>
              </a:spcBef>
              <a:spcAft>
                <a:spcPts val="0"/>
              </a:spcAft>
              <a:buSzPts val="1288"/>
              <a:buNone/>
              <a:defRPr sz="1400">
                <a:solidFill>
                  <a:srgbClr val="888888"/>
                </a:solidFill>
              </a:defRPr>
            </a:lvl5pPr>
            <a:lvl6pPr algn="l" indent="-228600" lvl="5" marL="2743200">
              <a:spcBef>
                <a:spcPts val="600"/>
              </a:spcBef>
              <a:spcAft>
                <a:spcPts val="0"/>
              </a:spcAft>
              <a:buSzPts val="1288"/>
              <a:buNone/>
              <a:defRPr sz="1400">
                <a:solidFill>
                  <a:srgbClr val="888888"/>
                </a:solidFill>
              </a:defRPr>
            </a:lvl6pPr>
            <a:lvl7pPr algn="l" indent="-228600" lvl="6" marL="3200400">
              <a:spcBef>
                <a:spcPts val="600"/>
              </a:spcBef>
              <a:spcAft>
                <a:spcPts val="0"/>
              </a:spcAft>
              <a:buSzPts val="1288"/>
              <a:buNone/>
              <a:defRPr sz="1400">
                <a:solidFill>
                  <a:srgbClr val="888888"/>
                </a:solidFill>
              </a:defRPr>
            </a:lvl7pPr>
            <a:lvl8pPr algn="l" indent="-228600" lvl="7" marL="3657600">
              <a:spcBef>
                <a:spcPts val="600"/>
              </a:spcBef>
              <a:spcAft>
                <a:spcPts val="0"/>
              </a:spcAft>
              <a:buSzPts val="1288"/>
              <a:buNone/>
              <a:defRPr sz="1400">
                <a:solidFill>
                  <a:srgbClr val="888888"/>
                </a:solidFill>
              </a:defRPr>
            </a:lvl8pPr>
            <a:lvl9pPr algn="l" indent="-228600" lvl="8" marL="4114800">
              <a:spcBef>
                <a:spcPts val="600"/>
              </a:spcBef>
              <a:spcAft>
                <a:spcPts val="600"/>
              </a:spcAft>
              <a:buSzPts val="1288"/>
              <a:buNone/>
              <a:defRPr sz="1400">
                <a:solidFill>
                  <a:srgbClr val="888888"/>
                </a:solidFill>
              </a:defRPr>
            </a:lvl9pPr>
          </a:lstStyle>
          <a:p/>
        </p:txBody>
      </p:sp>
      <p:sp>
        <p:nvSpPr>
          <p:cNvPr id="1048698" name="Google Shape;38;p16"/>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9" name="Google Shape;39;p16"/>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0" name="Google Shape;40;p16"/>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90" name="Shape 41"/>
        <p:cNvGrpSpPr/>
        <p:nvPr/>
      </p:nvGrpSpPr>
      <p:grpSpPr>
        <a:xfrm>
          <a:off x="0" y="0"/>
          <a:ext cx="0" cy="0"/>
          <a:chOff x="0" y="0"/>
          <a:chExt cx="0" cy="0"/>
        </a:xfrm>
      </p:grpSpPr>
      <p:sp>
        <p:nvSpPr>
          <p:cNvPr id="1048701" name="Google Shape;42;p17"/>
          <p:cNvSpPr txBox="1">
            <a:spLocks noGrp="1"/>
          </p:cNvSpPr>
          <p:nvPr>
            <p:ph type="title"/>
          </p:nvPr>
        </p:nvSpPr>
        <p:spPr>
          <a:xfrm>
            <a:off x="581193" y="729658"/>
            <a:ext cx="11029616" cy="492855"/>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2" name="Google Shape;43;p17"/>
          <p:cNvSpPr txBox="1">
            <a:spLocks noGrp="1"/>
          </p:cNvSpPr>
          <p:nvPr>
            <p:ph type="body" idx="1"/>
          </p:nvPr>
        </p:nvSpPr>
        <p:spPr>
          <a:xfrm>
            <a:off x="581193" y="1391479"/>
            <a:ext cx="5194767" cy="4469572"/>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703" name="Google Shape;44;p17"/>
          <p:cNvSpPr txBox="1">
            <a:spLocks noGrp="1"/>
          </p:cNvSpPr>
          <p:nvPr>
            <p:ph type="body" idx="2"/>
          </p:nvPr>
        </p:nvSpPr>
        <p:spPr>
          <a:xfrm>
            <a:off x="6416039" y="1391479"/>
            <a:ext cx="5194769" cy="4469572"/>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704" name="Google Shape;45;p17"/>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5" name="Google Shape;46;p17"/>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6" name="Google Shape;47;p17"/>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85" name="Shape 48"/>
        <p:cNvGrpSpPr/>
        <p:nvPr/>
      </p:nvGrpSpPr>
      <p:grpSpPr>
        <a:xfrm>
          <a:off x="0" y="0"/>
          <a:ext cx="0" cy="0"/>
          <a:chOff x="0" y="0"/>
          <a:chExt cx="0" cy="0"/>
        </a:xfrm>
      </p:grpSpPr>
      <p:sp>
        <p:nvSpPr>
          <p:cNvPr id="1048667" name="Google Shape;49;p18"/>
          <p:cNvSpPr txBox="1">
            <a:spLocks noGrp="1"/>
          </p:cNvSpPr>
          <p:nvPr>
            <p:ph type="title"/>
          </p:nvPr>
        </p:nvSpPr>
        <p:spPr>
          <a:xfrm>
            <a:off x="581193" y="729658"/>
            <a:ext cx="11029616" cy="988332"/>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8" name="Google Shape;50;p18"/>
          <p:cNvSpPr txBox="1">
            <a:spLocks noGrp="1"/>
          </p:cNvSpPr>
          <p:nvPr>
            <p:ph type="body" idx="1"/>
          </p:nvPr>
        </p:nvSpPr>
        <p:spPr>
          <a:xfrm>
            <a:off x="581191" y="2250891"/>
            <a:ext cx="5194769" cy="557784"/>
          </a:xfrm>
          <a:prstGeom prst="rect"/>
          <a:noFill/>
          <a:ln>
            <a:noFill/>
          </a:ln>
        </p:spPr>
        <p:txBody>
          <a:bodyPr anchor="ctr" anchorCtr="0" bIns="45700" lIns="91425" rIns="91425" spcFirstLastPara="1" tIns="45700" wrap="square">
            <a:noAutofit/>
          </a:bodyPr>
          <a:lstStyle>
            <a:lvl1pPr algn="l" indent="-228600" lvl="0" marL="457200">
              <a:lnSpc>
                <a:spcPct val="110000"/>
              </a:lnSpc>
              <a:spcBef>
                <a:spcPts val="400"/>
              </a:spcBef>
              <a:spcAft>
                <a:spcPts val="0"/>
              </a:spcAft>
              <a:buSzPts val="1840"/>
              <a:buNone/>
              <a:defRPr b="0" sz="2000">
                <a:solidFill>
                  <a:srgbClr val="3F3F3F"/>
                </a:solidFill>
              </a:defRPr>
            </a:lvl1pPr>
            <a:lvl2pPr algn="l" indent="-228600" lvl="1" marL="914400">
              <a:spcBef>
                <a:spcPts val="600"/>
              </a:spcBef>
              <a:spcAft>
                <a:spcPts val="0"/>
              </a:spcAft>
              <a:buSzPts val="1840"/>
              <a:buNone/>
              <a:defRPr b="1" sz="2000"/>
            </a:lvl2pPr>
            <a:lvl3pPr algn="l" indent="-228600" lvl="2" marL="1371600">
              <a:spcBef>
                <a:spcPts val="600"/>
              </a:spcBef>
              <a:spcAft>
                <a:spcPts val="0"/>
              </a:spcAft>
              <a:buSzPts val="1656"/>
              <a:buNone/>
              <a:defRPr b="1" sz="1800"/>
            </a:lvl3pPr>
            <a:lvl4pPr algn="l" indent="-228600" lvl="3" marL="1828800">
              <a:spcBef>
                <a:spcPts val="600"/>
              </a:spcBef>
              <a:spcAft>
                <a:spcPts val="0"/>
              </a:spcAft>
              <a:buSzPts val="1472"/>
              <a:buNone/>
              <a:defRPr b="1" sz="1600"/>
            </a:lvl4pPr>
            <a:lvl5pPr algn="l" indent="-228600" lvl="4" marL="2286000">
              <a:spcBef>
                <a:spcPts val="600"/>
              </a:spcBef>
              <a:spcAft>
                <a:spcPts val="0"/>
              </a:spcAft>
              <a:buSzPts val="1472"/>
              <a:buNone/>
              <a:defRPr b="1" sz="1600"/>
            </a:lvl5pPr>
            <a:lvl6pPr algn="l" indent="-228600" lvl="5" marL="2743200">
              <a:spcBef>
                <a:spcPts val="600"/>
              </a:spcBef>
              <a:spcAft>
                <a:spcPts val="0"/>
              </a:spcAft>
              <a:buSzPts val="1472"/>
              <a:buNone/>
              <a:defRPr b="1" sz="1600"/>
            </a:lvl6pPr>
            <a:lvl7pPr algn="l" indent="-228600" lvl="6" marL="3200400">
              <a:spcBef>
                <a:spcPts val="600"/>
              </a:spcBef>
              <a:spcAft>
                <a:spcPts val="0"/>
              </a:spcAft>
              <a:buSzPts val="1472"/>
              <a:buNone/>
              <a:defRPr b="1" sz="1600"/>
            </a:lvl7pPr>
            <a:lvl8pPr algn="l" indent="-228600" lvl="7" marL="3657600">
              <a:spcBef>
                <a:spcPts val="600"/>
              </a:spcBef>
              <a:spcAft>
                <a:spcPts val="0"/>
              </a:spcAft>
              <a:buSzPts val="1472"/>
              <a:buNone/>
              <a:defRPr b="1" sz="1600"/>
            </a:lvl8pPr>
            <a:lvl9pPr algn="l" indent="-228600" lvl="8" marL="4114800">
              <a:spcBef>
                <a:spcPts val="600"/>
              </a:spcBef>
              <a:spcAft>
                <a:spcPts val="600"/>
              </a:spcAft>
              <a:buSzPts val="1472"/>
              <a:buNone/>
              <a:defRPr b="1" sz="1600"/>
            </a:lvl9pPr>
          </a:lstStyle>
          <a:p/>
        </p:txBody>
      </p:sp>
      <p:sp>
        <p:nvSpPr>
          <p:cNvPr id="1048669" name="Google Shape;51;p18"/>
          <p:cNvSpPr txBox="1">
            <a:spLocks noGrp="1"/>
          </p:cNvSpPr>
          <p:nvPr>
            <p:ph type="body" idx="2"/>
          </p:nvPr>
        </p:nvSpPr>
        <p:spPr>
          <a:xfrm>
            <a:off x="581194" y="2926052"/>
            <a:ext cx="5194766" cy="2934999"/>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70" name="Google Shape;52;p18"/>
          <p:cNvSpPr txBox="1">
            <a:spLocks noGrp="1"/>
          </p:cNvSpPr>
          <p:nvPr>
            <p:ph type="body" idx="3"/>
          </p:nvPr>
        </p:nvSpPr>
        <p:spPr>
          <a:xfrm>
            <a:off x="6416039" y="2250892"/>
            <a:ext cx="5194770" cy="553373"/>
          </a:xfrm>
          <a:prstGeom prst="rect"/>
          <a:noFill/>
          <a:ln>
            <a:noFill/>
          </a:ln>
        </p:spPr>
        <p:txBody>
          <a:bodyPr anchor="ctr" anchorCtr="0" bIns="45700" lIns="91425" rIns="91425" spcFirstLastPara="1" tIns="45700" wrap="square">
            <a:noAutofit/>
          </a:bodyPr>
          <a:lstStyle>
            <a:lvl1pPr algn="l" indent="-228600" lvl="0" marL="457200" marR="0">
              <a:lnSpc>
                <a:spcPct val="100000"/>
              </a:lnSpc>
              <a:spcBef>
                <a:spcPts val="400"/>
              </a:spcBef>
              <a:spcAft>
                <a:spcPts val="0"/>
              </a:spcAft>
              <a:buClr>
                <a:schemeClr val="accent1"/>
              </a:buClr>
              <a:buSzPts val="1840"/>
              <a:buFont typeface="Noto Sans Symbols"/>
              <a:buNone/>
              <a:defRPr b="0" sz="2000">
                <a:solidFill>
                  <a:srgbClr val="3F3F3F"/>
                </a:solidFill>
              </a:defRPr>
            </a:lvl1pPr>
            <a:lvl2pPr algn="l" indent="-228600" lvl="1" marL="914400">
              <a:spcBef>
                <a:spcPts val="600"/>
              </a:spcBef>
              <a:spcAft>
                <a:spcPts val="0"/>
              </a:spcAft>
              <a:buSzPts val="1840"/>
              <a:buNone/>
              <a:defRPr b="1" sz="2000"/>
            </a:lvl2pPr>
            <a:lvl3pPr algn="l" indent="-228600" lvl="2" marL="1371600">
              <a:spcBef>
                <a:spcPts val="600"/>
              </a:spcBef>
              <a:spcAft>
                <a:spcPts val="0"/>
              </a:spcAft>
              <a:buSzPts val="1656"/>
              <a:buNone/>
              <a:defRPr b="1" sz="1800"/>
            </a:lvl3pPr>
            <a:lvl4pPr algn="l" indent="-228600" lvl="3" marL="1828800">
              <a:spcBef>
                <a:spcPts val="600"/>
              </a:spcBef>
              <a:spcAft>
                <a:spcPts val="0"/>
              </a:spcAft>
              <a:buSzPts val="1472"/>
              <a:buNone/>
              <a:defRPr b="1" sz="1600"/>
            </a:lvl4pPr>
            <a:lvl5pPr algn="l" indent="-228600" lvl="4" marL="2286000">
              <a:spcBef>
                <a:spcPts val="600"/>
              </a:spcBef>
              <a:spcAft>
                <a:spcPts val="0"/>
              </a:spcAft>
              <a:buSzPts val="1472"/>
              <a:buNone/>
              <a:defRPr b="1" sz="1600"/>
            </a:lvl5pPr>
            <a:lvl6pPr algn="l" indent="-228600" lvl="5" marL="2743200">
              <a:spcBef>
                <a:spcPts val="600"/>
              </a:spcBef>
              <a:spcAft>
                <a:spcPts val="0"/>
              </a:spcAft>
              <a:buSzPts val="1472"/>
              <a:buNone/>
              <a:defRPr b="1" sz="1600"/>
            </a:lvl6pPr>
            <a:lvl7pPr algn="l" indent="-228600" lvl="6" marL="3200400">
              <a:spcBef>
                <a:spcPts val="600"/>
              </a:spcBef>
              <a:spcAft>
                <a:spcPts val="0"/>
              </a:spcAft>
              <a:buSzPts val="1472"/>
              <a:buNone/>
              <a:defRPr b="1" sz="1600"/>
            </a:lvl7pPr>
            <a:lvl8pPr algn="l" indent="-228600" lvl="7" marL="3657600">
              <a:spcBef>
                <a:spcPts val="600"/>
              </a:spcBef>
              <a:spcAft>
                <a:spcPts val="0"/>
              </a:spcAft>
              <a:buSzPts val="1472"/>
              <a:buNone/>
              <a:defRPr b="1" sz="1600"/>
            </a:lvl8pPr>
            <a:lvl9pPr algn="l" indent="-228600" lvl="8" marL="4114800">
              <a:spcBef>
                <a:spcPts val="600"/>
              </a:spcBef>
              <a:spcAft>
                <a:spcPts val="600"/>
              </a:spcAft>
              <a:buSzPts val="1472"/>
              <a:buNone/>
              <a:defRPr b="1" sz="1600"/>
            </a:lvl9pPr>
          </a:lstStyle>
          <a:p/>
        </p:txBody>
      </p:sp>
      <p:sp>
        <p:nvSpPr>
          <p:cNvPr id="1048671" name="Google Shape;53;p18"/>
          <p:cNvSpPr txBox="1">
            <a:spLocks noGrp="1"/>
          </p:cNvSpPr>
          <p:nvPr>
            <p:ph type="body" idx="4"/>
          </p:nvPr>
        </p:nvSpPr>
        <p:spPr>
          <a:xfrm>
            <a:off x="6416037" y="2926052"/>
            <a:ext cx="5194771" cy="2934999"/>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spcBef>
                <a:spcPts val="600"/>
              </a:spcBef>
              <a:spcAft>
                <a:spcPts val="0"/>
              </a:spcAft>
              <a:buSzPts val="1656"/>
              <a:buChar char="◼"/>
            </a:lvl2pPr>
            <a:lvl3pPr algn="l" indent="-333756" lvl="2" marL="1371600">
              <a:spcBef>
                <a:spcPts val="600"/>
              </a:spcBef>
              <a:spcAft>
                <a:spcPts val="0"/>
              </a:spcAft>
              <a:buSzPts val="1656"/>
              <a:buChar char="◼"/>
            </a:lvl3pPr>
            <a:lvl4pPr algn="l" indent="-333756" lvl="3" marL="1828800">
              <a:spcBef>
                <a:spcPts val="600"/>
              </a:spcBef>
              <a:spcAft>
                <a:spcPts val="0"/>
              </a:spcAft>
              <a:buSzPts val="1656"/>
              <a:buChar char="◼"/>
            </a:lvl4pPr>
            <a:lvl5pPr algn="l" indent="-333756" lvl="4" marL="2286000">
              <a:spcBef>
                <a:spcPts val="600"/>
              </a:spcBef>
              <a:spcAft>
                <a:spcPts val="0"/>
              </a:spcAft>
              <a:buSzPts val="1656"/>
              <a:buChar char="◼"/>
            </a:lvl5pPr>
            <a:lvl6pPr algn="l" indent="-333756" lvl="5" marL="2743200">
              <a:spcBef>
                <a:spcPts val="600"/>
              </a:spcBef>
              <a:spcAft>
                <a:spcPts val="0"/>
              </a:spcAft>
              <a:buSzPts val="1656"/>
              <a:buChar char="◼"/>
            </a:lvl6pPr>
            <a:lvl7pPr algn="l" indent="-333756" lvl="6" marL="3200400">
              <a:spcBef>
                <a:spcPts val="600"/>
              </a:spcBef>
              <a:spcAft>
                <a:spcPts val="0"/>
              </a:spcAft>
              <a:buSzPts val="1656"/>
              <a:buChar char="◼"/>
            </a:lvl7pPr>
            <a:lvl8pPr algn="l" indent="-333756" lvl="7" marL="3657600">
              <a:spcBef>
                <a:spcPts val="600"/>
              </a:spcBef>
              <a:spcAft>
                <a:spcPts val="0"/>
              </a:spcAft>
              <a:buSzPts val="1656"/>
              <a:buChar char="◼"/>
            </a:lvl8pPr>
            <a:lvl9pPr algn="l" indent="-333756" lvl="8" marL="4114800">
              <a:spcBef>
                <a:spcPts val="600"/>
              </a:spcBef>
              <a:spcAft>
                <a:spcPts val="600"/>
              </a:spcAft>
              <a:buSzPts val="1656"/>
              <a:buChar char="◼"/>
            </a:lvl9pPr>
          </a:lstStyle>
          <a:p/>
        </p:txBody>
      </p:sp>
      <p:sp>
        <p:nvSpPr>
          <p:cNvPr id="1048672" name="Google Shape;54;p18"/>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73" name="Google Shape;55;p18"/>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4" name="Google Shape;56;p18"/>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91" name="Shape 57"/>
        <p:cNvGrpSpPr/>
        <p:nvPr/>
      </p:nvGrpSpPr>
      <p:grpSpPr>
        <a:xfrm>
          <a:off x="0" y="0"/>
          <a:ext cx="0" cy="0"/>
          <a:chOff x="0" y="0"/>
          <a:chExt cx="0" cy="0"/>
        </a:xfrm>
      </p:grpSpPr>
      <p:sp>
        <p:nvSpPr>
          <p:cNvPr id="1048707" name="Google Shape;58;p19"/>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8" name="Google Shape;59;p19"/>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9" name="Google Shape;60;p19"/>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92" name="Shape 61"/>
        <p:cNvGrpSpPr/>
        <p:nvPr/>
      </p:nvGrpSpPr>
      <p:grpSpPr>
        <a:xfrm>
          <a:off x="0" y="0"/>
          <a:ext cx="0" cy="0"/>
          <a:chOff x="0" y="0"/>
          <a:chExt cx="0" cy="0"/>
        </a:xfrm>
      </p:grpSpPr>
      <p:sp>
        <p:nvSpPr>
          <p:cNvPr id="1048710" name="Google Shape;62;p20"/>
          <p:cNvSpPr/>
          <p:nvPr/>
        </p:nvSpPr>
        <p:spPr>
          <a:xfrm>
            <a:off x="447817" y="601200"/>
            <a:ext cx="3682723" cy="5815475"/>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11" name="Google Shape;63;p20"/>
          <p:cNvSpPr txBox="1">
            <a:spLocks noGrp="1"/>
          </p:cNvSpPr>
          <p:nvPr>
            <p:ph type="title"/>
          </p:nvPr>
        </p:nvSpPr>
        <p:spPr>
          <a:xfrm>
            <a:off x="767857" y="933450"/>
            <a:ext cx="3031852" cy="1722419"/>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FFFFFF"/>
              </a:buClr>
              <a:buSzPts val="2400"/>
              <a:buFont typeface="Franklin Gothic"/>
              <a:buNone/>
              <a:defRPr b="0" sz="2400">
                <a:solidFill>
                  <a:srgbClr val="FFFFF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2" name="Google Shape;64;p20"/>
          <p:cNvSpPr txBox="1">
            <a:spLocks noGrp="1"/>
          </p:cNvSpPr>
          <p:nvPr>
            <p:ph type="body" idx="1"/>
          </p:nvPr>
        </p:nvSpPr>
        <p:spPr>
          <a:xfrm>
            <a:off x="4900928" y="1179829"/>
            <a:ext cx="6650991" cy="4658216"/>
          </a:xfrm>
          <a:prstGeom prst="rect"/>
          <a:noFill/>
          <a:ln>
            <a:noFill/>
          </a:ln>
        </p:spPr>
        <p:txBody>
          <a:bodyPr anchor="ctr" anchorCtr="0" bIns="45700" lIns="91425" rIns="91425" spcFirstLastPara="1" tIns="45700" wrap="square">
            <a:normAutofit/>
          </a:bodyPr>
          <a:lstStyle>
            <a:lvl1pPr algn="l" indent="-345440" lvl="0" marL="457200">
              <a:lnSpc>
                <a:spcPct val="110000"/>
              </a:lnSpc>
              <a:spcBef>
                <a:spcPts val="400"/>
              </a:spcBef>
              <a:spcAft>
                <a:spcPts val="0"/>
              </a:spcAft>
              <a:buSzPts val="1840"/>
              <a:buChar char="◼"/>
              <a:defRPr sz="2000">
                <a:solidFill>
                  <a:schemeClr val="dk2"/>
                </a:solidFill>
              </a:defRPr>
            </a:lvl1pPr>
            <a:lvl2pPr algn="l" indent="-333756" lvl="1" marL="914400">
              <a:spcBef>
                <a:spcPts val="600"/>
              </a:spcBef>
              <a:spcAft>
                <a:spcPts val="0"/>
              </a:spcAft>
              <a:buSzPts val="1656"/>
              <a:buChar char="◼"/>
              <a:defRPr sz="1800">
                <a:solidFill>
                  <a:schemeClr val="dk2"/>
                </a:solidFill>
              </a:defRPr>
            </a:lvl2pPr>
            <a:lvl3pPr algn="l" indent="-322072" lvl="2" marL="1371600">
              <a:spcBef>
                <a:spcPts val="600"/>
              </a:spcBef>
              <a:spcAft>
                <a:spcPts val="0"/>
              </a:spcAft>
              <a:buSzPts val="1472"/>
              <a:buChar char="◼"/>
              <a:defRPr sz="1600">
                <a:solidFill>
                  <a:schemeClr val="dk2"/>
                </a:solidFill>
              </a:defRPr>
            </a:lvl3pPr>
            <a:lvl4pPr algn="l" indent="-310388" lvl="3" marL="1828800">
              <a:spcBef>
                <a:spcPts val="600"/>
              </a:spcBef>
              <a:spcAft>
                <a:spcPts val="0"/>
              </a:spcAft>
              <a:buSzPts val="1288"/>
              <a:buChar char="◼"/>
              <a:defRPr sz="1400">
                <a:solidFill>
                  <a:schemeClr val="dk2"/>
                </a:solidFill>
              </a:defRPr>
            </a:lvl4pPr>
            <a:lvl5pPr algn="l" indent="-310388" lvl="4" marL="2286000">
              <a:spcBef>
                <a:spcPts val="600"/>
              </a:spcBef>
              <a:spcAft>
                <a:spcPts val="0"/>
              </a:spcAft>
              <a:buSzPts val="1288"/>
              <a:buChar char="◼"/>
              <a:defRPr sz="1400">
                <a:solidFill>
                  <a:schemeClr val="dk2"/>
                </a:solidFill>
              </a:defRPr>
            </a:lvl5pPr>
            <a:lvl6pPr algn="l" indent="-310388" lvl="5" marL="2743200">
              <a:spcBef>
                <a:spcPts val="600"/>
              </a:spcBef>
              <a:spcAft>
                <a:spcPts val="0"/>
              </a:spcAft>
              <a:buSzPts val="1288"/>
              <a:buChar char="◼"/>
              <a:defRPr sz="1400">
                <a:solidFill>
                  <a:schemeClr val="dk2"/>
                </a:solidFill>
              </a:defRPr>
            </a:lvl6pPr>
            <a:lvl7pPr algn="l" indent="-310388" lvl="6" marL="3200400">
              <a:spcBef>
                <a:spcPts val="600"/>
              </a:spcBef>
              <a:spcAft>
                <a:spcPts val="0"/>
              </a:spcAft>
              <a:buSzPts val="1288"/>
              <a:buChar char="◼"/>
              <a:defRPr sz="1400">
                <a:solidFill>
                  <a:schemeClr val="dk2"/>
                </a:solidFill>
              </a:defRPr>
            </a:lvl7pPr>
            <a:lvl8pPr algn="l" indent="-310388" lvl="7" marL="3657600">
              <a:spcBef>
                <a:spcPts val="600"/>
              </a:spcBef>
              <a:spcAft>
                <a:spcPts val="0"/>
              </a:spcAft>
              <a:buSzPts val="1288"/>
              <a:buChar char="◼"/>
              <a:defRPr sz="1400">
                <a:solidFill>
                  <a:schemeClr val="dk2"/>
                </a:solidFill>
              </a:defRPr>
            </a:lvl8pPr>
            <a:lvl9pPr algn="l" indent="-310388" lvl="8" marL="4114800">
              <a:spcBef>
                <a:spcPts val="600"/>
              </a:spcBef>
              <a:spcAft>
                <a:spcPts val="600"/>
              </a:spcAft>
              <a:buSzPts val="1288"/>
              <a:buChar char="◼"/>
              <a:defRPr sz="1400">
                <a:solidFill>
                  <a:schemeClr val="dk2"/>
                </a:solidFill>
              </a:defRPr>
            </a:lvl9pPr>
          </a:lstStyle>
          <a:p/>
        </p:txBody>
      </p:sp>
      <p:sp>
        <p:nvSpPr>
          <p:cNvPr id="1048713" name="Google Shape;65;p20"/>
          <p:cNvSpPr txBox="1">
            <a:spLocks noGrp="1"/>
          </p:cNvSpPr>
          <p:nvPr>
            <p:ph type="body" idx="2"/>
          </p:nvPr>
        </p:nvSpPr>
        <p:spPr>
          <a:xfrm>
            <a:off x="767857" y="2836654"/>
            <a:ext cx="3031852" cy="3001392"/>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solidFill>
                  <a:srgbClr val="FFFFFF"/>
                </a:solidFill>
              </a:defRPr>
            </a:lvl1pPr>
            <a:lvl2pPr algn="l" indent="-228600" lvl="1" marL="914400">
              <a:spcBef>
                <a:spcPts val="600"/>
              </a:spcBef>
              <a:spcAft>
                <a:spcPts val="0"/>
              </a:spcAft>
              <a:buSzPts val="1012"/>
              <a:buNone/>
              <a:defRPr sz="1100"/>
            </a:lvl2pPr>
            <a:lvl3pPr algn="l" indent="-228600" lvl="2" marL="1371600">
              <a:spcBef>
                <a:spcPts val="600"/>
              </a:spcBef>
              <a:spcAft>
                <a:spcPts val="0"/>
              </a:spcAft>
              <a:buSzPts val="920"/>
              <a:buNone/>
              <a:defRPr sz="1000"/>
            </a:lvl3pPr>
            <a:lvl4pPr algn="l" indent="-228600" lvl="3" marL="1828800">
              <a:spcBef>
                <a:spcPts val="600"/>
              </a:spcBef>
              <a:spcAft>
                <a:spcPts val="0"/>
              </a:spcAft>
              <a:buSzPts val="828"/>
              <a:buNone/>
              <a:defRPr sz="900"/>
            </a:lvl4pPr>
            <a:lvl5pPr algn="l" indent="-228600" lvl="4" marL="2286000">
              <a:spcBef>
                <a:spcPts val="600"/>
              </a:spcBef>
              <a:spcAft>
                <a:spcPts val="0"/>
              </a:spcAft>
              <a:buSzPts val="828"/>
              <a:buNone/>
              <a:defRPr sz="900"/>
            </a:lvl5pPr>
            <a:lvl6pPr algn="l" indent="-228600" lvl="5" marL="2743200">
              <a:spcBef>
                <a:spcPts val="600"/>
              </a:spcBef>
              <a:spcAft>
                <a:spcPts val="0"/>
              </a:spcAft>
              <a:buSzPts val="828"/>
              <a:buNone/>
              <a:defRPr sz="900"/>
            </a:lvl6pPr>
            <a:lvl7pPr algn="l" indent="-228600" lvl="6" marL="3200400">
              <a:spcBef>
                <a:spcPts val="600"/>
              </a:spcBef>
              <a:spcAft>
                <a:spcPts val="0"/>
              </a:spcAft>
              <a:buSzPts val="828"/>
              <a:buNone/>
              <a:defRPr sz="900"/>
            </a:lvl7pPr>
            <a:lvl8pPr algn="l" indent="-228600" lvl="7" marL="3657600">
              <a:spcBef>
                <a:spcPts val="600"/>
              </a:spcBef>
              <a:spcAft>
                <a:spcPts val="0"/>
              </a:spcAft>
              <a:buSzPts val="828"/>
              <a:buNone/>
              <a:defRPr sz="900"/>
            </a:lvl8pPr>
            <a:lvl9pPr algn="l" indent="-228600" lvl="8" marL="4114800">
              <a:spcBef>
                <a:spcPts val="600"/>
              </a:spcBef>
              <a:spcAft>
                <a:spcPts val="600"/>
              </a:spcAft>
              <a:buSzPts val="828"/>
              <a:buNone/>
              <a:defRPr sz="900"/>
            </a:lvl9pPr>
          </a:lstStyle>
          <a:p/>
        </p:txBody>
      </p:sp>
      <p:sp>
        <p:nvSpPr>
          <p:cNvPr id="1048714" name="Google Shape;66;p20"/>
          <p:cNvSpPr txBox="1">
            <a:spLocks noGrp="1"/>
          </p:cNvSpPr>
          <p:nvPr>
            <p:ph type="dt" idx="10"/>
          </p:nvPr>
        </p:nvSpPr>
        <p:spPr>
          <a:xfrm>
            <a:off x="7605951" y="6456916"/>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5" name="Google Shape;67;p20"/>
          <p:cNvSpPr txBox="1">
            <a:spLocks noGrp="1"/>
          </p:cNvSpPr>
          <p:nvPr>
            <p:ph type="ftr" idx="11"/>
          </p:nvPr>
        </p:nvSpPr>
        <p:spPr>
          <a:xfrm>
            <a:off x="581192" y="6452590"/>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716" name="Google Shape;68;p20"/>
          <p:cNvSpPr txBox="1">
            <a:spLocks noGrp="1"/>
          </p:cNvSpPr>
          <p:nvPr>
            <p:ph type="sldNum" idx="12"/>
          </p:nvPr>
        </p:nvSpPr>
        <p:spPr>
          <a:xfrm>
            <a:off x="10558300" y="6456916"/>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87" name="Shape 69"/>
        <p:cNvGrpSpPr/>
        <p:nvPr/>
      </p:nvGrpSpPr>
      <p:grpSpPr>
        <a:xfrm>
          <a:off x="0" y="0"/>
          <a:ext cx="0" cy="0"/>
          <a:chOff x="0" y="0"/>
          <a:chExt cx="0" cy="0"/>
        </a:xfrm>
      </p:grpSpPr>
      <p:sp>
        <p:nvSpPr>
          <p:cNvPr id="1048684" name="Google Shape;70;p21"/>
          <p:cNvSpPr txBox="1">
            <a:spLocks noGrp="1"/>
          </p:cNvSpPr>
          <p:nvPr>
            <p:ph type="title"/>
          </p:nvPr>
        </p:nvSpPr>
        <p:spPr>
          <a:xfrm>
            <a:off x="581193" y="4693389"/>
            <a:ext cx="11029616" cy="566738"/>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2400"/>
              <a:buFont typeface="Franklin Gothic"/>
              <a:buNone/>
              <a:defRPr b="0" sz="2400">
                <a:solidFill>
                  <a:srgbClr val="3F3F3F"/>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5" name="Google Shape;71;p21"/>
          <p:cNvSpPr>
            <a:spLocks noGrp="1"/>
          </p:cNvSpPr>
          <p:nvPr>
            <p:ph type="pic" idx="2"/>
          </p:nvPr>
        </p:nvSpPr>
        <p:spPr>
          <a:xfrm>
            <a:off x="447817" y="641350"/>
            <a:ext cx="11290859" cy="3651249"/>
          </a:xfrm>
          <a:prstGeom prst="rect"/>
          <a:noFill/>
          <a:ln>
            <a:noFill/>
          </a:ln>
        </p:spPr>
      </p:sp>
      <p:sp>
        <p:nvSpPr>
          <p:cNvPr id="1048686" name="Google Shape;72;p21"/>
          <p:cNvSpPr txBox="1">
            <a:spLocks noGrp="1"/>
          </p:cNvSpPr>
          <p:nvPr>
            <p:ph type="body" idx="1"/>
          </p:nvPr>
        </p:nvSpPr>
        <p:spPr>
          <a:xfrm>
            <a:off x="581192" y="5260127"/>
            <a:ext cx="11029617" cy="998148"/>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lvl1pPr>
            <a:lvl2pPr algn="l" indent="-228600" lvl="1" marL="914400">
              <a:spcBef>
                <a:spcPts val="600"/>
              </a:spcBef>
              <a:spcAft>
                <a:spcPts val="0"/>
              </a:spcAft>
              <a:buSzPts val="1104"/>
              <a:buNone/>
              <a:defRPr sz="1200"/>
            </a:lvl2pPr>
            <a:lvl3pPr algn="l" indent="-228600" lvl="2" marL="1371600">
              <a:spcBef>
                <a:spcPts val="600"/>
              </a:spcBef>
              <a:spcAft>
                <a:spcPts val="0"/>
              </a:spcAft>
              <a:buSzPts val="920"/>
              <a:buNone/>
              <a:defRPr sz="1000"/>
            </a:lvl3pPr>
            <a:lvl4pPr algn="l" indent="-228600" lvl="3" marL="1828800">
              <a:spcBef>
                <a:spcPts val="600"/>
              </a:spcBef>
              <a:spcAft>
                <a:spcPts val="0"/>
              </a:spcAft>
              <a:buSzPts val="828"/>
              <a:buNone/>
              <a:defRPr sz="900"/>
            </a:lvl4pPr>
            <a:lvl5pPr algn="l" indent="-228600" lvl="4" marL="2286000">
              <a:spcBef>
                <a:spcPts val="600"/>
              </a:spcBef>
              <a:spcAft>
                <a:spcPts val="0"/>
              </a:spcAft>
              <a:buSzPts val="828"/>
              <a:buNone/>
              <a:defRPr sz="900"/>
            </a:lvl5pPr>
            <a:lvl6pPr algn="l" indent="-228600" lvl="5" marL="2743200">
              <a:spcBef>
                <a:spcPts val="600"/>
              </a:spcBef>
              <a:spcAft>
                <a:spcPts val="0"/>
              </a:spcAft>
              <a:buSzPts val="828"/>
              <a:buNone/>
              <a:defRPr sz="900"/>
            </a:lvl6pPr>
            <a:lvl7pPr algn="l" indent="-228600" lvl="6" marL="3200400">
              <a:spcBef>
                <a:spcPts val="600"/>
              </a:spcBef>
              <a:spcAft>
                <a:spcPts val="0"/>
              </a:spcAft>
              <a:buSzPts val="828"/>
              <a:buNone/>
              <a:defRPr sz="900"/>
            </a:lvl7pPr>
            <a:lvl8pPr algn="l" indent="-228600" lvl="7" marL="3657600">
              <a:spcBef>
                <a:spcPts val="600"/>
              </a:spcBef>
              <a:spcAft>
                <a:spcPts val="0"/>
              </a:spcAft>
              <a:buSzPts val="828"/>
              <a:buNone/>
              <a:defRPr sz="900"/>
            </a:lvl8pPr>
            <a:lvl9pPr algn="l" indent="-228600" lvl="8" marL="4114800">
              <a:spcBef>
                <a:spcPts val="600"/>
              </a:spcBef>
              <a:spcAft>
                <a:spcPts val="600"/>
              </a:spcAft>
              <a:buSzPts val="828"/>
              <a:buNone/>
              <a:defRPr sz="900"/>
            </a:lvl9pPr>
          </a:lstStyle>
          <a:p/>
        </p:txBody>
      </p:sp>
      <p:sp>
        <p:nvSpPr>
          <p:cNvPr id="1048687" name="Google Shape;73;p21"/>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8" name="Google Shape;74;p21"/>
          <p:cNvSpPr txBox="1">
            <a:spLocks noGrp="1"/>
          </p:cNvSpPr>
          <p:nvPr>
            <p:ph type="ftr" idx="11"/>
          </p:nvPr>
        </p:nvSpPr>
        <p:spPr>
          <a:xfrm>
            <a:off x="581192" y="6423914"/>
            <a:ext cx="6917210" cy="365125"/>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9" name="Google Shape;75;p21"/>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I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2"/>
          <p:cNvSpPr txBox="1">
            <a:spLocks noGrp="1"/>
          </p:cNvSpPr>
          <p:nvPr>
            <p:ph type="title"/>
          </p:nvPr>
        </p:nvSpPr>
        <p:spPr>
          <a:xfrm>
            <a:off x="581192" y="705124"/>
            <a:ext cx="11029616" cy="557146"/>
          </a:xfrm>
          <a:prstGeom prst="rect"/>
          <a:noFill/>
          <a:ln>
            <a:noFill/>
          </a:ln>
        </p:spPr>
        <p:txBody>
          <a:bodyPr anchor="b" anchorCtr="0" bIns="45700" lIns="91425" rIns="91425" spcFirstLastPara="1" tIns="45700" wrap="square">
            <a:normAutofit/>
          </a:bodyPr>
          <a:lstStyle>
            <a:lvl1pPr algn="l" lvl="0" marR="0" rtl="0">
              <a:lnSpc>
                <a:spcPct val="100000"/>
              </a:lnSpc>
              <a:spcBef>
                <a:spcPts val="0"/>
              </a:spcBef>
              <a:spcAft>
                <a:spcPts val="0"/>
              </a:spcAft>
              <a:buClr>
                <a:srgbClr val="3F3F3F"/>
              </a:buClr>
              <a:buSzPts val="2800"/>
              <a:buFont typeface="Franklin Gothic"/>
              <a:buNone/>
              <a:defRPr b="0" cap="none" sz="2800" i="0" strike="noStrike" u="none">
                <a:solidFill>
                  <a:srgbClr val="3F3F3F"/>
                </a:solidFill>
                <a:latin typeface="Franklin Gothic"/>
                <a:ea typeface="Franklin Gothic"/>
                <a:cs typeface="Franklin Gothic"/>
                <a:sym typeface="Franklin Gothic"/>
              </a:defRPr>
            </a:lvl1pPr>
            <a:lvl2pPr algn="l" lvl="1" marR="0" rtl="0">
              <a:spcBef>
                <a:spcPts val="0"/>
              </a:spcBef>
              <a:spcAft>
                <a:spcPts val="0"/>
              </a:spcAft>
              <a:buSzPts val="1400"/>
              <a:buNone/>
              <a:defRPr b="0" cap="none" sz="1800" i="0" strike="noStrike" u="none">
                <a:solidFill>
                  <a:schemeClr val="dk2"/>
                </a:solidFill>
              </a:defRPr>
            </a:lvl2pPr>
            <a:lvl3pPr algn="l" lvl="2" marR="0" rtl="0">
              <a:spcBef>
                <a:spcPts val="0"/>
              </a:spcBef>
              <a:spcAft>
                <a:spcPts val="0"/>
              </a:spcAft>
              <a:buSzPts val="1400"/>
              <a:buNone/>
              <a:defRPr b="0" cap="none" sz="1800" i="0" strike="noStrike" u="none">
                <a:solidFill>
                  <a:schemeClr val="dk2"/>
                </a:solidFill>
              </a:defRPr>
            </a:lvl3pPr>
            <a:lvl4pPr algn="l" lvl="3" marR="0" rtl="0">
              <a:spcBef>
                <a:spcPts val="0"/>
              </a:spcBef>
              <a:spcAft>
                <a:spcPts val="0"/>
              </a:spcAft>
              <a:buSzPts val="1400"/>
              <a:buNone/>
              <a:defRPr b="0" cap="none" sz="1800" i="0" strike="noStrike" u="none">
                <a:solidFill>
                  <a:schemeClr val="dk2"/>
                </a:solidFill>
              </a:defRPr>
            </a:lvl4pPr>
            <a:lvl5pPr algn="l" lvl="4" marR="0" rtl="0">
              <a:spcBef>
                <a:spcPts val="0"/>
              </a:spcBef>
              <a:spcAft>
                <a:spcPts val="0"/>
              </a:spcAft>
              <a:buSzPts val="1400"/>
              <a:buNone/>
              <a:defRPr b="0" cap="none" sz="1800" i="0" strike="noStrike" u="none">
                <a:solidFill>
                  <a:schemeClr val="dk2"/>
                </a:solidFill>
              </a:defRPr>
            </a:lvl5pPr>
            <a:lvl6pPr algn="l" lvl="5" marR="0" rtl="0">
              <a:spcBef>
                <a:spcPts val="0"/>
              </a:spcBef>
              <a:spcAft>
                <a:spcPts val="0"/>
              </a:spcAft>
              <a:buSzPts val="1400"/>
              <a:buNone/>
              <a:defRPr b="0" cap="none" sz="1800" i="0" strike="noStrike" u="none">
                <a:solidFill>
                  <a:schemeClr val="dk2"/>
                </a:solidFill>
              </a:defRPr>
            </a:lvl6pPr>
            <a:lvl7pPr algn="l" lvl="6" marR="0" rtl="0">
              <a:spcBef>
                <a:spcPts val="0"/>
              </a:spcBef>
              <a:spcAft>
                <a:spcPts val="0"/>
              </a:spcAft>
              <a:buSzPts val="1400"/>
              <a:buNone/>
              <a:defRPr b="0" cap="none" sz="1800" i="0" strike="noStrike" u="none">
                <a:solidFill>
                  <a:schemeClr val="dk2"/>
                </a:solidFill>
              </a:defRPr>
            </a:lvl7pPr>
            <a:lvl8pPr algn="l" lvl="7" marR="0" rtl="0">
              <a:spcBef>
                <a:spcPts val="0"/>
              </a:spcBef>
              <a:spcAft>
                <a:spcPts val="0"/>
              </a:spcAft>
              <a:buSzPts val="1400"/>
              <a:buNone/>
              <a:defRPr b="0" cap="none" sz="1800" i="0" strike="noStrike" u="none">
                <a:solidFill>
                  <a:schemeClr val="dk2"/>
                </a:solidFill>
              </a:defRPr>
            </a:lvl8pPr>
            <a:lvl9pPr algn="l" lvl="8" marR="0" rtl="0">
              <a:spcBef>
                <a:spcPts val="0"/>
              </a:spcBef>
              <a:spcAft>
                <a:spcPts val="0"/>
              </a:spcAft>
              <a:buSzPts val="1400"/>
              <a:buNone/>
              <a:defRPr b="0" cap="none" sz="1800" i="0" strike="noStrike" u="none">
                <a:solidFill>
                  <a:schemeClr val="dk2"/>
                </a:solidFill>
              </a:defRPr>
            </a:lvl9pPr>
          </a:lstStyle>
          <a:p/>
        </p:txBody>
      </p:sp>
      <p:sp>
        <p:nvSpPr>
          <p:cNvPr id="1048577" name="Google Shape;11;p12"/>
          <p:cNvSpPr txBox="1">
            <a:spLocks noGrp="1"/>
          </p:cNvSpPr>
          <p:nvPr>
            <p:ph type="body" idx="1"/>
          </p:nvPr>
        </p:nvSpPr>
        <p:spPr>
          <a:xfrm>
            <a:off x="581192" y="1415198"/>
            <a:ext cx="11029616" cy="4572852"/>
          </a:xfrm>
          <a:prstGeom prst="rect"/>
          <a:noFill/>
          <a:ln>
            <a:noFill/>
          </a:ln>
        </p:spPr>
        <p:txBody>
          <a:bodyPr anchor="ctr" anchorCtr="0" bIns="45700" lIns="91425" rIns="91425" spcFirstLastPara="1" tIns="45700" wrap="square">
            <a:normAutofit/>
          </a:bodyPr>
          <a:lstStyle>
            <a:lvl1pPr algn="l" indent="-327914" lvl="0" marL="457200" marR="0" rtl="0">
              <a:lnSpc>
                <a:spcPct val="110000"/>
              </a:lnSpc>
              <a:spcBef>
                <a:spcPts val="340"/>
              </a:spcBef>
              <a:spcAft>
                <a:spcPts val="0"/>
              </a:spcAft>
              <a:buClr>
                <a:schemeClr val="accent1"/>
              </a:buClr>
              <a:buSzPts val="1564"/>
              <a:buFont typeface="Noto Sans Symbols"/>
              <a:buChar char="◼"/>
              <a:defRPr b="0" cap="none" sz="1700" i="0" strike="noStrike" u="none">
                <a:solidFill>
                  <a:srgbClr val="3F3F3F"/>
                </a:solidFill>
                <a:latin typeface="Libre Franklin"/>
                <a:ea typeface="Libre Franklin"/>
                <a:cs typeface="Libre Franklin"/>
                <a:sym typeface="Libre Franklin"/>
              </a:defRPr>
            </a:lvl1pPr>
            <a:lvl2pPr algn="l" indent="-310387" lvl="1" marL="914400" marR="0" rtl="0">
              <a:spcBef>
                <a:spcPts val="600"/>
              </a:spcBef>
              <a:spcAft>
                <a:spcPts val="0"/>
              </a:spcAft>
              <a:buClr>
                <a:schemeClr val="accent1"/>
              </a:buClr>
              <a:buSzPts val="1288"/>
              <a:buFont typeface="Noto Sans Symbols"/>
              <a:buChar char="◼"/>
              <a:defRPr b="0" cap="none" sz="1400" i="0" strike="noStrike" u="none">
                <a:solidFill>
                  <a:srgbClr val="3F3F3F"/>
                </a:solidFill>
                <a:latin typeface="Libre Franklin"/>
                <a:ea typeface="Libre Franklin"/>
                <a:cs typeface="Libre Franklin"/>
                <a:sym typeface="Libre Franklin"/>
              </a:defRPr>
            </a:lvl2pPr>
            <a:lvl3pPr algn="l" indent="-304546" lvl="2" marL="1371600" marR="0" rtl="0">
              <a:spcBef>
                <a:spcPts val="600"/>
              </a:spcBef>
              <a:spcAft>
                <a:spcPts val="0"/>
              </a:spcAft>
              <a:buClr>
                <a:schemeClr val="accent1"/>
              </a:buClr>
              <a:buSzPts val="1196"/>
              <a:buFont typeface="Noto Sans Symbols"/>
              <a:buChar char="◼"/>
              <a:defRPr b="0" cap="none" sz="1300" i="0" strike="noStrike" u="none">
                <a:solidFill>
                  <a:srgbClr val="3F3F3F"/>
                </a:solidFill>
                <a:latin typeface="Libre Franklin"/>
                <a:ea typeface="Libre Franklin"/>
                <a:cs typeface="Libre Franklin"/>
                <a:sym typeface="Libre Franklin"/>
              </a:defRPr>
            </a:lvl3pPr>
            <a:lvl4pPr algn="l" indent="-292861" lvl="3" marL="18288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4pPr>
            <a:lvl5pPr algn="l" indent="-292861" lvl="4" marL="22860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5pPr>
            <a:lvl6pPr algn="l" indent="-298704" lvl="5" marL="27432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6pPr>
            <a:lvl7pPr algn="l" indent="-298704" lvl="6" marL="32004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7pPr>
            <a:lvl8pPr algn="l" indent="-298703" lvl="7" marL="36576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8pPr>
            <a:lvl9pPr algn="l" indent="-298703" lvl="8" marL="4114800" marR="0" rtl="0">
              <a:spcBef>
                <a:spcPts val="600"/>
              </a:spcBef>
              <a:spcAft>
                <a:spcPts val="60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9pPr>
          </a:lstStyle>
          <a:p/>
        </p:txBody>
      </p:sp>
      <p:sp>
        <p:nvSpPr>
          <p:cNvPr id="1048578" name="Google Shape;12;p12"/>
          <p:cNvSpPr txBox="1">
            <a:spLocks noGrp="1"/>
          </p:cNvSpPr>
          <p:nvPr>
            <p:ph type="dt" idx="10"/>
          </p:nvPr>
        </p:nvSpPr>
        <p:spPr>
          <a:xfrm>
            <a:off x="7605951" y="6423914"/>
            <a:ext cx="2844799" cy="365125"/>
          </a:xfrm>
          <a:prstGeom prst="rect"/>
          <a:noFill/>
          <a:ln>
            <a:noFill/>
          </a:ln>
        </p:spPr>
        <p:txBody>
          <a:bodyPr anchor="ctr" anchorCtr="0" bIns="45700" lIns="91425" rIns="91425" spcFirstLastPara="1" tIns="45700" wrap="square">
            <a:noAutofit/>
          </a:bodyPr>
          <a:lstStyle>
            <a:lvl1pPr algn="r" lvl="0" marR="0" rtl="0">
              <a:spcBef>
                <a:spcPts val="0"/>
              </a:spcBef>
              <a:spcAft>
                <a:spcPts val="0"/>
              </a:spcAft>
              <a:buSzPts val="1400"/>
              <a:buNone/>
              <a:defRPr b="0" cap="none" sz="900" i="0" strike="noStrike" u="none">
                <a:solidFill>
                  <a:srgbClr val="3F3F3F"/>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79" name="Google Shape;13;p12"/>
          <p:cNvSpPr txBox="1">
            <a:spLocks noGrp="1"/>
          </p:cNvSpPr>
          <p:nvPr>
            <p:ph type="sldNum" idx="12"/>
          </p:nvPr>
        </p:nvSpPr>
        <p:spPr>
          <a:xfrm>
            <a:off x="10558300" y="6423914"/>
            <a:ext cx="1052510"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900" i="0" strike="noStrike" u="none">
                <a:solidFill>
                  <a:srgbClr val="3F3F3F"/>
                </a:solidFill>
                <a:latin typeface="Libre Franklin"/>
                <a:ea typeface="Libre Franklin"/>
                <a:cs typeface="Libre Franklin"/>
                <a:sym typeface="Libre Franklin"/>
              </a:defRPr>
            </a:lvl1pPr>
            <a:lvl2pPr algn="r" indent="0" lvl="1" marL="0" marR="0" rtl="0">
              <a:spcBef>
                <a:spcPts val="0"/>
              </a:spcBef>
              <a:buNone/>
              <a:defRPr b="0" cap="none" sz="900" i="0" strike="noStrike" u="none">
                <a:solidFill>
                  <a:srgbClr val="3F3F3F"/>
                </a:solidFill>
                <a:latin typeface="Libre Franklin"/>
                <a:ea typeface="Libre Franklin"/>
                <a:cs typeface="Libre Franklin"/>
                <a:sym typeface="Libre Franklin"/>
              </a:defRPr>
            </a:lvl2pPr>
            <a:lvl3pPr algn="r" indent="0" lvl="2" marL="0" marR="0" rtl="0">
              <a:spcBef>
                <a:spcPts val="0"/>
              </a:spcBef>
              <a:buNone/>
              <a:defRPr b="0" cap="none" sz="900" i="0" strike="noStrike" u="none">
                <a:solidFill>
                  <a:srgbClr val="3F3F3F"/>
                </a:solidFill>
                <a:latin typeface="Libre Franklin"/>
                <a:ea typeface="Libre Franklin"/>
                <a:cs typeface="Libre Franklin"/>
                <a:sym typeface="Libre Franklin"/>
              </a:defRPr>
            </a:lvl3pPr>
            <a:lvl4pPr algn="r" indent="0" lvl="3" marL="0" marR="0" rtl="0">
              <a:spcBef>
                <a:spcPts val="0"/>
              </a:spcBef>
              <a:buNone/>
              <a:defRPr b="0" cap="none" sz="900" i="0" strike="noStrike" u="none">
                <a:solidFill>
                  <a:srgbClr val="3F3F3F"/>
                </a:solidFill>
                <a:latin typeface="Libre Franklin"/>
                <a:ea typeface="Libre Franklin"/>
                <a:cs typeface="Libre Franklin"/>
                <a:sym typeface="Libre Franklin"/>
              </a:defRPr>
            </a:lvl4pPr>
            <a:lvl5pPr algn="r" indent="0" lvl="4" marL="0" marR="0" rtl="0">
              <a:spcBef>
                <a:spcPts val="0"/>
              </a:spcBef>
              <a:buNone/>
              <a:defRPr b="0" cap="none" sz="900" i="0" strike="noStrike" u="none">
                <a:solidFill>
                  <a:srgbClr val="3F3F3F"/>
                </a:solidFill>
                <a:latin typeface="Libre Franklin"/>
                <a:ea typeface="Libre Franklin"/>
                <a:cs typeface="Libre Franklin"/>
                <a:sym typeface="Libre Franklin"/>
              </a:defRPr>
            </a:lvl5pPr>
            <a:lvl6pPr algn="r" indent="0" lvl="5" marL="0" marR="0" rtl="0">
              <a:spcBef>
                <a:spcPts val="0"/>
              </a:spcBef>
              <a:buNone/>
              <a:defRPr b="0" cap="none" sz="900" i="0" strike="noStrike" u="none">
                <a:solidFill>
                  <a:srgbClr val="3F3F3F"/>
                </a:solidFill>
                <a:latin typeface="Libre Franklin"/>
                <a:ea typeface="Libre Franklin"/>
                <a:cs typeface="Libre Franklin"/>
                <a:sym typeface="Libre Franklin"/>
              </a:defRPr>
            </a:lvl6pPr>
            <a:lvl7pPr algn="r" indent="0" lvl="6" marL="0" marR="0" rtl="0">
              <a:spcBef>
                <a:spcPts val="0"/>
              </a:spcBef>
              <a:buNone/>
              <a:defRPr b="0" cap="none" sz="900" i="0" strike="noStrike" u="none">
                <a:solidFill>
                  <a:srgbClr val="3F3F3F"/>
                </a:solidFill>
                <a:latin typeface="Libre Franklin"/>
                <a:ea typeface="Libre Franklin"/>
                <a:cs typeface="Libre Franklin"/>
                <a:sym typeface="Libre Franklin"/>
              </a:defRPr>
            </a:lvl7pPr>
            <a:lvl8pPr algn="r" indent="0" lvl="7" marL="0" marR="0" rtl="0">
              <a:spcBef>
                <a:spcPts val="0"/>
              </a:spcBef>
              <a:buNone/>
              <a:defRPr b="0" cap="none" sz="900" i="0" strike="noStrike" u="none">
                <a:solidFill>
                  <a:srgbClr val="3F3F3F"/>
                </a:solidFill>
                <a:latin typeface="Libre Franklin"/>
                <a:ea typeface="Libre Franklin"/>
                <a:cs typeface="Libre Franklin"/>
                <a:sym typeface="Libre Franklin"/>
              </a:defRPr>
            </a:lvl8pPr>
            <a:lvl9pPr algn="r" indent="0" lvl="8" marL="0" marR="0" rtl="0">
              <a:spcBef>
                <a:spcPts val="0"/>
              </a:spcBef>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IN"/>
              <a:t>‹#›</a:t>
            </a:fld>
          </a:p>
        </p:txBody>
      </p:sp>
      <p:sp>
        <p:nvSpPr>
          <p:cNvPr id="1048580" name="Google Shape;14;p12"/>
          <p:cNvSpPr/>
          <p:nvPr/>
        </p:nvSpPr>
        <p:spPr>
          <a:xfrm>
            <a:off x="446534" y="457200"/>
            <a:ext cx="3703320" cy="94997"/>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1" name="Google Shape;15;p12"/>
          <p:cNvSpPr/>
          <p:nvPr/>
        </p:nvSpPr>
        <p:spPr>
          <a:xfrm>
            <a:off x="8042147" y="453643"/>
            <a:ext cx="3703320" cy="98554"/>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2" name="Google Shape;16;p12"/>
          <p:cNvSpPr/>
          <p:nvPr/>
        </p:nvSpPr>
        <p:spPr>
          <a:xfrm>
            <a:off x="4241830" y="457200"/>
            <a:ext cx="3703320" cy="9144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pic>
        <p:nvPicPr>
          <p:cNvPr id="2097152" name="Google Shape;17;p12" descr="Logo  Description automatically generated"/>
          <p:cNvPicPr preferRelativeResize="0">
            <a:picLocks/>
          </p:cNvPicPr>
          <p:nvPr/>
        </p:nvPicPr>
        <p:blipFill rotWithShape="1">
          <a:blip xmlns:r="http://schemas.openxmlformats.org/officeDocument/2006/relationships" r:embed="rId12">
            <a:alphaModFix/>
          </a:blip>
          <a:srcRect/>
          <a:stretch>
            <a:fillRect/>
          </a:stretch>
        </p:blipFill>
        <p:spPr>
          <a:xfrm>
            <a:off x="10485003" y="6437910"/>
            <a:ext cx="1125805" cy="365126"/>
          </a:xfrm>
          <a:prstGeom prst="rect"/>
          <a:noFill/>
          <a:ln>
            <a:noFill/>
          </a:ln>
        </p:spPr>
      </p:pic>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xml"/><Relationship Id="rId3"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95"/>
        <p:cNvGrpSpPr/>
        <p:nvPr/>
      </p:nvGrpSpPr>
      <p:grpSpPr>
        <a:xfrm>
          <a:off x="0" y="0"/>
          <a:ext cx="0" cy="0"/>
          <a:chOff x="0" y="0"/>
          <a:chExt cx="0" cy="0"/>
        </a:xfrm>
      </p:grpSpPr>
      <p:sp>
        <p:nvSpPr>
          <p:cNvPr id="1048589" name="Google Shape;96;p1"/>
          <p:cNvSpPr txBox="1">
            <a:spLocks noGrp="1"/>
          </p:cNvSpPr>
          <p:nvPr>
            <p:ph type="ctrTitle"/>
          </p:nvPr>
        </p:nvSpPr>
        <p:spPr>
          <a:xfrm rot="10800000" flipV="1">
            <a:off x="5931098" y="1510144"/>
            <a:ext cx="4639920" cy="665019"/>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chemeClr val="accent1"/>
              </a:buClr>
              <a:buSzPts val="3600"/>
              <a:buFont typeface="Arial"/>
              <a:buNone/>
            </a:pPr>
            <a:r>
              <a:rPr b="1" dirty="0" lang="en-IN" smtClean="0">
                <a:solidFill>
                  <a:schemeClr val="accent1"/>
                </a:solidFill>
                <a:latin typeface="Arial"/>
                <a:ea typeface="Arial"/>
                <a:cs typeface="Arial"/>
                <a:sym typeface="Arial"/>
              </a:rPr>
              <a:t>KEY LOGGER </a:t>
            </a:r>
            <a:endParaRPr dirty="0"/>
          </a:p>
        </p:txBody>
      </p:sp>
      <p:sp>
        <p:nvSpPr>
          <p:cNvPr id="1048590" name="Google Shape;98;p1"/>
          <p:cNvSpPr txBox="1"/>
          <p:nvPr/>
        </p:nvSpPr>
        <p:spPr>
          <a:xfrm>
            <a:off x="1046500" y="3411150"/>
            <a:ext cx="9769200" cy="3253699"/>
          </a:xfrm>
          <a:prstGeom prst="rect"/>
          <a:noFill/>
          <a:ln>
            <a:noFill/>
          </a:ln>
        </p:spPr>
        <p:txBody>
          <a:bodyPr anchor="t" anchorCtr="0" bIns="45700" lIns="91425" rIns="91425" spcFirstLastPara="1" tIns="45700" wrap="square">
            <a:spAutoFit/>
          </a:bodyPr>
          <a:p>
            <a:pPr algn="l" indent="0" lvl="0" marL="0" rtl="0">
              <a:spcBef>
                <a:spcPts val="0"/>
              </a:spcBef>
              <a:spcAft>
                <a:spcPts val="0"/>
              </a:spcAft>
              <a:buNone/>
            </a:pPr>
            <a:r>
              <a:rPr b="1" dirty="0" sz="2800" lang="en-IN">
                <a:solidFill>
                  <a:srgbClr val="1482AB"/>
                </a:solidFill>
              </a:rPr>
              <a:t>Presented By:</a:t>
            </a:r>
            <a:endParaRPr b="1" dirty="0" sz="2800">
              <a:solidFill>
                <a:srgbClr val="1482AB"/>
              </a:solidFill>
            </a:endParaRPr>
          </a:p>
          <a:p>
            <a:pPr algn="l" indent="457200" lvl="0" marL="0" marR="0" rtl="0">
              <a:spcBef>
                <a:spcPts val="0"/>
              </a:spcBef>
              <a:spcAft>
                <a:spcPts val="0"/>
              </a:spcAft>
              <a:buNone/>
            </a:pPr>
            <a:endParaRPr b="1" dirty="0" sz="2000">
              <a:solidFill>
                <a:schemeClr val="lt1"/>
              </a:solidFill>
            </a:endParaRPr>
          </a:p>
          <a:p>
            <a:pPr algn="l" indent="457200" lvl="0" marL="0" marR="0" rtl="0">
              <a:spcBef>
                <a:spcPts val="0"/>
              </a:spcBef>
              <a:spcAft>
                <a:spcPts val="0"/>
              </a:spcAft>
              <a:buNone/>
            </a:pPr>
            <a:r>
              <a:rPr b="1" dirty="0" sz="2000" lang="en-US" smtClean="0">
                <a:solidFill>
                  <a:schemeClr val="lt1"/>
                </a:solidFill>
              </a:rPr>
              <a:t>S</a:t>
            </a:r>
            <a:r>
              <a:rPr b="1" dirty="0" sz="2000" lang="en-US" smtClean="0">
                <a:solidFill>
                  <a:schemeClr val="lt1"/>
                </a:solidFill>
              </a:rPr>
              <a:t>A</a:t>
            </a:r>
            <a:r>
              <a:rPr b="1" dirty="0" sz="2000" lang="en-US" smtClean="0">
                <a:solidFill>
                  <a:schemeClr val="lt1"/>
                </a:solidFill>
              </a:rPr>
              <a:t>T</a:t>
            </a:r>
            <a:r>
              <a:rPr b="1" dirty="0" sz="2000" lang="en-US" smtClean="0">
                <a:solidFill>
                  <a:schemeClr val="lt1"/>
                </a:solidFill>
              </a:rPr>
              <a:t>H</a:t>
            </a:r>
            <a:r>
              <a:rPr b="1" dirty="0" sz="2000" lang="en-US" smtClean="0">
                <a:solidFill>
                  <a:schemeClr val="lt1"/>
                </a:solidFill>
              </a:rPr>
              <a:t>I</a:t>
            </a:r>
            <a:r>
              <a:rPr b="1" dirty="0" sz="2000" lang="en-US" smtClean="0">
                <a:solidFill>
                  <a:schemeClr val="lt1"/>
                </a:solidFill>
              </a:rPr>
              <a:t>Y</a:t>
            </a:r>
            <a:r>
              <a:rPr b="1" dirty="0" sz="2000" lang="en-US" smtClean="0">
                <a:solidFill>
                  <a:schemeClr val="lt1"/>
                </a:solidFill>
              </a:rPr>
              <a:t>A</a:t>
            </a:r>
            <a:r>
              <a:rPr b="1" dirty="0" sz="2000" lang="en-US" smtClean="0">
                <a:solidFill>
                  <a:schemeClr val="lt1"/>
                </a:solidFill>
              </a:rPr>
              <a:t> </a:t>
            </a:r>
            <a:r>
              <a:rPr b="1" dirty="0" sz="2000" lang="en-US" smtClean="0">
                <a:solidFill>
                  <a:schemeClr val="lt1"/>
                </a:solidFill>
              </a:rPr>
              <a:t>P</a:t>
            </a:r>
            <a:r>
              <a:rPr b="1" dirty="0" sz="2000" lang="en-US" smtClean="0">
                <a:solidFill>
                  <a:schemeClr val="lt1"/>
                </a:solidFill>
              </a:rPr>
              <a:t>R</a:t>
            </a:r>
            <a:r>
              <a:rPr b="1" dirty="0" sz="2000" lang="en-US" smtClean="0">
                <a:solidFill>
                  <a:schemeClr val="lt1"/>
                </a:solidFill>
              </a:rPr>
              <a:t>A</a:t>
            </a:r>
            <a:r>
              <a:rPr b="1" dirty="0" sz="2000" lang="en-US" smtClean="0">
                <a:solidFill>
                  <a:schemeClr val="lt1"/>
                </a:solidFill>
              </a:rPr>
              <a:t>K</a:t>
            </a:r>
            <a:r>
              <a:rPr b="1" dirty="0" sz="2000" lang="en-US" smtClean="0">
                <a:solidFill>
                  <a:schemeClr val="lt1"/>
                </a:solidFill>
              </a:rPr>
              <a:t>ASH </a:t>
            </a:r>
            <a:r>
              <a:rPr b="1" dirty="0" sz="2000" lang="en-US" smtClean="0">
                <a:solidFill>
                  <a:schemeClr val="lt1"/>
                </a:solidFill>
              </a:rPr>
              <a:t>A</a:t>
            </a:r>
            <a:endParaRPr altLang="en-US" lang="zh-CN"/>
          </a:p>
          <a:p>
            <a:pPr algn="l" indent="457200" lvl="0" marL="0" marR="0" rtl="0">
              <a:spcBef>
                <a:spcPts val="0"/>
              </a:spcBef>
              <a:spcAft>
                <a:spcPts val="0"/>
              </a:spcAft>
              <a:buNone/>
            </a:pPr>
            <a:endParaRPr b="1" dirty="0" sz="2000">
              <a:solidFill>
                <a:schemeClr val="lt1"/>
              </a:solidFill>
            </a:endParaRPr>
          </a:p>
          <a:p>
            <a:pPr algn="l" indent="457200" lvl="0" marL="0" rtl="0">
              <a:spcBef>
                <a:spcPts val="0"/>
              </a:spcBef>
              <a:spcAft>
                <a:spcPts val="0"/>
              </a:spcAft>
              <a:buClr>
                <a:schemeClr val="dk1"/>
              </a:buClr>
              <a:buFont typeface="Arial"/>
              <a:buNone/>
            </a:pPr>
            <a:r>
              <a:rPr b="1" dirty="0" sz="2000" lang="en-IN">
                <a:solidFill>
                  <a:schemeClr val="lt1"/>
                </a:solidFill>
              </a:rPr>
              <a:t>COMPUTER SCIENCE ENGINEERING</a:t>
            </a:r>
            <a:endParaRPr b="1" dirty="0" sz="2000">
              <a:solidFill>
                <a:schemeClr val="lt1"/>
              </a:solidFill>
            </a:endParaRPr>
          </a:p>
          <a:p>
            <a:pPr algn="l" indent="457200" lvl="0" marL="0" marR="0" rtl="0">
              <a:spcBef>
                <a:spcPts val="0"/>
              </a:spcBef>
              <a:spcAft>
                <a:spcPts val="0"/>
              </a:spcAft>
              <a:buNone/>
            </a:pPr>
            <a:endParaRPr b="1" dirty="0" sz="2000">
              <a:solidFill>
                <a:schemeClr val="lt1"/>
              </a:solidFill>
            </a:endParaRPr>
          </a:p>
          <a:p>
            <a:pPr algn="l" indent="457200" lvl="0" marL="0" marR="0" rtl="0">
              <a:spcBef>
                <a:spcPts val="0"/>
              </a:spcBef>
              <a:spcAft>
                <a:spcPts val="0"/>
              </a:spcAft>
              <a:buNone/>
            </a:pPr>
            <a:r>
              <a:rPr b="1" dirty="0" sz="2000" lang="en-IN">
                <a:solidFill>
                  <a:schemeClr val="lt1"/>
                </a:solidFill>
              </a:rPr>
              <a:t>P.S.V COLLEGE OF ENGINEERING AND TECHNOLOGY</a:t>
            </a:r>
            <a:endParaRPr b="1" dirty="0" sz="2000">
              <a:solidFill>
                <a:schemeClr val="lt1"/>
              </a:solidFill>
            </a:endParaRPr>
          </a:p>
          <a:p>
            <a:pPr algn="l" indent="457200" lvl="0" marL="0" marR="0" rtl="0">
              <a:spcBef>
                <a:spcPts val="0"/>
              </a:spcBef>
              <a:spcAft>
                <a:spcPts val="0"/>
              </a:spcAft>
              <a:buNone/>
            </a:pPr>
            <a:endParaRPr b="1" dirty="0" sz="2000">
              <a:solidFill>
                <a:schemeClr val="lt1"/>
              </a:solidFill>
            </a:endParaRPr>
          </a:p>
          <a:p>
            <a:pPr algn="l" indent="457200" lvl="0" marL="0" marR="0" rtl="0">
              <a:spcBef>
                <a:spcPts val="0"/>
              </a:spcBef>
              <a:spcAft>
                <a:spcPts val="0"/>
              </a:spcAft>
              <a:buNone/>
            </a:pPr>
            <a:endParaRPr b="1" dirty="0" sz="2000">
              <a:solidFill>
                <a:schemeClr val="lt1"/>
              </a:solidFill>
            </a:endParaRPr>
          </a:p>
          <a:p>
            <a:pPr algn="l" indent="0" lvl="0" marL="0" marR="0" rtl="0">
              <a:spcBef>
                <a:spcPts val="0"/>
              </a:spcBef>
              <a:spcAft>
                <a:spcPts val="0"/>
              </a:spcAft>
              <a:buNone/>
            </a:pPr>
            <a:endParaRPr b="1" dirty="0" sz="2000">
              <a:solidFill>
                <a:srgbClr val="1482AB"/>
              </a:solidFill>
            </a:endParaRPr>
          </a:p>
        </p:txBody>
      </p:sp>
      <p:pic>
        <p:nvPicPr>
          <p:cNvPr id="2097153" name="Picture 1"/>
          <p:cNvPicPr>
            <a:picLocks noChangeAspect="1"/>
          </p:cNvPicPr>
          <p:nvPr/>
        </p:nvPicPr>
        <p:blipFill>
          <a:blip xmlns:r="http://schemas.openxmlformats.org/officeDocument/2006/relationships" r:embed="rId1"/>
          <a:stretch>
            <a:fillRect/>
          </a:stretch>
        </p:blipFill>
        <p:spPr>
          <a:xfrm>
            <a:off x="498763" y="609599"/>
            <a:ext cx="4904510" cy="2351691"/>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0" name="Shape 142"/>
        <p:cNvGrpSpPr/>
        <p:nvPr/>
      </p:nvGrpSpPr>
      <p:grpSpPr>
        <a:xfrm>
          <a:off x="0" y="0"/>
          <a:ext cx="0" cy="0"/>
          <a:chOff x="0" y="0"/>
          <a:chExt cx="0" cy="0"/>
        </a:xfrm>
      </p:grpSpPr>
      <p:sp>
        <p:nvSpPr>
          <p:cNvPr id="1048634" name="Google Shape;143;g2c5f4b99186_0_22"/>
          <p:cNvSpPr txBox="1"/>
          <p:nvPr/>
        </p:nvSpPr>
        <p:spPr>
          <a:xfrm>
            <a:off x="178500" y="732250"/>
            <a:ext cx="12013500" cy="5666076"/>
          </a:xfrm>
          <a:prstGeom prst="rect"/>
          <a:noFill/>
          <a:ln>
            <a:noFill/>
          </a:ln>
        </p:spPr>
        <p:txBody>
          <a:bodyPr anchor="t" anchorCtr="0" bIns="91425" lIns="91425" rIns="91425" spcFirstLastPara="1" tIns="91425" wrap="square">
            <a:spAutoFit/>
          </a:bodyPr>
          <a:p>
            <a:pPr algn="l" indent="0" lvl="0" marL="0" rtl="0">
              <a:lnSpc>
                <a:spcPct val="160000"/>
              </a:lnSpc>
              <a:spcBef>
                <a:spcPts val="1400"/>
              </a:spcBef>
              <a:spcAft>
                <a:spcPts val="0"/>
              </a:spcAft>
              <a:buNone/>
            </a:pPr>
            <a:r>
              <a:rPr b="1" sz="2450" lang="en-IN">
                <a:solidFill>
                  <a:schemeClr val="dk1"/>
                </a:solidFill>
                <a:highlight>
                  <a:schemeClr val="lt1"/>
                </a:highlight>
                <a:latin typeface="Roboto"/>
                <a:ea typeface="Roboto"/>
                <a:cs typeface="Roboto"/>
                <a:sym typeface="Roboto"/>
              </a:rPr>
              <a:t>Deployment Strategy:</a:t>
            </a:r>
            <a:endParaRPr b="1" sz="2450">
              <a:solidFill>
                <a:schemeClr val="dk1"/>
              </a:solidFill>
              <a:highlight>
                <a:schemeClr val="lt1"/>
              </a:highlight>
              <a:latin typeface="Roboto"/>
              <a:ea typeface="Roboto"/>
              <a:cs typeface="Roboto"/>
              <a:sym typeface="Roboto"/>
            </a:endParaRPr>
          </a:p>
          <a:p>
            <a:pPr algn="l" indent="-228600" lvl="0" marL="457200" rtl="0">
              <a:lnSpc>
                <a:spcPct val="115000"/>
              </a:lnSpc>
              <a:spcBef>
                <a:spcPts val="400"/>
              </a:spcBef>
              <a:spcAft>
                <a:spcPts val="0"/>
              </a:spcAft>
              <a:buClr>
                <a:schemeClr val="dk1"/>
              </a:buClr>
              <a:buSzPts val="1900"/>
              <a:buFont typeface="Roboto"/>
              <a:buNone/>
            </a:pPr>
            <a:r>
              <a:rPr b="1" sz="1900" lang="en-IN">
                <a:solidFill>
                  <a:schemeClr val="dk1"/>
                </a:solidFill>
                <a:highlight>
                  <a:schemeClr val="lt1"/>
                </a:highlight>
                <a:latin typeface="Roboto"/>
                <a:ea typeface="Roboto"/>
                <a:cs typeface="Roboto"/>
                <a:sym typeface="Roboto"/>
              </a:rPr>
              <a:t>Software Distribution:</a:t>
            </a:r>
            <a:endParaRPr b="1" sz="19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Package the keylogger software into an executable installer or standalone application.</a:t>
            </a:r>
            <a:endParaRPr sz="20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Distribute the software through secure channels, such as direct downloads from a secure website or physical media (e.g., USB drives).</a:t>
            </a:r>
            <a:endParaRPr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r>
              <a:rPr b="1" sz="1900" lang="en-IN">
                <a:solidFill>
                  <a:schemeClr val="dk1"/>
                </a:solidFill>
                <a:highlight>
                  <a:schemeClr val="lt1"/>
                </a:highlight>
                <a:latin typeface="Roboto"/>
                <a:ea typeface="Roboto"/>
                <a:cs typeface="Roboto"/>
                <a:sym typeface="Roboto"/>
              </a:rPr>
              <a:t>Installation:</a:t>
            </a:r>
            <a:endParaRPr b="1" sz="19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Provide clear instructions for installing the keylogger on the target system.</a:t>
            </a:r>
            <a:endParaRPr sz="20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Optionally, include stealth installation options to minimize user awareness of the key logger's presence.</a:t>
            </a:r>
            <a:endParaRPr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r>
              <a:rPr b="1" sz="1900" lang="en-IN">
                <a:solidFill>
                  <a:schemeClr val="dk1"/>
                </a:solidFill>
                <a:highlight>
                  <a:schemeClr val="lt1"/>
                </a:highlight>
                <a:latin typeface="Roboto"/>
                <a:ea typeface="Roboto"/>
                <a:cs typeface="Roboto"/>
                <a:sym typeface="Roboto"/>
              </a:rPr>
              <a:t>Configuration:</a:t>
            </a:r>
            <a:endParaRPr b="1" sz="19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Include a user interface or configuration file for setting up the keylogger parameters (e.g., logging mode, encryption settings).</a:t>
            </a:r>
            <a:endParaRPr sz="20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Ensure that configuration options are easy to understand and use.A</a:t>
            </a:r>
            <a:endParaRPr sz="2000">
              <a:solidFill>
                <a:schemeClr val="dk1"/>
              </a:solidFill>
              <a:highlight>
                <a:schemeClr val="lt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3" name="Shape 147"/>
        <p:cNvGrpSpPr/>
        <p:nvPr/>
      </p:nvGrpSpPr>
      <p:grpSpPr>
        <a:xfrm>
          <a:off x="0" y="0"/>
          <a:ext cx="0" cy="0"/>
          <a:chOff x="0" y="0"/>
          <a:chExt cx="0" cy="0"/>
        </a:xfrm>
      </p:grpSpPr>
      <p:sp>
        <p:nvSpPr>
          <p:cNvPr id="1048637" name="Google Shape;148;g2c5f4b99186_0_33"/>
          <p:cNvSpPr txBox="1"/>
          <p:nvPr/>
        </p:nvSpPr>
        <p:spPr>
          <a:xfrm>
            <a:off x="160725" y="982275"/>
            <a:ext cx="11823000" cy="6170100"/>
          </a:xfrm>
          <a:prstGeom prst="rect"/>
          <a:noFill/>
          <a:ln>
            <a:noFill/>
          </a:ln>
        </p:spPr>
        <p:txBody>
          <a:bodyPr anchor="t" anchorCtr="0" bIns="91425" lIns="91425" rIns="91425" spcFirstLastPara="1" tIns="91425" wrap="square">
            <a:spAutoFit/>
          </a:bodyPr>
          <a:p>
            <a:pPr algn="l" indent="-228600" lvl="0" marL="457200" rtl="0">
              <a:lnSpc>
                <a:spcPct val="115000"/>
              </a:lnSpc>
              <a:spcBef>
                <a:spcPts val="0"/>
              </a:spcBef>
              <a:spcAft>
                <a:spcPts val="0"/>
              </a:spcAft>
              <a:buClr>
                <a:schemeClr val="dk1"/>
              </a:buClr>
              <a:buSzPts val="1900"/>
              <a:buFont typeface="Roboto"/>
              <a:buNone/>
            </a:pPr>
            <a:r>
              <a:rPr b="1" sz="1900" lang="en-IN">
                <a:solidFill>
                  <a:schemeClr val="dk1"/>
                </a:solidFill>
                <a:highlight>
                  <a:schemeClr val="lt1"/>
                </a:highlight>
                <a:latin typeface="Roboto"/>
                <a:ea typeface="Roboto"/>
                <a:cs typeface="Roboto"/>
                <a:sym typeface="Roboto"/>
              </a:rPr>
              <a:t>Testing:</a:t>
            </a:r>
            <a:endParaRPr b="1" sz="19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Conduct thorough testing of the keylogger software to ensure reliability, compatibility, and stealthiness.</a:t>
            </a:r>
            <a:endParaRPr sz="20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Test the keylogger across different operating systems and hardware configurations.</a:t>
            </a:r>
            <a:endParaRPr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r>
              <a:rPr b="1" sz="2000" lang="en-IN">
                <a:solidFill>
                  <a:schemeClr val="dk1"/>
                </a:solidFill>
                <a:highlight>
                  <a:schemeClr val="lt1"/>
                </a:highlight>
                <a:latin typeface="Roboto"/>
                <a:ea typeface="Roboto"/>
                <a:cs typeface="Roboto"/>
                <a:sym typeface="Roboto"/>
              </a:rPr>
              <a:t>Deployment:</a:t>
            </a:r>
            <a:endParaRPr b="1" sz="20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Deploy the keylogger on target systems where monitoring or surveillance is required.</a:t>
            </a:r>
            <a:endParaRPr sz="20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Ensure compliance with relevant laws and regulations governing the use of surveillance software.</a:t>
            </a:r>
            <a:endParaRPr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r>
              <a:rPr b="1" sz="2000" lang="en-IN">
                <a:solidFill>
                  <a:schemeClr val="dk1"/>
                </a:solidFill>
                <a:highlight>
                  <a:schemeClr val="lt1"/>
                </a:highlight>
                <a:latin typeface="Roboto"/>
                <a:ea typeface="Roboto"/>
                <a:cs typeface="Roboto"/>
                <a:sym typeface="Roboto"/>
              </a:rPr>
              <a:t>Maintenance and Updates:</a:t>
            </a:r>
            <a:endParaRPr b="1" sz="20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Establish a process for regular maintenance and updates to address security vulnerabilities and compatibility issues.</a:t>
            </a:r>
            <a:endParaRPr sz="2000">
              <a:solidFill>
                <a:schemeClr val="dk1"/>
              </a:solidFill>
              <a:highlight>
                <a:schemeClr val="lt1"/>
              </a:highlight>
              <a:latin typeface="Roboto"/>
              <a:ea typeface="Roboto"/>
              <a:cs typeface="Roboto"/>
              <a:sym typeface="Roboto"/>
            </a:endParaRPr>
          </a:p>
          <a:p>
            <a:pPr algn="l" indent="-355600" lvl="1" marL="9144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Provide users with instructions for updating the keylogger software to the latest version.</a:t>
            </a:r>
            <a:endParaRPr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algn="l" indent="0" lvl="0" marL="914400" rtl="0">
              <a:lnSpc>
                <a:spcPct val="115000"/>
              </a:lnSpc>
              <a:spcBef>
                <a:spcPts val="1500"/>
              </a:spcBef>
              <a:spcAft>
                <a:spcPts val="1500"/>
              </a:spcAft>
              <a:buNone/>
            </a:pPr>
            <a:endParaRPr b="1" sz="3250">
              <a:solidFill>
                <a:schemeClr val="dk1"/>
              </a:solidFill>
              <a:highlight>
                <a:schemeClr val="lt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6" name="Shape 152"/>
        <p:cNvGrpSpPr/>
        <p:nvPr/>
      </p:nvGrpSpPr>
      <p:grpSpPr>
        <a:xfrm>
          <a:off x="0" y="0"/>
          <a:ext cx="0" cy="0"/>
          <a:chOff x="0" y="0"/>
          <a:chExt cx="0" cy="0"/>
        </a:xfrm>
      </p:grpSpPr>
      <p:sp>
        <p:nvSpPr>
          <p:cNvPr id="1048640" name="Google Shape;153;g2c5f4b99186_0_38"/>
          <p:cNvSpPr txBox="1"/>
          <p:nvPr/>
        </p:nvSpPr>
        <p:spPr>
          <a:xfrm>
            <a:off x="160725" y="982275"/>
            <a:ext cx="11823000" cy="4750116"/>
          </a:xfrm>
          <a:prstGeom prst="rect"/>
          <a:noFill/>
          <a:ln>
            <a:noFill/>
          </a:ln>
        </p:spPr>
        <p:txBody>
          <a:bodyPr anchor="t" anchorCtr="0" bIns="91425" lIns="91425" rIns="91425" spcFirstLastPara="1" tIns="91425" wrap="square">
            <a:spAutoFit/>
          </a:bodyPr>
          <a:p>
            <a:pPr algn="l" indent="-228600" lvl="0" marL="457200" rtl="0">
              <a:lnSpc>
                <a:spcPct val="115000"/>
              </a:lnSpc>
              <a:spcBef>
                <a:spcPts val="0"/>
              </a:spcBef>
              <a:spcAft>
                <a:spcPts val="0"/>
              </a:spcAft>
              <a:buClr>
                <a:schemeClr val="dk1"/>
              </a:buClr>
              <a:buSzPts val="1900"/>
              <a:buFont typeface="Roboto"/>
              <a:buNone/>
            </a:pPr>
            <a:endParaRPr dirty="0"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r>
              <a:rPr b="1" dirty="0" sz="2000" lang="en-IN">
                <a:solidFill>
                  <a:schemeClr val="dk1"/>
                </a:solidFill>
                <a:highlight>
                  <a:schemeClr val="lt1"/>
                </a:highlight>
                <a:latin typeface="Roboto"/>
                <a:ea typeface="Roboto"/>
                <a:cs typeface="Roboto"/>
                <a:sym typeface="Roboto"/>
              </a:rPr>
              <a:t>Monitoring and Analysis:</a:t>
            </a:r>
            <a:endParaRPr b="1" dirty="0"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endParaRPr b="1" dirty="0" sz="20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a:solidFill>
                  <a:schemeClr val="dk1"/>
                </a:solidFill>
                <a:highlight>
                  <a:schemeClr val="lt1"/>
                </a:highlight>
                <a:latin typeface="Roboto"/>
                <a:ea typeface="Roboto"/>
                <a:cs typeface="Roboto"/>
                <a:sym typeface="Roboto"/>
              </a:rPr>
              <a:t>Monitor logged keystrokes periodically to gather relevant information or insights.</a:t>
            </a:r>
            <a:endParaRPr dirty="0"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err="1">
                <a:solidFill>
                  <a:schemeClr val="dk1"/>
                </a:solidFill>
                <a:highlight>
                  <a:schemeClr val="lt1"/>
                </a:highlight>
                <a:latin typeface="Roboto"/>
                <a:ea typeface="Roboto"/>
                <a:cs typeface="Roboto"/>
                <a:sym typeface="Roboto"/>
              </a:rPr>
              <a:t>Analyze</a:t>
            </a:r>
            <a:r>
              <a:rPr dirty="0" sz="1900" lang="en-IN">
                <a:solidFill>
                  <a:schemeClr val="dk1"/>
                </a:solidFill>
                <a:highlight>
                  <a:schemeClr val="lt1"/>
                </a:highlight>
                <a:latin typeface="Roboto"/>
                <a:ea typeface="Roboto"/>
                <a:cs typeface="Roboto"/>
                <a:sym typeface="Roboto"/>
              </a:rPr>
              <a:t> logged data for patterns, anomalies, or security threats.</a:t>
            </a:r>
            <a:endParaRPr dirty="0"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endParaRPr dirty="0" sz="1900">
              <a:solidFill>
                <a:schemeClr val="dk1"/>
              </a:solidFill>
              <a:highlight>
                <a:schemeClr val="lt1"/>
              </a:highlight>
              <a:latin typeface="Roboto"/>
              <a:ea typeface="Roboto"/>
              <a:cs typeface="Roboto"/>
              <a:sym typeface="Roboto"/>
            </a:endParaRPr>
          </a:p>
          <a:p>
            <a:pPr algn="l" indent="457200" lvl="0" marL="457200" rtl="0">
              <a:lnSpc>
                <a:spcPct val="175000"/>
              </a:lnSpc>
              <a:spcBef>
                <a:spcPts val="1500"/>
              </a:spcBef>
              <a:spcAft>
                <a:spcPts val="0"/>
              </a:spcAft>
              <a:buNone/>
            </a:pPr>
            <a:r>
              <a:rPr dirty="0" sz="1900" lang="en-IN">
                <a:solidFill>
                  <a:schemeClr val="dk1"/>
                </a:solidFill>
                <a:highlight>
                  <a:schemeClr val="lt1"/>
                </a:highlight>
                <a:latin typeface="Roboto"/>
                <a:ea typeface="Roboto"/>
                <a:cs typeface="Roboto"/>
                <a:sym typeface="Roboto"/>
              </a:rPr>
              <a:t>    By following this algorithm and deployment strategy, the </a:t>
            </a:r>
            <a:r>
              <a:rPr dirty="0" sz="1900" lang="en-IN" smtClean="0">
                <a:solidFill>
                  <a:schemeClr val="dk1"/>
                </a:solidFill>
                <a:highlight>
                  <a:schemeClr val="lt1"/>
                </a:highlight>
                <a:latin typeface="Roboto"/>
                <a:ea typeface="Roboto"/>
                <a:cs typeface="Roboto"/>
                <a:sym typeface="Roboto"/>
              </a:rPr>
              <a:t>key logger </a:t>
            </a:r>
            <a:r>
              <a:rPr dirty="0" sz="1900" lang="en-IN">
                <a:solidFill>
                  <a:schemeClr val="dk1"/>
                </a:solidFill>
                <a:highlight>
                  <a:schemeClr val="lt1"/>
                </a:highlight>
                <a:latin typeface="Roboto"/>
                <a:ea typeface="Roboto"/>
                <a:cs typeface="Roboto"/>
                <a:sym typeface="Roboto"/>
              </a:rPr>
              <a:t>can be effectively deployed and used for legitimate purposes such as parental control, employee monitoring, or law enforcement investigations, while also considering security, privacy, and ethical considerations.</a:t>
            </a:r>
            <a:endParaRPr dirty="0" sz="1900">
              <a:solidFill>
                <a:schemeClr val="dk1"/>
              </a:solidFill>
              <a:highlight>
                <a:schemeClr val="lt1"/>
              </a:highlight>
              <a:latin typeface="Roboto"/>
              <a:ea typeface="Roboto"/>
              <a:cs typeface="Roboto"/>
              <a:sym typeface="Roboto"/>
            </a:endParaRPr>
          </a:p>
          <a:p>
            <a:pPr algn="l" indent="0" lvl="0" marL="914400" rtl="0">
              <a:lnSpc>
                <a:spcPct val="115000"/>
              </a:lnSpc>
              <a:spcBef>
                <a:spcPts val="0"/>
              </a:spcBef>
              <a:spcAft>
                <a:spcPts val="1500"/>
              </a:spcAft>
              <a:buNone/>
            </a:pPr>
            <a:endParaRPr b="1" dirty="0" sz="3250">
              <a:solidFill>
                <a:schemeClr val="dk1"/>
              </a:solidFill>
              <a:highlight>
                <a:schemeClr val="lt1"/>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9" name="Shape 157"/>
        <p:cNvGrpSpPr/>
        <p:nvPr/>
      </p:nvGrpSpPr>
      <p:grpSpPr>
        <a:xfrm>
          <a:off x="0" y="0"/>
          <a:ext cx="0" cy="0"/>
          <a:chOff x="0" y="0"/>
          <a:chExt cx="0" cy="0"/>
        </a:xfrm>
      </p:grpSpPr>
      <p:sp>
        <p:nvSpPr>
          <p:cNvPr id="1048643" name="Google Shape;158;p7"/>
          <p:cNvSpPr txBox="1">
            <a:spLocks noGrp="1"/>
          </p:cNvSpPr>
          <p:nvPr>
            <p:ph type="title"/>
          </p:nvPr>
        </p:nvSpPr>
        <p:spPr>
          <a:xfrm>
            <a:off x="581242" y="7914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RESULT</a:t>
            </a:r>
          </a:p>
        </p:txBody>
      </p:sp>
      <p:sp>
        <p:nvSpPr>
          <p:cNvPr id="1048644" name="Google Shape;159;p7"/>
          <p:cNvSpPr txBox="1">
            <a:spLocks noGrp="1"/>
          </p:cNvSpPr>
          <p:nvPr>
            <p:ph type="body" idx="1"/>
          </p:nvPr>
        </p:nvSpPr>
        <p:spPr>
          <a:xfrm>
            <a:off x="474025" y="1343250"/>
            <a:ext cx="11029500" cy="4171500"/>
          </a:xfrm>
          <a:prstGeom prst="rect"/>
          <a:noFill/>
          <a:ln>
            <a:noFill/>
          </a:ln>
        </p:spPr>
        <p:txBody>
          <a:bodyPr anchor="ctr" anchorCtr="0" bIns="45700" lIns="91425" rIns="91425" spcFirstLastPara="1" tIns="45700" wrap="square">
            <a:normAutofit/>
          </a:bodyPr>
          <a:p>
            <a:pPr algn="l" indent="457200" lvl="0" marL="457200" rtl="0">
              <a:lnSpc>
                <a:spcPct val="110000"/>
              </a:lnSpc>
              <a:spcBef>
                <a:spcPts val="0"/>
              </a:spcBef>
              <a:spcAft>
                <a:spcPts val="0"/>
              </a:spcAft>
              <a:buSzPts val="2208"/>
              <a:buNone/>
            </a:pPr>
            <a:r>
              <a:rPr dirty="0" sz="1900" lang="en-IN">
                <a:solidFill>
                  <a:srgbClr val="0F0F0F"/>
                </a:solidFill>
                <a:highlight>
                  <a:schemeClr val="lt1"/>
                </a:highlight>
              </a:rPr>
              <a:t>The result of implementing a </a:t>
            </a:r>
            <a:r>
              <a:rPr dirty="0" sz="1900" lang="en-IN" smtClean="0">
                <a:solidFill>
                  <a:srgbClr val="0F0F0F"/>
                </a:solidFill>
                <a:highlight>
                  <a:schemeClr val="lt1"/>
                </a:highlight>
              </a:rPr>
              <a:t>key logger </a:t>
            </a:r>
            <a:r>
              <a:rPr dirty="0" sz="1900" lang="en-IN">
                <a:solidFill>
                  <a:srgbClr val="0F0F0F"/>
                </a:solidFill>
                <a:highlight>
                  <a:schemeClr val="lt1"/>
                </a:highlight>
              </a:rPr>
              <a:t>system is the successful capture and logging of keystrokes from the target system. Captured keystrokes are securely stored either locally or remotely, ensuring confidentiality and integrity. </a:t>
            </a:r>
            <a:endParaRPr dirty="0" sz="1900">
              <a:solidFill>
                <a:srgbClr val="0F0F0F"/>
              </a:solidFill>
              <a:highlight>
                <a:schemeClr val="lt1"/>
              </a:highlight>
            </a:endParaRPr>
          </a:p>
          <a:p>
            <a:pPr algn="l" indent="457200" lvl="0" marL="457200" rtl="0">
              <a:lnSpc>
                <a:spcPct val="110000"/>
              </a:lnSpc>
              <a:spcBef>
                <a:spcPts val="0"/>
              </a:spcBef>
              <a:spcAft>
                <a:spcPts val="0"/>
              </a:spcAft>
              <a:buSzPts val="2208"/>
              <a:buNone/>
            </a:pPr>
            <a:r>
              <a:rPr dirty="0" sz="1900" lang="en-IN">
                <a:solidFill>
                  <a:srgbClr val="0F0F0F"/>
                </a:solidFill>
                <a:highlight>
                  <a:schemeClr val="lt1"/>
                </a:highlight>
              </a:rPr>
              <a:t>The </a:t>
            </a:r>
            <a:r>
              <a:rPr dirty="0" sz="1900" lang="en-IN" smtClean="0">
                <a:solidFill>
                  <a:srgbClr val="0F0F0F"/>
                </a:solidFill>
                <a:highlight>
                  <a:schemeClr val="lt1"/>
                </a:highlight>
              </a:rPr>
              <a:t>key logger </a:t>
            </a:r>
            <a:r>
              <a:rPr dirty="0" sz="1900" lang="en-IN">
                <a:solidFill>
                  <a:srgbClr val="0F0F0F"/>
                </a:solidFill>
                <a:highlight>
                  <a:schemeClr val="lt1"/>
                </a:highlight>
              </a:rPr>
              <a:t>operates stealthily, avoiding detection by antivirus software and other security measures.</a:t>
            </a:r>
            <a:endParaRPr dirty="0" sz="1900">
              <a:solidFill>
                <a:srgbClr val="0F0F0F"/>
              </a:solidFill>
              <a:highlight>
                <a:schemeClr val="lt1"/>
              </a:highlight>
            </a:endParaRPr>
          </a:p>
          <a:p>
            <a:pPr algn="l" indent="457200" lvl="0" marL="457200" rtl="0">
              <a:lnSpc>
                <a:spcPct val="110000"/>
              </a:lnSpc>
              <a:spcBef>
                <a:spcPts val="0"/>
              </a:spcBef>
              <a:spcAft>
                <a:spcPts val="0"/>
              </a:spcAft>
              <a:buSzPts val="2208"/>
              <a:buNone/>
            </a:pPr>
            <a:r>
              <a:rPr dirty="0" sz="1900" lang="en-IN">
                <a:solidFill>
                  <a:srgbClr val="0F0F0F"/>
                </a:solidFill>
                <a:highlight>
                  <a:schemeClr val="lt1"/>
                </a:highlight>
              </a:rPr>
              <a:t> Optionally, authorized users can monitor logged keystrokes remotely. Configuration options are provided for customization, and regular maintenance and updates are conducted to address security vulnerabilities. </a:t>
            </a:r>
            <a:endParaRPr dirty="0" sz="1900">
              <a:solidFill>
                <a:srgbClr val="0F0F0F"/>
              </a:solidFill>
              <a:highlight>
                <a:schemeClr val="lt1"/>
              </a:highlight>
            </a:endParaRPr>
          </a:p>
          <a:p>
            <a:pPr algn="l" indent="457200" lvl="0" marL="457200" rtl="0">
              <a:lnSpc>
                <a:spcPct val="110000"/>
              </a:lnSpc>
              <a:spcBef>
                <a:spcPts val="0"/>
              </a:spcBef>
              <a:spcAft>
                <a:spcPts val="0"/>
              </a:spcAft>
              <a:buSzPts val="2208"/>
              <a:buNone/>
            </a:pPr>
            <a:r>
              <a:rPr dirty="0" sz="1900" lang="en-IN">
                <a:solidFill>
                  <a:srgbClr val="0F0F0F"/>
                </a:solidFill>
                <a:highlight>
                  <a:schemeClr val="lt1"/>
                </a:highlight>
              </a:rPr>
              <a:t>The use of the </a:t>
            </a:r>
            <a:r>
              <a:rPr dirty="0" sz="1900" lang="en-IN" smtClean="0">
                <a:solidFill>
                  <a:srgbClr val="0F0F0F"/>
                </a:solidFill>
                <a:highlight>
                  <a:schemeClr val="lt1"/>
                </a:highlight>
              </a:rPr>
              <a:t>key logger </a:t>
            </a:r>
            <a:r>
              <a:rPr dirty="0" sz="1900" lang="en-IN">
                <a:solidFill>
                  <a:srgbClr val="0F0F0F"/>
                </a:solidFill>
                <a:highlight>
                  <a:schemeClr val="lt1"/>
                </a:highlight>
              </a:rPr>
              <a:t>complies with relevant laws and regulations, prioritizing security, privacy, and ethical considerations.</a:t>
            </a:r>
            <a:endParaRPr dirty="0" sz="1900">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2" name="Shape 163"/>
        <p:cNvGrpSpPr/>
        <p:nvPr/>
      </p:nvGrpSpPr>
      <p:grpSpPr>
        <a:xfrm>
          <a:off x="0" y="0"/>
          <a:ext cx="0" cy="0"/>
          <a:chOff x="0" y="0"/>
          <a:chExt cx="0" cy="0"/>
        </a:xfrm>
      </p:grpSpPr>
      <p:sp>
        <p:nvSpPr>
          <p:cNvPr id="1048647" name="Google Shape;164;p8"/>
          <p:cNvSpPr txBox="1">
            <a:spLocks noGrp="1"/>
          </p:cNvSpPr>
          <p:nvPr>
            <p:ph type="title"/>
          </p:nvPr>
        </p:nvSpPr>
        <p:spPr>
          <a:xfrm>
            <a:off x="581242" y="771631"/>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CONCLUSION</a:t>
            </a:r>
          </a:p>
        </p:txBody>
      </p:sp>
      <p:sp>
        <p:nvSpPr>
          <p:cNvPr id="1048648" name="Google Shape;165;p8"/>
          <p:cNvSpPr txBox="1">
            <a:spLocks noGrp="1"/>
          </p:cNvSpPr>
          <p:nvPr>
            <p:ph type="body" idx="1"/>
          </p:nvPr>
        </p:nvSpPr>
        <p:spPr>
          <a:xfrm>
            <a:off x="509750" y="1302025"/>
            <a:ext cx="11029500" cy="3832200"/>
          </a:xfrm>
          <a:prstGeom prst="rect"/>
          <a:noFill/>
          <a:ln>
            <a:noFill/>
          </a:ln>
        </p:spPr>
        <p:txBody>
          <a:bodyPr anchor="ctr" anchorCtr="0" bIns="45700" lIns="91425" rIns="91425" spcFirstLastPara="1" tIns="45700" wrap="square">
            <a:normAutofit/>
          </a:bodyPr>
          <a:p>
            <a:pPr algn="l" indent="-315594" lvl="0" marL="305435" rtl="0">
              <a:lnSpc>
                <a:spcPct val="110000"/>
              </a:lnSpc>
              <a:spcBef>
                <a:spcPts val="0"/>
              </a:spcBef>
              <a:spcAft>
                <a:spcPts val="0"/>
              </a:spcAft>
              <a:buClr>
                <a:schemeClr val="dk1"/>
              </a:buClr>
              <a:buSzPts val="2000"/>
              <a:buChar char="◼"/>
            </a:pPr>
            <a:r>
              <a:rPr dirty="0" sz="1900" lang="en-IN">
                <a:solidFill>
                  <a:schemeClr val="dk1"/>
                </a:solidFill>
                <a:highlight>
                  <a:schemeClr val="lt1"/>
                </a:highlight>
                <a:latin typeface="Roboto"/>
                <a:ea typeface="Roboto"/>
                <a:cs typeface="Roboto"/>
                <a:sym typeface="Roboto"/>
              </a:rPr>
              <a:t>In conclusion, </a:t>
            </a:r>
            <a:r>
              <a:rPr dirty="0" sz="1900" lang="en-IN" err="1">
                <a:solidFill>
                  <a:schemeClr val="dk1"/>
                </a:solidFill>
                <a:highlight>
                  <a:schemeClr val="lt1"/>
                </a:highlight>
                <a:latin typeface="Roboto"/>
                <a:ea typeface="Roboto"/>
                <a:cs typeface="Roboto"/>
                <a:sym typeface="Roboto"/>
              </a:rPr>
              <a:t>keyloggers</a:t>
            </a:r>
            <a:r>
              <a:rPr dirty="0" sz="1900" lang="en-IN">
                <a:solidFill>
                  <a:schemeClr val="dk1"/>
                </a:solidFill>
                <a:highlight>
                  <a:schemeClr val="lt1"/>
                </a:highlight>
                <a:latin typeface="Roboto"/>
                <a:ea typeface="Roboto"/>
                <a:cs typeface="Roboto"/>
                <a:sym typeface="Roboto"/>
              </a:rPr>
              <a:t> serve as powerful tools for capturing and logging keystrokes on target systems. They provide valuable insights for various purposes such as parental control, employee monitoring, or law enforcement investigations. </a:t>
            </a:r>
            <a:endParaRPr dirty="0" sz="1900">
              <a:solidFill>
                <a:schemeClr val="dk1"/>
              </a:solidFill>
              <a:highlight>
                <a:schemeClr val="lt1"/>
              </a:highlight>
              <a:latin typeface="Roboto"/>
              <a:ea typeface="Roboto"/>
              <a:cs typeface="Roboto"/>
              <a:sym typeface="Roboto"/>
            </a:endParaRPr>
          </a:p>
          <a:p>
            <a:pPr algn="l" indent="0" lvl="0" marL="0" rtl="0">
              <a:lnSpc>
                <a:spcPct val="110000"/>
              </a:lnSpc>
              <a:spcBef>
                <a:spcPts val="0"/>
              </a:spcBef>
              <a:spcAft>
                <a:spcPts val="0"/>
              </a:spcAft>
              <a:buNone/>
            </a:pPr>
            <a:endParaRPr dirty="0" sz="1900">
              <a:solidFill>
                <a:schemeClr val="dk1"/>
              </a:solidFill>
              <a:highlight>
                <a:schemeClr val="lt1"/>
              </a:highlight>
              <a:latin typeface="Roboto"/>
              <a:ea typeface="Roboto"/>
              <a:cs typeface="Roboto"/>
              <a:sym typeface="Roboto"/>
            </a:endParaRPr>
          </a:p>
          <a:p>
            <a:pPr algn="l" indent="-315594" lvl="0" marL="305435" rtl="0">
              <a:lnSpc>
                <a:spcPct val="110000"/>
              </a:lnSpc>
              <a:spcBef>
                <a:spcPts val="0"/>
              </a:spcBef>
              <a:spcAft>
                <a:spcPts val="0"/>
              </a:spcAft>
              <a:buClr>
                <a:schemeClr val="dk1"/>
              </a:buClr>
              <a:buSzPts val="2000"/>
              <a:buChar char="◼"/>
            </a:pPr>
            <a:r>
              <a:rPr dirty="0" sz="1900" lang="en-IN">
                <a:solidFill>
                  <a:schemeClr val="dk1"/>
                </a:solidFill>
                <a:highlight>
                  <a:schemeClr val="lt1"/>
                </a:highlight>
                <a:latin typeface="Roboto"/>
                <a:ea typeface="Roboto"/>
                <a:cs typeface="Roboto"/>
                <a:sym typeface="Roboto"/>
              </a:rPr>
              <a:t>Their deployment must be approached with caution, ensuring compliance with legal and ethical standards to protect user privacy and prevent misuse. By implementing effective stealth mechanisms, secure data storage, and regular maintenance practices, </a:t>
            </a:r>
            <a:r>
              <a:rPr dirty="0" sz="1900" lang="en-IN" err="1">
                <a:solidFill>
                  <a:schemeClr val="dk1"/>
                </a:solidFill>
                <a:highlight>
                  <a:schemeClr val="lt1"/>
                </a:highlight>
                <a:latin typeface="Roboto"/>
                <a:ea typeface="Roboto"/>
                <a:cs typeface="Roboto"/>
                <a:sym typeface="Roboto"/>
              </a:rPr>
              <a:t>keyloggers</a:t>
            </a:r>
            <a:r>
              <a:rPr dirty="0" sz="1900" lang="en-IN">
                <a:solidFill>
                  <a:schemeClr val="dk1"/>
                </a:solidFill>
                <a:highlight>
                  <a:schemeClr val="lt1"/>
                </a:highlight>
                <a:latin typeface="Roboto"/>
                <a:ea typeface="Roboto"/>
                <a:cs typeface="Roboto"/>
                <a:sym typeface="Roboto"/>
              </a:rPr>
              <a:t> can be valuable assets for surveillance while prioritizing security and ethical considerations.</a:t>
            </a:r>
            <a:endParaRPr dirty="0" sz="1900">
              <a:solidFill>
                <a:schemeClr val="dk1"/>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5" name="Shape 169"/>
        <p:cNvGrpSpPr/>
        <p:nvPr/>
      </p:nvGrpSpPr>
      <p:grpSpPr>
        <a:xfrm>
          <a:off x="0" y="0"/>
          <a:ext cx="0" cy="0"/>
          <a:chOff x="0" y="0"/>
          <a:chExt cx="0" cy="0"/>
        </a:xfrm>
      </p:grpSpPr>
      <p:sp>
        <p:nvSpPr>
          <p:cNvPr id="1048651" name="Google Shape;170;p9"/>
          <p:cNvSpPr txBox="1">
            <a:spLocks noGrp="1"/>
          </p:cNvSpPr>
          <p:nvPr>
            <p:ph type="body" idx="1"/>
          </p:nvPr>
        </p:nvSpPr>
        <p:spPr>
          <a:xfrm>
            <a:off x="581192" y="1302026"/>
            <a:ext cx="11029500" cy="4673400"/>
          </a:xfrm>
          <a:prstGeom prst="rect"/>
          <a:noFill/>
          <a:ln>
            <a:noFill/>
          </a:ln>
        </p:spPr>
        <p:txBody>
          <a:bodyPr anchor="ctr" anchorCtr="0" bIns="45700" lIns="91425" rIns="91425" spcFirstLastPara="1" tIns="45700" wrap="square">
            <a:noAutofit/>
          </a:bodyPr>
          <a:p>
            <a:pPr algn="l" indent="0" lvl="0" marL="0" rtl="0">
              <a:lnSpc>
                <a:spcPct val="110000"/>
              </a:lnSpc>
              <a:spcBef>
                <a:spcPts val="0"/>
              </a:spcBef>
              <a:spcAft>
                <a:spcPts val="0"/>
              </a:spcAft>
              <a:buSzPts val="1840"/>
              <a:buNone/>
            </a:pPr>
            <a:endParaRPr b="1" dirty="0" sz="2000">
              <a:solidFill>
                <a:schemeClr val="dk1"/>
              </a:solidFill>
              <a:highlight>
                <a:schemeClr val="lt1"/>
              </a:highlight>
            </a:endParaRPr>
          </a:p>
          <a:p>
            <a:pPr algn="l" indent="-327844" lvl="0" marL="306000" rtl="0">
              <a:lnSpc>
                <a:spcPct val="115000"/>
              </a:lnSpc>
              <a:spcBef>
                <a:spcPts val="0"/>
              </a:spcBef>
              <a:spcAft>
                <a:spcPts val="0"/>
              </a:spcAft>
              <a:buClr>
                <a:schemeClr val="dk1"/>
              </a:buClr>
              <a:buSzPts val="2000"/>
              <a:buFont typeface="Roboto"/>
              <a:buChar char="◼"/>
            </a:pPr>
            <a:r>
              <a:rPr dirty="0" sz="1900" lang="en-IN">
                <a:solidFill>
                  <a:schemeClr val="dk1"/>
                </a:solidFill>
                <a:highlight>
                  <a:schemeClr val="lt1"/>
                </a:highlight>
                <a:latin typeface="Roboto"/>
                <a:ea typeface="Roboto"/>
                <a:cs typeface="Roboto"/>
                <a:sym typeface="Roboto"/>
              </a:rPr>
              <a:t>Enhanced Stealth Techniques</a:t>
            </a:r>
            <a:endParaRPr dirty="0" sz="19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dirty="0" sz="1900" lang="en-IN">
                <a:solidFill>
                  <a:schemeClr val="dk1"/>
                </a:solidFill>
                <a:highlight>
                  <a:schemeClr val="lt1"/>
                </a:highlight>
                <a:latin typeface="Roboto"/>
                <a:ea typeface="Roboto"/>
                <a:cs typeface="Roboto"/>
                <a:sym typeface="Roboto"/>
              </a:rPr>
              <a:t>Advanced Encryption Methods</a:t>
            </a:r>
            <a:endParaRPr dirty="0" sz="19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dirty="0" sz="1900" lang="en-IN">
                <a:solidFill>
                  <a:schemeClr val="dk1"/>
                </a:solidFill>
                <a:highlight>
                  <a:schemeClr val="lt1"/>
                </a:highlight>
                <a:latin typeface="Roboto"/>
                <a:ea typeface="Roboto"/>
                <a:cs typeface="Roboto"/>
                <a:sym typeface="Roboto"/>
              </a:rPr>
              <a:t>Integration with Artificial Intelligence</a:t>
            </a:r>
            <a:endParaRPr dirty="0" sz="19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dirty="0" sz="1900" lang="en-IN">
                <a:solidFill>
                  <a:schemeClr val="dk1"/>
                </a:solidFill>
                <a:highlight>
                  <a:schemeClr val="lt1"/>
                </a:highlight>
                <a:latin typeface="Roboto"/>
                <a:ea typeface="Roboto"/>
                <a:cs typeface="Roboto"/>
                <a:sym typeface="Roboto"/>
              </a:rPr>
              <a:t>Cloud-Based Logging and Analysis</a:t>
            </a:r>
            <a:endParaRPr dirty="0" sz="19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dirty="0" sz="1900" lang="en-IN">
                <a:solidFill>
                  <a:schemeClr val="dk1"/>
                </a:solidFill>
                <a:highlight>
                  <a:schemeClr val="lt1"/>
                </a:highlight>
                <a:latin typeface="Roboto"/>
                <a:ea typeface="Roboto"/>
                <a:cs typeface="Roboto"/>
                <a:sym typeface="Roboto"/>
              </a:rPr>
              <a:t>Improved Compatibility with Emerging Technologies</a:t>
            </a:r>
            <a:endParaRPr dirty="0" sz="19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dirty="0" sz="1900" lang="en-IN">
                <a:solidFill>
                  <a:schemeClr val="dk1"/>
                </a:solidFill>
                <a:highlight>
                  <a:schemeClr val="lt1"/>
                </a:highlight>
                <a:latin typeface="Roboto"/>
                <a:ea typeface="Roboto"/>
                <a:cs typeface="Roboto"/>
                <a:sym typeface="Roboto"/>
              </a:rPr>
              <a:t>Enhanced User Awareness and Control Features</a:t>
            </a:r>
            <a:endParaRPr dirty="0" sz="19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dirty="0" sz="1900" lang="en-IN">
                <a:solidFill>
                  <a:schemeClr val="dk1"/>
                </a:solidFill>
                <a:highlight>
                  <a:schemeClr val="lt1"/>
                </a:highlight>
                <a:latin typeface="Roboto"/>
                <a:ea typeface="Roboto"/>
                <a:cs typeface="Roboto"/>
                <a:sym typeface="Roboto"/>
              </a:rPr>
              <a:t>Integration with Endpoint Security Solutions</a:t>
            </a:r>
            <a:endParaRPr dirty="0" sz="19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dirty="0" sz="1900" lang="en-IN">
                <a:solidFill>
                  <a:schemeClr val="dk1"/>
                </a:solidFill>
                <a:highlight>
                  <a:schemeClr val="lt1"/>
                </a:highlight>
                <a:latin typeface="Roboto"/>
                <a:ea typeface="Roboto"/>
                <a:cs typeface="Roboto"/>
                <a:sym typeface="Roboto"/>
              </a:rPr>
              <a:t>Compliance with Evolving Privacy Regulations</a:t>
            </a:r>
            <a:endParaRPr dirty="0" sz="19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dirty="0" sz="1900" lang="en-IN">
                <a:solidFill>
                  <a:schemeClr val="dk1"/>
                </a:solidFill>
                <a:highlight>
                  <a:schemeClr val="lt1"/>
                </a:highlight>
                <a:latin typeface="Roboto"/>
                <a:ea typeface="Roboto"/>
                <a:cs typeface="Roboto"/>
                <a:sym typeface="Roboto"/>
              </a:rPr>
              <a:t>Application in Internet of Things (</a:t>
            </a:r>
            <a:r>
              <a:rPr dirty="0" sz="1900" lang="en-IN" err="1">
                <a:solidFill>
                  <a:schemeClr val="dk1"/>
                </a:solidFill>
                <a:highlight>
                  <a:schemeClr val="lt1"/>
                </a:highlight>
                <a:latin typeface="Roboto"/>
                <a:ea typeface="Roboto"/>
                <a:cs typeface="Roboto"/>
                <a:sym typeface="Roboto"/>
              </a:rPr>
              <a:t>IoT</a:t>
            </a:r>
            <a:r>
              <a:rPr dirty="0" sz="1900" lang="en-IN">
                <a:solidFill>
                  <a:schemeClr val="dk1"/>
                </a:solidFill>
                <a:highlight>
                  <a:schemeClr val="lt1"/>
                </a:highlight>
                <a:latin typeface="Roboto"/>
                <a:ea typeface="Roboto"/>
                <a:cs typeface="Roboto"/>
                <a:sym typeface="Roboto"/>
              </a:rPr>
              <a:t>) Devices</a:t>
            </a:r>
            <a:endParaRPr dirty="0" sz="19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dirty="0" sz="1900" lang="en-IN">
                <a:solidFill>
                  <a:schemeClr val="dk1"/>
                </a:solidFill>
                <a:highlight>
                  <a:schemeClr val="lt1"/>
                </a:highlight>
                <a:latin typeface="Roboto"/>
                <a:ea typeface="Roboto"/>
                <a:cs typeface="Roboto"/>
                <a:sym typeface="Roboto"/>
              </a:rPr>
              <a:t>Development of Countermeasures and Anti-Keylogging Technologies</a:t>
            </a:r>
            <a:endParaRPr dirty="0" sz="1900">
              <a:solidFill>
                <a:schemeClr val="dk1"/>
              </a:solidFill>
              <a:highlight>
                <a:schemeClr val="lt1"/>
              </a:highlight>
              <a:latin typeface="Roboto"/>
              <a:ea typeface="Roboto"/>
              <a:cs typeface="Roboto"/>
              <a:sym typeface="Roboto"/>
            </a:endParaRPr>
          </a:p>
          <a:p>
            <a:pPr algn="l" indent="-206121" lvl="0" marL="305435" rtl="0">
              <a:lnSpc>
                <a:spcPct val="110000"/>
              </a:lnSpc>
              <a:spcBef>
                <a:spcPts val="940"/>
              </a:spcBef>
              <a:spcAft>
                <a:spcPts val="0"/>
              </a:spcAft>
              <a:buSzPts val="1564"/>
              <a:buNone/>
            </a:pPr>
            <a:endParaRPr dirty="0" sz="1900">
              <a:solidFill>
                <a:schemeClr val="dk1"/>
              </a:solidFill>
              <a:highlight>
                <a:schemeClr val="lt1"/>
              </a:highlight>
            </a:endParaRPr>
          </a:p>
        </p:txBody>
      </p:sp>
      <p:sp>
        <p:nvSpPr>
          <p:cNvPr id="1048652" name="Google Shape;171;p9"/>
          <p:cNvSpPr txBox="1"/>
          <p:nvPr/>
        </p:nvSpPr>
        <p:spPr>
          <a:xfrm>
            <a:off x="535670" y="844659"/>
            <a:ext cx="11029500" cy="530400"/>
          </a:xfrm>
          <a:prstGeom prst="rect"/>
          <a:noFill/>
          <a:ln>
            <a:noFill/>
          </a:ln>
        </p:spPr>
        <p:txBody>
          <a:bodyPr anchor="b" anchorCtr="0" bIns="45700" lIns="91425" rIns="91425" spcFirstLastPara="1" tIns="45700" wrap="square">
            <a:normAutofit/>
          </a:bodyPr>
          <a:p>
            <a:pPr algn="l" indent="0" lvl="0" marL="0" marR="0" rtl="0">
              <a:lnSpc>
                <a:spcPct val="100000"/>
              </a:lnSpc>
              <a:spcBef>
                <a:spcPts val="0"/>
              </a:spcBef>
              <a:spcAft>
                <a:spcPts val="0"/>
              </a:spcAft>
              <a:buClr>
                <a:schemeClr val="accent1"/>
              </a:buClr>
              <a:buSzPct val="100000"/>
              <a:buFont typeface="Arial"/>
              <a:buNone/>
            </a:pPr>
            <a:r>
              <a:rPr b="1" cap="none" sz="4400" lang="en-IN">
                <a:solidFill>
                  <a:schemeClr val="accent1"/>
                </a:solidFill>
                <a:latin typeface="Arial"/>
                <a:ea typeface="Arial"/>
                <a:cs typeface="Arial"/>
                <a:sym typeface="Arial"/>
              </a:rPr>
              <a:t>FUTURE SCOPE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8" name="Shape 175"/>
        <p:cNvGrpSpPr/>
        <p:nvPr/>
      </p:nvGrpSpPr>
      <p:grpSpPr>
        <a:xfrm>
          <a:off x="0" y="0"/>
          <a:ext cx="0" cy="0"/>
          <a:chOff x="0" y="0"/>
          <a:chExt cx="0" cy="0"/>
        </a:xfrm>
      </p:grpSpPr>
      <p:sp>
        <p:nvSpPr>
          <p:cNvPr id="1048655" name="Google Shape;176;p10"/>
          <p:cNvSpPr txBox="1">
            <a:spLocks noGrp="1"/>
          </p:cNvSpPr>
          <p:nvPr>
            <p:ph type="title"/>
          </p:nvPr>
        </p:nvSpPr>
        <p:spPr>
          <a:xfrm>
            <a:off x="581192" y="702156"/>
            <a:ext cx="11029616" cy="530296"/>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REFERENCES</a:t>
            </a:r>
          </a:p>
        </p:txBody>
      </p:sp>
      <p:sp>
        <p:nvSpPr>
          <p:cNvPr id="1048656" name="Google Shape;177;p10"/>
          <p:cNvSpPr txBox="1">
            <a:spLocks noGrp="1"/>
          </p:cNvSpPr>
          <p:nvPr>
            <p:ph type="body" idx="1"/>
          </p:nvPr>
        </p:nvSpPr>
        <p:spPr>
          <a:xfrm>
            <a:off x="581192" y="1302026"/>
            <a:ext cx="11029615" cy="4673324"/>
          </a:xfrm>
          <a:prstGeom prst="rect"/>
          <a:noFill/>
          <a:ln>
            <a:noFill/>
          </a:ln>
        </p:spPr>
        <p:txBody>
          <a:bodyPr anchor="ctr" anchorCtr="0" bIns="45700" lIns="91425" rIns="91425" spcFirstLastPara="1" tIns="45700" wrap="square">
            <a:normAutofit/>
          </a:bodyPr>
          <a:p>
            <a:pPr algn="l" indent="-327844" lvl="0" marL="3060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Research Papers and Academic Journals</a:t>
            </a:r>
            <a:endParaRPr sz="20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Technical Documentation from Security Companies</a:t>
            </a:r>
            <a:endParaRPr sz="20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Books on Cybersecurity and Surveillance Techniques</a:t>
            </a:r>
            <a:endParaRPr sz="20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Online Forums and Discussion Groups</a:t>
            </a:r>
            <a:endParaRPr sz="20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Security Conferences and Seminars</a:t>
            </a:r>
            <a:endParaRPr sz="20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Official Websites of Software Developers</a:t>
            </a:r>
            <a:endParaRPr sz="20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Industry Reports and Whitepapers</a:t>
            </a:r>
            <a:endParaRPr sz="20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Legal and Regulatory Documents</a:t>
            </a:r>
            <a:endParaRPr sz="20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Online Tutorials and Guides</a:t>
            </a:r>
            <a:endParaRPr sz="2000">
              <a:solidFill>
                <a:schemeClr val="dk1"/>
              </a:solidFill>
              <a:highlight>
                <a:schemeClr val="lt1"/>
              </a:highlight>
              <a:latin typeface="Roboto"/>
              <a:ea typeface="Roboto"/>
              <a:cs typeface="Roboto"/>
              <a:sym typeface="Roboto"/>
            </a:endParaRPr>
          </a:p>
          <a:p>
            <a:pPr algn="l" indent="-327844" lvl="0" marL="306000" rtl="0">
              <a:lnSpc>
                <a:spcPct val="115000"/>
              </a:lnSpc>
              <a:spcBef>
                <a:spcPts val="0"/>
              </a:spcBef>
              <a:spcAft>
                <a:spcPts val="0"/>
              </a:spcAft>
              <a:buClr>
                <a:schemeClr val="dk1"/>
              </a:buClr>
              <a:buSzPts val="2000"/>
              <a:buFont typeface="Roboto"/>
              <a:buChar char="◼"/>
            </a:pPr>
            <a:r>
              <a:rPr sz="2000" lang="en-IN">
                <a:solidFill>
                  <a:schemeClr val="dk1"/>
                </a:solidFill>
                <a:highlight>
                  <a:schemeClr val="lt1"/>
                </a:highlight>
                <a:latin typeface="Roboto"/>
                <a:ea typeface="Roboto"/>
                <a:cs typeface="Roboto"/>
                <a:sym typeface="Roboto"/>
              </a:rPr>
              <a:t>Case Studies and Practical Examples</a:t>
            </a:r>
            <a:endParaRPr sz="2000">
              <a:solidFill>
                <a:schemeClr val="dk1"/>
              </a:solidFill>
              <a:highlight>
                <a:schemeClr val="lt1"/>
              </a:highlight>
              <a:latin typeface="Roboto"/>
              <a:ea typeface="Roboto"/>
              <a:cs typeface="Roboto"/>
              <a:sym typeface="Roboto"/>
            </a:endParaRPr>
          </a:p>
          <a:p>
            <a:pPr algn="l" indent="0" lvl="0" marL="306000" rtl="0">
              <a:lnSpc>
                <a:spcPct val="110000"/>
              </a:lnSpc>
              <a:spcBef>
                <a:spcPts val="0"/>
              </a:spcBef>
              <a:spcAft>
                <a:spcPts val="0"/>
              </a:spcAft>
              <a:buNone/>
            </a:pPr>
            <a:endParaRPr sz="2000">
              <a:solidFill>
                <a:schemeClr val="dk1"/>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2" name="Shape 181"/>
        <p:cNvGrpSpPr/>
        <p:nvPr/>
      </p:nvGrpSpPr>
      <p:grpSpPr>
        <a:xfrm>
          <a:off x="0" y="0"/>
          <a:ext cx="0" cy="0"/>
          <a:chOff x="0" y="0"/>
          <a:chExt cx="0" cy="0"/>
        </a:xfrm>
      </p:grpSpPr>
      <p:sp>
        <p:nvSpPr>
          <p:cNvPr id="1048663" name="AutoShape 4" descr="Thank You Blue Images – Browse 29,865 Stock Photos, Vectors, and Video |  Adobe Stock"/>
          <p:cNvSpPr>
            <a:spLocks noChangeAspect="1" noChangeArrowheads="1"/>
          </p:cNvSpPr>
          <p:nvPr/>
        </p:nvSpPr>
        <p:spPr bwMode="auto">
          <a:xfrm>
            <a:off x="3549937" y="2765425"/>
            <a:ext cx="3834535" cy="3834548"/>
          </a:xfrm>
          <a:prstGeom prst="rect"/>
          <a:noFill/>
        </p:spPr>
        <p:txBody>
          <a:bodyPr anchor="t" anchorCtr="0" bIns="45720" compatLnSpc="1" lIns="91440" numCol="1" rIns="91440" tIns="45720" vert="horz" wrap="square">
            <a:prstTxWarp prst="textNoShape"/>
          </a:bodyPr>
          <a:p>
            <a:endParaRPr lang="en-US"/>
          </a:p>
        </p:txBody>
      </p:sp>
      <p:sp>
        <p:nvSpPr>
          <p:cNvPr id="1048664" name="AutoShape 6" descr="Thank You Blue Images – Browse 29,865 Stock Photos, Vectors, and Video |  Adobe Stock"/>
          <p:cNvSpPr>
            <a:spLocks noChangeAspect="1" noGrp="1" noChangeArrowheads="1"/>
          </p:cNvSpPr>
          <p:nvPr>
            <p:ph type="title"/>
          </p:nvPr>
        </p:nvSpPr>
        <p:spPr bwMode="auto">
          <a:xfrm rot="10800000" flipV="1">
            <a:off x="3394361" y="3200401"/>
            <a:ext cx="4696694" cy="1565564"/>
          </a:xfrm>
          <a:prstGeom prst="rect"/>
          <a:noFill/>
        </p:spPr>
        <p:txBody>
          <a:bodyPr anchor="t" anchorCtr="0" bIns="45720" compatLnSpc="1" lIns="91440" numCol="1" rIns="91440" tIns="45720" vert="horz" wrap="square">
            <a:prstTxWarp prst="textNoShape"/>
          </a:bodyPr>
          <a:p>
            <a:endParaRPr dirty="0" lang="en-US"/>
          </a:p>
        </p:txBody>
      </p:sp>
      <p:pic>
        <p:nvPicPr>
          <p:cNvPr id="2097157" name="Picture 8" descr="Thank You Blue Images – Browse 29,865 Stock Photos, Vectors, and Video |  Adobe Stock"/>
          <p:cNvPicPr>
            <a:picLocks noChangeAspect="1" noChangeArrowheads="1"/>
          </p:cNvPicPr>
          <p:nvPr/>
        </p:nvPicPr>
        <p:blipFill>
          <a:blip xmlns:r="http://schemas.openxmlformats.org/officeDocument/2006/relationships" r:embed="rId1"/>
          <a:srcRect/>
          <a:stretch>
            <a:fillRect/>
          </a:stretch>
        </p:blipFill>
        <p:spPr bwMode="auto">
          <a:xfrm>
            <a:off x="3130643" y="2765425"/>
            <a:ext cx="5732514" cy="2508753"/>
          </a:xfrm>
          <a:prstGeom prst="rect"/>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Shape 102"/>
        <p:cNvGrpSpPr/>
        <p:nvPr/>
      </p:nvGrpSpPr>
      <p:grpSpPr>
        <a:xfrm>
          <a:off x="0" y="0"/>
          <a:ext cx="0" cy="0"/>
          <a:chOff x="0" y="0"/>
          <a:chExt cx="0" cy="0"/>
        </a:xfrm>
      </p:grpSpPr>
      <p:sp>
        <p:nvSpPr>
          <p:cNvPr id="1048596" name="Google Shape;103;p2"/>
          <p:cNvSpPr txBox="1">
            <a:spLocks noGrp="1"/>
          </p:cNvSpPr>
          <p:nvPr>
            <p:ph type="title"/>
          </p:nvPr>
        </p:nvSpPr>
        <p:spPr>
          <a:xfrm>
            <a:off x="849573" y="558468"/>
            <a:ext cx="10515600" cy="1325563"/>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p>
        </p:txBody>
      </p:sp>
      <p:sp>
        <p:nvSpPr>
          <p:cNvPr id="1048597" name="Google Shape;104;p2"/>
          <p:cNvSpPr txBox="1">
            <a:spLocks noGrp="1"/>
          </p:cNvSpPr>
          <p:nvPr>
            <p:ph type="body" idx="1"/>
          </p:nvPr>
        </p:nvSpPr>
        <p:spPr>
          <a:xfrm>
            <a:off x="838200" y="1618938"/>
            <a:ext cx="11019020" cy="5239062"/>
          </a:xfrm>
          <a:prstGeom prst="rect"/>
          <a:noFill/>
          <a:ln>
            <a:noFill/>
          </a:ln>
        </p:spPr>
        <p:txBody>
          <a:bodyPr anchor="t" anchorCtr="0" bIns="45700" lIns="91425" rIns="91425" spcFirstLastPara="1" tIns="45700" wrap="square">
            <a:noAutofit/>
          </a:bodyPr>
          <a:p>
            <a:pPr algn="l" indent="0" lvl="0" marL="0" rtl="0">
              <a:lnSpc>
                <a:spcPct val="110000"/>
              </a:lnSpc>
              <a:spcBef>
                <a:spcPts val="0"/>
              </a:spcBef>
              <a:spcAft>
                <a:spcPts val="0"/>
              </a:spcAft>
              <a:buSzPts val="1840"/>
              <a:buNone/>
            </a:pPr>
            <a:r>
              <a:rPr b="1" dirty="0" sz="2000" lang="en-IN">
                <a:latin typeface="Arial"/>
                <a:ea typeface="Arial"/>
                <a:cs typeface="Arial"/>
                <a:sym typeface="Arial"/>
              </a:rPr>
              <a:t>  </a:t>
            </a:r>
            <a:endParaRPr dirty="0">
              <a:latin typeface="Arial"/>
              <a:ea typeface="Arial"/>
              <a:cs typeface="Arial"/>
              <a:sym typeface="Arial"/>
            </a:endParaRPr>
          </a:p>
          <a:p>
            <a:pPr algn="l" indent="-305435" lvl="0" marL="305435" rtl="0">
              <a:lnSpc>
                <a:spcPct val="110000"/>
              </a:lnSpc>
              <a:spcBef>
                <a:spcPts val="1000"/>
              </a:spcBef>
              <a:spcAft>
                <a:spcPts val="0"/>
              </a:spcAft>
              <a:buSzPts val="1840"/>
              <a:buChar char="◼"/>
            </a:pPr>
            <a:r>
              <a:rPr b="1" dirty="0" sz="2000" lang="en-IN">
                <a:latin typeface="Arial"/>
                <a:ea typeface="Arial"/>
                <a:cs typeface="Arial"/>
                <a:sym typeface="Arial"/>
              </a:rPr>
              <a:t>Problem Statement </a:t>
            </a:r>
            <a:endParaRPr dirty="0">
              <a:latin typeface="Arial"/>
              <a:ea typeface="Arial"/>
              <a:cs typeface="Arial"/>
              <a:sym typeface="Arial"/>
            </a:endParaRPr>
          </a:p>
          <a:p>
            <a:pPr algn="l" indent="-305435" lvl="0" marL="305435" rtl="0">
              <a:lnSpc>
                <a:spcPct val="110000"/>
              </a:lnSpc>
              <a:spcBef>
                <a:spcPts val="1000"/>
              </a:spcBef>
              <a:spcAft>
                <a:spcPts val="0"/>
              </a:spcAft>
              <a:buSzPts val="1840"/>
              <a:buChar char="◼"/>
            </a:pPr>
            <a:r>
              <a:rPr b="1" dirty="0" sz="2000" lang="en-IN">
                <a:latin typeface="Arial"/>
                <a:ea typeface="Arial"/>
                <a:cs typeface="Arial"/>
                <a:sym typeface="Arial"/>
              </a:rPr>
              <a:t>Proposed System/Solution</a:t>
            </a:r>
            <a:endParaRPr dirty="0">
              <a:latin typeface="Arial"/>
              <a:ea typeface="Arial"/>
              <a:cs typeface="Arial"/>
              <a:sym typeface="Arial"/>
            </a:endParaRPr>
          </a:p>
          <a:p>
            <a:pPr algn="l" indent="-305435" lvl="0" marL="305435" rtl="0">
              <a:lnSpc>
                <a:spcPct val="110000"/>
              </a:lnSpc>
              <a:spcBef>
                <a:spcPts val="1000"/>
              </a:spcBef>
              <a:spcAft>
                <a:spcPts val="0"/>
              </a:spcAft>
              <a:buSzPts val="1840"/>
              <a:buChar char="◼"/>
            </a:pPr>
            <a:r>
              <a:rPr b="1" dirty="0" sz="2000" lang="en-IN">
                <a:latin typeface="Arial"/>
                <a:ea typeface="Arial"/>
                <a:cs typeface="Arial"/>
                <a:sym typeface="Arial"/>
              </a:rPr>
              <a:t>System Development </a:t>
            </a:r>
            <a:r>
              <a:rPr b="1" dirty="0" sz="2000" lang="en-IN" smtClean="0">
                <a:latin typeface="Arial"/>
                <a:ea typeface="Arial"/>
                <a:cs typeface="Arial"/>
                <a:sym typeface="Arial"/>
              </a:rPr>
              <a:t>Approach</a:t>
            </a:r>
            <a:r>
              <a:rPr dirty="0" sz="2000" lang="en-IN">
                <a:latin typeface="Arial"/>
                <a:ea typeface="Arial"/>
                <a:cs typeface="Arial"/>
                <a:sym typeface="Arial"/>
              </a:rPr>
              <a:t> </a:t>
            </a:r>
            <a:endParaRPr dirty="0">
              <a:latin typeface="Arial"/>
              <a:ea typeface="Arial"/>
              <a:cs typeface="Arial"/>
              <a:sym typeface="Arial"/>
            </a:endParaRPr>
          </a:p>
          <a:p>
            <a:pPr algn="l" indent="-305435" lvl="0" marL="305435" rtl="0">
              <a:lnSpc>
                <a:spcPct val="110000"/>
              </a:lnSpc>
              <a:spcBef>
                <a:spcPts val="1000"/>
              </a:spcBef>
              <a:spcAft>
                <a:spcPts val="0"/>
              </a:spcAft>
              <a:buSzPts val="1840"/>
              <a:buChar char="◼"/>
            </a:pPr>
            <a:r>
              <a:rPr b="1" dirty="0" sz="2000" lang="en-IN">
                <a:latin typeface="Arial"/>
                <a:ea typeface="Arial"/>
                <a:cs typeface="Arial"/>
                <a:sym typeface="Arial"/>
              </a:rPr>
              <a:t>Algorithm &amp; Deployment  </a:t>
            </a:r>
            <a:endParaRPr dirty="0">
              <a:latin typeface="Arial"/>
              <a:ea typeface="Arial"/>
              <a:cs typeface="Arial"/>
              <a:sym typeface="Arial"/>
            </a:endParaRPr>
          </a:p>
          <a:p>
            <a:pPr algn="l" indent="-305435" lvl="0" marL="305435" rtl="0">
              <a:lnSpc>
                <a:spcPct val="110000"/>
              </a:lnSpc>
              <a:spcBef>
                <a:spcPts val="1000"/>
              </a:spcBef>
              <a:spcAft>
                <a:spcPts val="0"/>
              </a:spcAft>
              <a:buSzPts val="1840"/>
              <a:buChar char="◼"/>
            </a:pPr>
            <a:r>
              <a:rPr b="1" dirty="0" sz="2000" lang="en-IN">
                <a:latin typeface="Arial"/>
                <a:ea typeface="Arial"/>
                <a:cs typeface="Arial"/>
                <a:sym typeface="Arial"/>
              </a:rPr>
              <a:t>Result (Output Image)</a:t>
            </a:r>
            <a:endParaRPr dirty="0"/>
          </a:p>
          <a:p>
            <a:pPr algn="l" indent="-305435" lvl="0" marL="305435" rtl="0">
              <a:lnSpc>
                <a:spcPct val="110000"/>
              </a:lnSpc>
              <a:spcBef>
                <a:spcPts val="1000"/>
              </a:spcBef>
              <a:spcAft>
                <a:spcPts val="0"/>
              </a:spcAft>
              <a:buSzPts val="1840"/>
              <a:buChar char="◼"/>
            </a:pPr>
            <a:r>
              <a:rPr b="1" dirty="0" sz="2000" lang="en-IN">
                <a:latin typeface="Arial"/>
                <a:ea typeface="Arial"/>
                <a:cs typeface="Arial"/>
                <a:sym typeface="Arial"/>
              </a:rPr>
              <a:t>Conclusion</a:t>
            </a:r>
            <a:endParaRPr dirty="0">
              <a:latin typeface="Arial"/>
              <a:ea typeface="Arial"/>
              <a:cs typeface="Arial"/>
              <a:sym typeface="Arial"/>
            </a:endParaRPr>
          </a:p>
          <a:p>
            <a:pPr algn="l" indent="-305435" lvl="0" marL="305435" rtl="0">
              <a:lnSpc>
                <a:spcPct val="110000"/>
              </a:lnSpc>
              <a:spcBef>
                <a:spcPts val="1000"/>
              </a:spcBef>
              <a:spcAft>
                <a:spcPts val="0"/>
              </a:spcAft>
              <a:buSzPts val="1840"/>
              <a:buChar char="◼"/>
            </a:pPr>
            <a:r>
              <a:rPr b="1" dirty="0" sz="2000" lang="en-IN">
                <a:latin typeface="Arial"/>
                <a:ea typeface="Arial"/>
                <a:cs typeface="Arial"/>
                <a:sym typeface="Arial"/>
              </a:rPr>
              <a:t>Future Scope</a:t>
            </a:r>
            <a:endParaRPr dirty="0"/>
          </a:p>
          <a:p>
            <a:pPr algn="l" indent="-305435" lvl="0" marL="305435" rtl="0">
              <a:lnSpc>
                <a:spcPct val="110000"/>
              </a:lnSpc>
              <a:spcBef>
                <a:spcPts val="1000"/>
              </a:spcBef>
              <a:spcAft>
                <a:spcPts val="0"/>
              </a:spcAft>
              <a:buSzPts val="1840"/>
              <a:buChar char="◼"/>
            </a:pPr>
            <a:r>
              <a:rPr b="1" dirty="0" sz="2000" lang="en-IN">
                <a:latin typeface="Arial"/>
                <a:ea typeface="Arial"/>
                <a:cs typeface="Arial"/>
                <a:sym typeface="Arial"/>
              </a:rPr>
              <a:t>References</a:t>
            </a:r>
            <a:endParaRPr dirty="0">
              <a:latin typeface="Arial"/>
              <a:ea typeface="Arial"/>
              <a:cs typeface="Arial"/>
              <a:sym typeface="Arial"/>
            </a:endParaRPr>
          </a:p>
          <a:p>
            <a:pPr algn="l" indent="-206121" lvl="0" marL="305435" rtl="0">
              <a:lnSpc>
                <a:spcPct val="110000"/>
              </a:lnSpc>
              <a:spcBef>
                <a:spcPts val="940"/>
              </a:spcBef>
              <a:spcAft>
                <a:spcPts val="0"/>
              </a:spcAft>
              <a:buSzPts val="1564"/>
              <a:buNone/>
            </a:pPr>
            <a:endParaRPr dirty="0">
              <a:latin typeface="Arial"/>
              <a:ea typeface="Arial"/>
              <a:cs typeface="Arial"/>
              <a:sym typeface="Arial"/>
            </a:endParaRPr>
          </a:p>
        </p:txBody>
      </p:sp>
      <p:pic>
        <p:nvPicPr>
          <p:cNvPr id="2097154" name="Picture 2" descr="Security Chip Icons - Free SVG &amp; PNG Security Chip Images - Noun Project"/>
          <p:cNvPicPr>
            <a:picLocks noChangeAspect="1" noChangeArrowheads="1"/>
          </p:cNvPicPr>
          <p:nvPr/>
        </p:nvPicPr>
        <p:blipFill>
          <a:blip xmlns:r="http://schemas.openxmlformats.org/officeDocument/2006/relationships" r:embed="rId1"/>
          <a:srcRect/>
          <a:stretch>
            <a:fillRect/>
          </a:stretch>
        </p:blipFill>
        <p:spPr bwMode="auto">
          <a:xfrm>
            <a:off x="6636327" y="1618938"/>
            <a:ext cx="3560618" cy="3853607"/>
          </a:xfrm>
          <a:prstGeom prst="rect"/>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Shape 108"/>
        <p:cNvGrpSpPr/>
        <p:nvPr/>
      </p:nvGrpSpPr>
      <p:grpSpPr>
        <a:xfrm>
          <a:off x="0" y="0"/>
          <a:ext cx="0" cy="0"/>
          <a:chOff x="0" y="0"/>
          <a:chExt cx="0" cy="0"/>
        </a:xfrm>
      </p:grpSpPr>
      <p:sp>
        <p:nvSpPr>
          <p:cNvPr id="1048600" name="Google Shape;109;p3"/>
          <p:cNvSpPr txBox="1">
            <a:spLocks noGrp="1"/>
          </p:cNvSpPr>
          <p:nvPr>
            <p:ph type="title"/>
          </p:nvPr>
        </p:nvSpPr>
        <p:spPr>
          <a:xfrm>
            <a:off x="581192" y="702156"/>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dirty="0" sz="4400" lang="en-IN">
                <a:solidFill>
                  <a:schemeClr val="accent1"/>
                </a:solidFill>
                <a:latin typeface="Arial"/>
                <a:ea typeface="Arial"/>
                <a:cs typeface="Arial"/>
                <a:sym typeface="Arial"/>
              </a:rPr>
              <a:t>PROBLEM STATEMENT</a:t>
            </a:r>
            <a:endParaRPr dirty="0" sz="4400"/>
          </a:p>
        </p:txBody>
      </p:sp>
      <p:sp>
        <p:nvSpPr>
          <p:cNvPr id="1048601" name="Google Shape;110;p3"/>
          <p:cNvSpPr txBox="1">
            <a:spLocks noGrp="1"/>
          </p:cNvSpPr>
          <p:nvPr>
            <p:ph type="body" idx="1"/>
          </p:nvPr>
        </p:nvSpPr>
        <p:spPr>
          <a:xfrm>
            <a:off x="488100" y="1773381"/>
            <a:ext cx="11029500" cy="4132519"/>
          </a:xfrm>
          <a:prstGeom prst="rect"/>
          <a:noFill/>
          <a:ln>
            <a:noFill/>
          </a:ln>
        </p:spPr>
        <p:txBody>
          <a:bodyPr anchor="ctr" anchorCtr="0" bIns="45700" lIns="91425" rIns="91425" spcFirstLastPara="1" tIns="45700" wrap="square">
            <a:normAutofit/>
          </a:bodyPr>
          <a:p>
            <a:pPr algn="l" indent="457200" lvl="0" marL="0" rtl="0">
              <a:spcBef>
                <a:spcPts val="0"/>
              </a:spcBef>
              <a:spcAft>
                <a:spcPts val="0"/>
              </a:spcAft>
              <a:buClr>
                <a:schemeClr val="dk1"/>
              </a:buClr>
              <a:buSzPts val="440"/>
              <a:buFont typeface="Arial"/>
              <a:buNone/>
            </a:pPr>
            <a:r>
              <a:rPr dirty="0" sz="1800" lang="en-IN"/>
              <a:t>A </a:t>
            </a:r>
            <a:r>
              <a:rPr dirty="0" sz="1800" lang="en-IN" smtClean="0"/>
              <a:t>key logger</a:t>
            </a:r>
            <a:r>
              <a:rPr dirty="0" sz="1800" lang="en-IN"/>
              <a:t>, also known as keystroke logging or keyboard capturing, is the action of recording (logging) the keys struck on a keyboard, typically in a covert manner so that the person using the keyboard is unaware that their actions are being monitored. </a:t>
            </a:r>
            <a:r>
              <a:rPr dirty="0" sz="1800" lang="en-IN" smtClean="0"/>
              <a:t>Key loggers </a:t>
            </a:r>
            <a:r>
              <a:rPr dirty="0" sz="1800" lang="en-IN"/>
              <a:t>can be either software or hardware-based and can range from relatively simple to sophisticated in design.</a:t>
            </a:r>
            <a:endParaRPr dirty="0" sz="1800"/>
          </a:p>
          <a:p>
            <a:pPr algn="l" indent="0" lvl="0" marL="0" rtl="0">
              <a:spcBef>
                <a:spcPts val="0"/>
              </a:spcBef>
              <a:spcAft>
                <a:spcPts val="0"/>
              </a:spcAft>
              <a:buClr>
                <a:schemeClr val="dk1"/>
              </a:buClr>
              <a:buSzPts val="440"/>
              <a:buFont typeface="Arial"/>
              <a:buNone/>
            </a:pPr>
            <a:endParaRPr dirty="0" sz="2300"/>
          </a:p>
          <a:p>
            <a:pPr algn="l" indent="457200" lvl="0" marL="0" rtl="0">
              <a:spcBef>
                <a:spcPts val="0"/>
              </a:spcBef>
              <a:spcAft>
                <a:spcPts val="0"/>
              </a:spcAft>
              <a:buClr>
                <a:schemeClr val="dk1"/>
              </a:buClr>
              <a:buSzPts val="440"/>
              <a:buFont typeface="Arial"/>
              <a:buNone/>
            </a:pPr>
            <a:r>
              <a:rPr dirty="0" sz="1800" lang="en-IN"/>
              <a:t>The problem statement for </a:t>
            </a:r>
            <a:r>
              <a:rPr dirty="0" sz="1800" lang="en-IN" smtClean="0"/>
              <a:t>key loggers </a:t>
            </a:r>
            <a:r>
              <a:rPr dirty="0" sz="1800" lang="en-IN"/>
              <a:t>generally revolves around the need for monitoring or surveillance, either for legitimate purposes such as parental control, employee monitoring, or law enforcement investigations, or for malicious intent such as identity theft, espionage, or unauthorized access to sensitive information.</a:t>
            </a:r>
            <a:endParaRPr dirty="0" sz="1800"/>
          </a:p>
          <a:p>
            <a:pPr algn="l" indent="0" lvl="0" marL="0" rtl="0">
              <a:spcBef>
                <a:spcPts val="0"/>
              </a:spcBef>
              <a:spcAft>
                <a:spcPts val="0"/>
              </a:spcAft>
              <a:buClr>
                <a:schemeClr val="dk1"/>
              </a:buClr>
              <a:buSzPts val="440"/>
              <a:buFont typeface="Arial"/>
              <a:buNone/>
            </a:pPr>
            <a:endParaRPr dirty="0" sz="4865"/>
          </a:p>
          <a:p>
            <a:pPr algn="l" indent="0" lvl="0" marL="0" rtl="0">
              <a:spcBef>
                <a:spcPts val="0"/>
              </a:spcBef>
              <a:spcAft>
                <a:spcPts val="0"/>
              </a:spcAft>
              <a:buSzPct val="64705"/>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Shape 114"/>
        <p:cNvGrpSpPr/>
        <p:nvPr/>
      </p:nvGrpSpPr>
      <p:grpSpPr>
        <a:xfrm>
          <a:off x="0" y="0"/>
          <a:ext cx="0" cy="0"/>
          <a:chOff x="0" y="0"/>
          <a:chExt cx="0" cy="0"/>
        </a:xfrm>
      </p:grpSpPr>
      <p:sp>
        <p:nvSpPr>
          <p:cNvPr id="1048604" name="Google Shape;115;p4"/>
          <p:cNvSpPr txBox="1">
            <a:spLocks noGrp="1"/>
          </p:cNvSpPr>
          <p:nvPr>
            <p:ph type="title"/>
          </p:nvPr>
        </p:nvSpPr>
        <p:spPr>
          <a:xfrm>
            <a:off x="599042" y="702156"/>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PROPOSED SOLUTION</a:t>
            </a:r>
            <a:endParaRPr sz="4400"/>
          </a:p>
        </p:txBody>
      </p:sp>
      <p:sp>
        <p:nvSpPr>
          <p:cNvPr id="1048605" name="Google Shape;116;p4"/>
          <p:cNvSpPr txBox="1">
            <a:spLocks noGrp="1"/>
          </p:cNvSpPr>
          <p:nvPr>
            <p:ph type="body" idx="1"/>
          </p:nvPr>
        </p:nvSpPr>
        <p:spPr>
          <a:xfrm>
            <a:off x="392900" y="1232550"/>
            <a:ext cx="11626800" cy="5439300"/>
          </a:xfrm>
          <a:prstGeom prst="rect"/>
          <a:noFill/>
          <a:ln>
            <a:noFill/>
          </a:ln>
        </p:spPr>
        <p:txBody>
          <a:bodyPr anchor="ctr" anchorCtr="0" bIns="45700" lIns="91425" rIns="91425" spcFirstLastPara="1" tIns="45700" wrap="square">
            <a:noAutofit/>
          </a:bodyPr>
          <a:p>
            <a:pPr algn="l" indent="0" lvl="0" marL="0" rtl="0">
              <a:lnSpc>
                <a:spcPct val="115000"/>
              </a:lnSpc>
              <a:spcBef>
                <a:spcPts val="0"/>
              </a:spcBef>
              <a:spcAft>
                <a:spcPts val="0"/>
              </a:spcAft>
              <a:buNone/>
            </a:pPr>
            <a:endParaRPr sz="1800">
              <a:solidFill>
                <a:schemeClr val="dk1"/>
              </a:solidFill>
              <a:highlight>
                <a:schemeClr val="lt1"/>
              </a:highlight>
              <a:latin typeface="Roboto"/>
              <a:ea typeface="Roboto"/>
              <a:cs typeface="Roboto"/>
              <a:sym typeface="Roboto"/>
            </a:endParaRPr>
          </a:p>
          <a:p>
            <a:pPr algn="l" indent="0" lvl="0" marL="0" rtl="0">
              <a:lnSpc>
                <a:spcPct val="115000"/>
              </a:lnSpc>
              <a:spcBef>
                <a:spcPts val="1500"/>
              </a:spcBef>
              <a:spcAft>
                <a:spcPts val="0"/>
              </a:spcAft>
              <a:buClr>
                <a:schemeClr val="dk1"/>
              </a:buClr>
              <a:buSzPts val="1100"/>
              <a:buFont typeface="Arial"/>
              <a:buNone/>
            </a:pPr>
            <a:r>
              <a:rPr sz="1800" lang="en-IN">
                <a:solidFill>
                  <a:schemeClr val="dk1"/>
                </a:solidFill>
                <a:highlight>
                  <a:schemeClr val="lt1"/>
                </a:highlight>
                <a:latin typeface="Roboto"/>
                <a:ea typeface="Roboto"/>
                <a:cs typeface="Roboto"/>
                <a:sym typeface="Roboto"/>
              </a:rPr>
              <a:t>A pr</a:t>
            </a:r>
            <a:r>
              <a:rPr sz="1900" lang="en-IN">
                <a:solidFill>
                  <a:schemeClr val="dk1"/>
                </a:solidFill>
                <a:highlight>
                  <a:schemeClr val="lt1"/>
                </a:highlight>
                <a:latin typeface="Roboto"/>
                <a:ea typeface="Roboto"/>
                <a:cs typeface="Roboto"/>
                <a:sym typeface="Roboto"/>
              </a:rPr>
              <a:t>oposed solution for keyloggers involves designing and implementing a system that effectively captures and logs keystrokes while considering security, usability, and ethical considerations. Here's a high-level overview of a proposed solution</a:t>
            </a:r>
            <a:endParaRPr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1500"/>
              </a:spcBef>
              <a:spcAft>
                <a:spcPts val="0"/>
              </a:spcAft>
              <a:buClr>
                <a:schemeClr val="dk1"/>
              </a:buClr>
              <a:buSzPts val="2000"/>
              <a:buFont typeface="Roboto"/>
              <a:buNone/>
            </a:pPr>
            <a:r>
              <a:rPr b="1" sz="2000" lang="en-IN">
                <a:solidFill>
                  <a:schemeClr val="dk1"/>
                </a:solidFill>
                <a:highlight>
                  <a:schemeClr val="lt1"/>
                </a:highlight>
                <a:latin typeface="Roboto"/>
                <a:ea typeface="Roboto"/>
                <a:cs typeface="Roboto"/>
                <a:sym typeface="Roboto"/>
              </a:rPr>
              <a:t>Software Implementation:</a:t>
            </a:r>
            <a:endParaRPr b="1" sz="20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Develop a software-based keylogger capable of running stealthily on target systems.</a:t>
            </a:r>
            <a:endParaRPr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Utilize programming languages such as C/C++, Python, or Java to create the keylogging application.</a:t>
            </a:r>
            <a:endParaRPr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Implement techniques to intercept and log keystrokes without being detected by the user or antivirus software.</a:t>
            </a:r>
            <a:endParaRPr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Ensure compatibility with various operating systems (Windows, macOS, Linux) and keyboard types.</a:t>
            </a:r>
            <a:endParaRPr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2000"/>
              <a:buFont typeface="Roboto"/>
              <a:buNone/>
            </a:pPr>
            <a:r>
              <a:rPr b="1" sz="2000" lang="en-IN">
                <a:solidFill>
                  <a:schemeClr val="dk1"/>
                </a:solidFill>
                <a:highlight>
                  <a:schemeClr val="lt1"/>
                </a:highlight>
                <a:latin typeface="Roboto"/>
                <a:ea typeface="Roboto"/>
                <a:cs typeface="Roboto"/>
                <a:sym typeface="Roboto"/>
              </a:rPr>
              <a:t>Data Capture and Storage:</a:t>
            </a:r>
            <a:endParaRPr b="1" sz="20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Capture keystrokes and store them securely in encrypted files or databases.</a:t>
            </a:r>
            <a:endParaRPr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Implement encryption algorithms to protect sensitive data from unauthorized access.</a:t>
            </a:r>
            <a:endParaRPr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Consider compression techniques to minimize storage space and bandwidth usage for remote data transmission.</a:t>
            </a:r>
            <a:endParaRPr sz="1900">
              <a:solidFill>
                <a:schemeClr val="dk1"/>
              </a:solidFill>
              <a:highlight>
                <a:schemeClr val="lt1"/>
              </a:highlight>
              <a:latin typeface="Roboto"/>
              <a:ea typeface="Roboto"/>
              <a:cs typeface="Roboto"/>
              <a:sym typeface="Roboto"/>
            </a:endParaRPr>
          </a:p>
          <a:p>
            <a:pPr algn="l" indent="0" lvl="0" marL="914400" rtl="0">
              <a:lnSpc>
                <a:spcPct val="115000"/>
              </a:lnSpc>
              <a:spcBef>
                <a:spcPts val="1500"/>
              </a:spcBef>
              <a:spcAft>
                <a:spcPts val="1500"/>
              </a:spcAft>
              <a:buNone/>
            </a:pPr>
            <a:endParaRPr sz="2700">
              <a:solidFill>
                <a:schemeClr val="lt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Shape 120"/>
        <p:cNvGrpSpPr/>
        <p:nvPr/>
      </p:nvGrpSpPr>
      <p:grpSpPr>
        <a:xfrm>
          <a:off x="0" y="0"/>
          <a:ext cx="0" cy="0"/>
          <a:chOff x="0" y="0"/>
          <a:chExt cx="0" cy="0"/>
        </a:xfrm>
      </p:grpSpPr>
      <p:sp>
        <p:nvSpPr>
          <p:cNvPr id="1048608" name="Google Shape;121;g2c5f4b99186_0_9"/>
          <p:cNvSpPr txBox="1">
            <a:spLocks noGrp="1"/>
          </p:cNvSpPr>
          <p:nvPr>
            <p:ph type="body" idx="1"/>
          </p:nvPr>
        </p:nvSpPr>
        <p:spPr>
          <a:xfrm>
            <a:off x="289200" y="732300"/>
            <a:ext cx="11613600" cy="5393400"/>
          </a:xfrm>
          <a:prstGeom prst="rect"/>
          <a:noFill/>
          <a:ln>
            <a:noFill/>
          </a:ln>
        </p:spPr>
        <p:txBody>
          <a:bodyPr anchor="ctr" anchorCtr="0" bIns="45700" lIns="91425" rIns="91425" spcFirstLastPara="1" tIns="45700" wrap="square">
            <a:noAutofit/>
          </a:bodyPr>
          <a:p>
            <a:pPr algn="l" indent="-228600" lvl="0" marL="457200" rtl="0">
              <a:lnSpc>
                <a:spcPct val="115000"/>
              </a:lnSpc>
              <a:spcBef>
                <a:spcPts val="1500"/>
              </a:spcBef>
              <a:spcAft>
                <a:spcPts val="0"/>
              </a:spcAft>
              <a:buClr>
                <a:schemeClr val="dk1"/>
              </a:buClr>
              <a:buSzPts val="1700"/>
              <a:buFont typeface="Roboto"/>
              <a:buNone/>
            </a:pPr>
            <a:r>
              <a:rPr b="1" lang="en-IN">
                <a:solidFill>
                  <a:schemeClr val="dk1"/>
                </a:solidFill>
                <a:highlight>
                  <a:schemeClr val="lt1"/>
                </a:highlight>
                <a:latin typeface="Roboto"/>
                <a:ea typeface="Roboto"/>
                <a:cs typeface="Roboto"/>
                <a:sym typeface="Roboto"/>
              </a:rPr>
              <a:t>U</a:t>
            </a:r>
            <a:r>
              <a:rPr b="1" sz="1900" lang="en-IN">
                <a:solidFill>
                  <a:schemeClr val="dk1"/>
                </a:solidFill>
                <a:highlight>
                  <a:schemeClr val="lt1"/>
                </a:highlight>
                <a:latin typeface="Roboto"/>
                <a:ea typeface="Roboto"/>
                <a:cs typeface="Roboto"/>
                <a:sym typeface="Roboto"/>
              </a:rPr>
              <a:t>ser Interface:</a:t>
            </a:r>
            <a:endParaRPr b="1"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Optionally include a user interface for configuration and data retrieval.</a:t>
            </a:r>
            <a:endParaRPr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Design the interface to be intuitive and easy to use, while ensuring that it does not raise suspicion if discovered by the user.</a:t>
            </a:r>
            <a:endParaRPr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r>
              <a:rPr b="1" sz="1900" lang="en-IN">
                <a:solidFill>
                  <a:schemeClr val="dk1"/>
                </a:solidFill>
                <a:highlight>
                  <a:schemeClr val="lt1"/>
                </a:highlight>
                <a:latin typeface="Roboto"/>
                <a:ea typeface="Roboto"/>
                <a:cs typeface="Roboto"/>
                <a:sym typeface="Roboto"/>
              </a:rPr>
              <a:t>Detection and Evasion:</a:t>
            </a:r>
            <a:endParaRPr b="1"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Employ advanced evasion techniques to avoid detection by antivirus software and security tools.</a:t>
            </a:r>
            <a:endParaRPr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Use code obfuscation, polymorphism, and rootkit-like features to hide the keylogger's presence on the system.</a:t>
            </a:r>
            <a:endParaRPr sz="1900">
              <a:solidFill>
                <a:schemeClr val="dk1"/>
              </a:solidFill>
              <a:highlight>
                <a:schemeClr val="lt1"/>
              </a:highlight>
              <a:latin typeface="Roboto"/>
              <a:ea typeface="Roboto"/>
              <a:cs typeface="Roboto"/>
              <a:sym typeface="Roboto"/>
            </a:endParaRPr>
          </a:p>
          <a:p>
            <a:pPr algn="l" indent="457200" lvl="0" marL="0" rtl="0">
              <a:lnSpc>
                <a:spcPct val="115000"/>
              </a:lnSpc>
              <a:spcBef>
                <a:spcPts val="1500"/>
              </a:spcBef>
              <a:spcAft>
                <a:spcPts val="0"/>
              </a:spcAft>
              <a:buNone/>
            </a:pPr>
            <a:r>
              <a:rPr b="1" sz="1900" lang="en-IN">
                <a:solidFill>
                  <a:schemeClr val="dk1"/>
                </a:solidFill>
                <a:highlight>
                  <a:schemeClr val="lt1"/>
                </a:highlight>
                <a:latin typeface="Roboto"/>
                <a:ea typeface="Roboto"/>
                <a:cs typeface="Roboto"/>
                <a:sym typeface="Roboto"/>
              </a:rPr>
              <a:t>Remote Access and Control:</a:t>
            </a:r>
            <a:endParaRPr b="1" sz="1900">
              <a:solidFill>
                <a:schemeClr val="dk1"/>
              </a:solidFill>
              <a:highlight>
                <a:schemeClr val="lt1"/>
              </a:highlight>
              <a:latin typeface="Roboto"/>
              <a:ea typeface="Roboto"/>
              <a:cs typeface="Roboto"/>
              <a:sym typeface="Roboto"/>
            </a:endParaRPr>
          </a:p>
          <a:p>
            <a:pPr algn="l" indent="-349250" lvl="0"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Enable remote access to logged data for monitoring purposes.</a:t>
            </a:r>
            <a:endParaRPr sz="1900">
              <a:solidFill>
                <a:schemeClr val="dk1"/>
              </a:solidFill>
              <a:highlight>
                <a:schemeClr val="lt1"/>
              </a:highlight>
              <a:latin typeface="Roboto"/>
              <a:ea typeface="Roboto"/>
              <a:cs typeface="Roboto"/>
              <a:sym typeface="Roboto"/>
            </a:endParaRPr>
          </a:p>
          <a:p>
            <a:pPr algn="l" indent="-349250" lvl="0"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Implement secure communication protocols (e.g., HTTPS, SSH) for transmitting data to a remote server.</a:t>
            </a:r>
            <a:endParaRPr sz="1900">
              <a:solidFill>
                <a:schemeClr val="dk1"/>
              </a:solidFill>
              <a:highlight>
                <a:schemeClr val="lt1"/>
              </a:highlight>
              <a:latin typeface="Roboto"/>
              <a:ea typeface="Roboto"/>
              <a:cs typeface="Roboto"/>
              <a:sym typeface="Roboto"/>
            </a:endParaRPr>
          </a:p>
          <a:p>
            <a:pPr algn="l" indent="-349250" lvl="0"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Include authentication mechanisms to ensure that only authorized users can access the logged data remotely.</a:t>
            </a:r>
            <a:endParaRPr sz="1900">
              <a:solidFill>
                <a:schemeClr val="dk1"/>
              </a:solidFill>
              <a:highlight>
                <a:schemeClr val="lt1"/>
              </a:highlight>
              <a:latin typeface="Roboto"/>
              <a:ea typeface="Roboto"/>
              <a:cs typeface="Roboto"/>
              <a:sym typeface="Roboto"/>
            </a:endParaRPr>
          </a:p>
          <a:p>
            <a:pPr algn="l" indent="0" lvl="0" marL="457200" rtl="0">
              <a:lnSpc>
                <a:spcPct val="115000"/>
              </a:lnSpc>
              <a:spcBef>
                <a:spcPts val="1500"/>
              </a:spcBef>
              <a:spcAft>
                <a:spcPts val="1500"/>
              </a:spcAft>
              <a:buNone/>
            </a:pPr>
            <a:endParaRPr sz="1700">
              <a:solidFill>
                <a:schemeClr val="dk1"/>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Shape 125"/>
        <p:cNvGrpSpPr/>
        <p:nvPr/>
      </p:nvGrpSpPr>
      <p:grpSpPr>
        <a:xfrm>
          <a:off x="0" y="0"/>
          <a:ext cx="0" cy="0"/>
          <a:chOff x="0" y="0"/>
          <a:chExt cx="0" cy="0"/>
        </a:xfrm>
      </p:grpSpPr>
      <p:sp>
        <p:nvSpPr>
          <p:cNvPr id="1048611" name="Google Shape;126;p5"/>
          <p:cNvSpPr txBox="1">
            <a:spLocks noGrp="1"/>
          </p:cNvSpPr>
          <p:nvPr>
            <p:ph type="title"/>
          </p:nvPr>
        </p:nvSpPr>
        <p:spPr>
          <a:xfrm>
            <a:off x="581242" y="626847"/>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dirty="0" sz="4400" lang="en-IN">
                <a:solidFill>
                  <a:schemeClr val="accent1"/>
                </a:solidFill>
                <a:latin typeface="Arial"/>
                <a:ea typeface="Arial"/>
                <a:cs typeface="Arial"/>
                <a:sym typeface="Arial"/>
              </a:rPr>
              <a:t>SYSTEM  APPROACH</a:t>
            </a:r>
            <a:endParaRPr b="1" dirty="0" sz="4400">
              <a:solidFill>
                <a:schemeClr val="accent1"/>
              </a:solidFill>
              <a:latin typeface="Arial"/>
              <a:ea typeface="Arial"/>
              <a:cs typeface="Arial"/>
              <a:sym typeface="Arial"/>
            </a:endParaRPr>
          </a:p>
        </p:txBody>
      </p:sp>
      <p:sp>
        <p:nvSpPr>
          <p:cNvPr id="1048612" name="Google Shape;127;p5"/>
          <p:cNvSpPr txBox="1">
            <a:spLocks noGrp="1"/>
          </p:cNvSpPr>
          <p:nvPr>
            <p:ph type="body" idx="1"/>
          </p:nvPr>
        </p:nvSpPr>
        <p:spPr>
          <a:xfrm>
            <a:off x="446521" y="1166556"/>
            <a:ext cx="11497096" cy="5763454"/>
          </a:xfrm>
          <a:prstGeom prst="rect"/>
          <a:noFill/>
          <a:ln>
            <a:noFill/>
          </a:ln>
        </p:spPr>
        <p:txBody>
          <a:bodyPr anchor="ctr" anchorCtr="0" bIns="45700" lIns="91425" rIns="91425" spcFirstLastPara="1" tIns="45700" wrap="square">
            <a:noAutofit/>
          </a:bodyPr>
          <a:p>
            <a:pPr algn="l" indent="0" lvl="0" marL="0" rtl="0">
              <a:spcBef>
                <a:spcPts val="960"/>
              </a:spcBef>
              <a:spcAft>
                <a:spcPts val="0"/>
              </a:spcAft>
              <a:buNone/>
            </a:pPr>
            <a:endParaRPr dirty="0" sz="2200">
              <a:solidFill>
                <a:schemeClr val="dk1"/>
              </a:solidFill>
            </a:endParaRPr>
          </a:p>
          <a:p>
            <a:pPr algn="l" indent="0" lvl="0" marL="0" rtl="0">
              <a:spcBef>
                <a:spcPts val="960"/>
              </a:spcBef>
              <a:spcAft>
                <a:spcPts val="0"/>
              </a:spcAft>
              <a:buNone/>
            </a:pPr>
            <a:r>
              <a:rPr b="1" dirty="0" sz="2200" lang="en-IN">
                <a:solidFill>
                  <a:schemeClr val="dk1"/>
                </a:solidFill>
              </a:rPr>
              <a:t>Certainly, here are the key topics within a system approach to </a:t>
            </a:r>
            <a:r>
              <a:rPr b="1" dirty="0" sz="2200" lang="en-IN" smtClean="0">
                <a:solidFill>
                  <a:schemeClr val="dk1"/>
                </a:solidFill>
              </a:rPr>
              <a:t>key loggers</a:t>
            </a:r>
            <a:r>
              <a:rPr dirty="0" sz="2200" lang="en-IN">
                <a:solidFill>
                  <a:schemeClr val="dk1"/>
                </a:solidFill>
              </a:rPr>
              <a:t>:</a:t>
            </a:r>
            <a:endParaRPr dirty="0" sz="2200">
              <a:solidFill>
                <a:schemeClr val="dk1"/>
              </a:solidFill>
            </a:endParaRPr>
          </a:p>
          <a:p>
            <a:pPr algn="l" indent="0" lvl="0" marL="0" rtl="0">
              <a:spcBef>
                <a:spcPts val="960"/>
              </a:spcBef>
              <a:spcAft>
                <a:spcPts val="0"/>
              </a:spcAft>
              <a:buClr>
                <a:schemeClr val="dk1"/>
              </a:buClr>
              <a:buSzPts val="1100"/>
              <a:buFont typeface="Arial"/>
              <a:buNone/>
            </a:pPr>
            <a:endParaRPr dirty="0" sz="1900">
              <a:solidFill>
                <a:schemeClr val="dk1"/>
              </a:solidFill>
            </a:endParaRPr>
          </a:p>
          <a:p>
            <a:pPr algn="l" indent="0" lvl="0" marL="0" rtl="0">
              <a:spcBef>
                <a:spcPts val="960"/>
              </a:spcBef>
              <a:spcAft>
                <a:spcPts val="0"/>
              </a:spcAft>
              <a:buNone/>
            </a:pPr>
            <a:r>
              <a:rPr dirty="0" sz="1900" lang="en-IN">
                <a:solidFill>
                  <a:schemeClr val="dk1"/>
                </a:solidFill>
              </a:rPr>
              <a:t>1. Hardware Component</a:t>
            </a:r>
            <a:endParaRPr dirty="0" sz="1900">
              <a:solidFill>
                <a:schemeClr val="dk1"/>
              </a:solidFill>
            </a:endParaRPr>
          </a:p>
          <a:p>
            <a:pPr algn="l" indent="0" lvl="0" marL="0" rtl="0">
              <a:spcBef>
                <a:spcPts val="960"/>
              </a:spcBef>
              <a:spcAft>
                <a:spcPts val="0"/>
              </a:spcAft>
              <a:buClr>
                <a:schemeClr val="dk1"/>
              </a:buClr>
              <a:buSzPts val="1100"/>
              <a:buFont typeface="Arial"/>
              <a:buNone/>
            </a:pPr>
            <a:r>
              <a:rPr dirty="0" sz="1900" lang="en-IN">
                <a:solidFill>
                  <a:schemeClr val="dk1"/>
                </a:solidFill>
              </a:rPr>
              <a:t>2. Software Component</a:t>
            </a:r>
            <a:endParaRPr dirty="0" sz="1900">
              <a:solidFill>
                <a:schemeClr val="dk1"/>
              </a:solidFill>
            </a:endParaRPr>
          </a:p>
          <a:p>
            <a:pPr algn="l" indent="0" lvl="0" marL="0" rtl="0">
              <a:spcBef>
                <a:spcPts val="960"/>
              </a:spcBef>
              <a:spcAft>
                <a:spcPts val="0"/>
              </a:spcAft>
              <a:buClr>
                <a:schemeClr val="dk1"/>
              </a:buClr>
              <a:buSzPts val="1100"/>
              <a:buFont typeface="Arial"/>
              <a:buNone/>
            </a:pPr>
            <a:r>
              <a:rPr dirty="0" sz="1900" lang="en-IN">
                <a:solidFill>
                  <a:schemeClr val="dk1"/>
                </a:solidFill>
              </a:rPr>
              <a:t>3. Data Capture and Storage</a:t>
            </a:r>
            <a:endParaRPr dirty="0" sz="1900">
              <a:solidFill>
                <a:schemeClr val="dk1"/>
              </a:solidFill>
            </a:endParaRPr>
          </a:p>
          <a:p>
            <a:pPr algn="l" indent="0" lvl="0" marL="0" rtl="0">
              <a:spcBef>
                <a:spcPts val="960"/>
              </a:spcBef>
              <a:spcAft>
                <a:spcPts val="0"/>
              </a:spcAft>
              <a:buClr>
                <a:schemeClr val="dk1"/>
              </a:buClr>
              <a:buSzPts val="1100"/>
              <a:buFont typeface="Arial"/>
              <a:buNone/>
            </a:pPr>
            <a:r>
              <a:rPr dirty="0" sz="1900" lang="en-IN">
                <a:solidFill>
                  <a:schemeClr val="dk1"/>
                </a:solidFill>
              </a:rPr>
              <a:t>4. User Interaction</a:t>
            </a:r>
            <a:endParaRPr dirty="0" sz="1900">
              <a:solidFill>
                <a:schemeClr val="dk1"/>
              </a:solidFill>
            </a:endParaRPr>
          </a:p>
          <a:p>
            <a:pPr algn="l" indent="0" lvl="0" marL="0" rtl="0">
              <a:spcBef>
                <a:spcPts val="960"/>
              </a:spcBef>
              <a:spcAft>
                <a:spcPts val="0"/>
              </a:spcAft>
              <a:buClr>
                <a:schemeClr val="dk1"/>
              </a:buClr>
              <a:buSzPts val="1100"/>
              <a:buFont typeface="Arial"/>
              <a:buNone/>
            </a:pPr>
            <a:r>
              <a:rPr dirty="0" sz="1900" lang="en-IN">
                <a:solidFill>
                  <a:schemeClr val="dk1"/>
                </a:solidFill>
              </a:rPr>
              <a:t>5. Detection and Evasion</a:t>
            </a:r>
            <a:endParaRPr dirty="0" sz="1900">
              <a:solidFill>
                <a:schemeClr val="dk1"/>
              </a:solidFill>
            </a:endParaRPr>
          </a:p>
          <a:p>
            <a:pPr algn="l" indent="0" lvl="0" marL="0" rtl="0">
              <a:spcBef>
                <a:spcPts val="960"/>
              </a:spcBef>
              <a:spcAft>
                <a:spcPts val="0"/>
              </a:spcAft>
              <a:buClr>
                <a:schemeClr val="dk1"/>
              </a:buClr>
              <a:buSzPts val="1100"/>
              <a:buFont typeface="Arial"/>
              <a:buNone/>
            </a:pPr>
            <a:r>
              <a:rPr dirty="0" sz="1900" lang="en-IN">
                <a:solidFill>
                  <a:schemeClr val="dk1"/>
                </a:solidFill>
              </a:rPr>
              <a:t>6. Remote Access and Control</a:t>
            </a:r>
            <a:endParaRPr dirty="0" sz="1900">
              <a:solidFill>
                <a:schemeClr val="dk1"/>
              </a:solidFill>
            </a:endParaRPr>
          </a:p>
          <a:p>
            <a:pPr algn="l" indent="0" lvl="0" marL="0" rtl="0">
              <a:spcBef>
                <a:spcPts val="960"/>
              </a:spcBef>
              <a:spcAft>
                <a:spcPts val="0"/>
              </a:spcAft>
              <a:buClr>
                <a:schemeClr val="dk1"/>
              </a:buClr>
              <a:buSzPts val="1100"/>
              <a:buFont typeface="Arial"/>
              <a:buNone/>
            </a:pPr>
            <a:r>
              <a:rPr dirty="0" sz="1900" lang="en-IN">
                <a:solidFill>
                  <a:schemeClr val="dk1"/>
                </a:solidFill>
              </a:rPr>
              <a:t>7. Legal and Ethical Considerations</a:t>
            </a:r>
            <a:endParaRPr dirty="0" sz="1900">
              <a:solidFill>
                <a:schemeClr val="dk1"/>
              </a:solidFill>
            </a:endParaRPr>
          </a:p>
          <a:p>
            <a:pPr algn="l" indent="0" lvl="0" marL="0" rtl="0">
              <a:spcBef>
                <a:spcPts val="960"/>
              </a:spcBef>
              <a:spcAft>
                <a:spcPts val="0"/>
              </a:spcAft>
              <a:buClr>
                <a:schemeClr val="dk1"/>
              </a:buClr>
              <a:buSzPts val="1100"/>
              <a:buFont typeface="Arial"/>
              <a:buNone/>
            </a:pPr>
            <a:r>
              <a:rPr dirty="0" sz="1900" lang="en-IN">
                <a:solidFill>
                  <a:schemeClr val="dk1"/>
                </a:solidFill>
              </a:rPr>
              <a:t>8. Updates and Maintenance</a:t>
            </a:r>
            <a:endParaRPr dirty="0" sz="1900">
              <a:solidFill>
                <a:schemeClr val="dk1"/>
              </a:solidFill>
            </a:endParaRPr>
          </a:p>
          <a:p>
            <a:pPr algn="l" indent="0" lvl="0" marL="0" rtl="0">
              <a:lnSpc>
                <a:spcPct val="110000"/>
              </a:lnSpc>
              <a:spcBef>
                <a:spcPts val="960"/>
              </a:spcBef>
              <a:spcAft>
                <a:spcPts val="0"/>
              </a:spcAft>
              <a:buNone/>
            </a:pPr>
            <a:endParaRPr b="1" dirty="0" sz="2200">
              <a:solidFill>
                <a:srgbClr val="0F0F0F"/>
              </a:solidFill>
            </a:endParaRPr>
          </a:p>
        </p:txBody>
      </p:sp>
      <p:sp>
        <p:nvSpPr>
          <p:cNvPr id="1048613" name="AutoShape 2" descr="What is a Keylogger? | Keystroke Logging Definition | Avast"/>
          <p:cNvSpPr>
            <a:spLocks noChangeAspect="1" noChangeArrowheads="1"/>
          </p:cNvSpPr>
          <p:nvPr/>
        </p:nvSpPr>
        <p:spPr bwMode="auto">
          <a:xfrm>
            <a:off x="-152400" y="-304801"/>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14" name="AutoShape 4" descr="What is a Keylogger? | Keystroke Logging Definition | Avast"/>
          <p:cNvSpPr>
            <a:spLocks noChangeAspect="1" noChangeArrowheads="1"/>
          </p:cNvSpPr>
          <p:nvPr/>
        </p:nvSpPr>
        <p:spPr bwMode="auto">
          <a:xfrm>
            <a:off x="152400" y="-55418"/>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15" name="AutoShape 6" descr="What is a Keylogger? | Keystroke Logging Definition | Avast"/>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16" name="AutoShape 10" descr="What is a Keylogger? | Keystroke Logging Definition | Avast"/>
          <p:cNvSpPr>
            <a:spLocks noChangeAspect="1" noChangeArrowheads="1"/>
          </p:cNvSpPr>
          <p:nvPr/>
        </p:nvSpPr>
        <p:spPr bwMode="auto">
          <a:xfrm>
            <a:off x="7135090" y="2576945"/>
            <a:ext cx="4142509" cy="3657599"/>
          </a:xfrm>
          <a:prstGeom prst="rect"/>
          <a:noFill/>
        </p:spPr>
        <p:txBody>
          <a:bodyPr anchor="t" anchorCtr="0" bIns="45720" compatLnSpc="1" lIns="91440" numCol="1" rIns="91440" tIns="45720" vert="horz" wrap="square">
            <a:prstTxWarp prst="textNoShape"/>
          </a:bodyPr>
          <a:p>
            <a:endParaRPr lang="en-US"/>
          </a:p>
        </p:txBody>
      </p:sp>
      <p:sp>
        <p:nvSpPr>
          <p:cNvPr id="1048617" name="AutoShape 12" descr="What is a Keylogger? | Keystroke Logging Definition | Avast"/>
          <p:cNvSpPr>
            <a:spLocks noChangeAspect="1" noChangeArrowheads="1"/>
          </p:cNvSpPr>
          <p:nvPr/>
        </p:nvSpPr>
        <p:spPr bwMode="auto">
          <a:xfrm>
            <a:off x="307975" y="7937"/>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18" name="AutoShape 2" descr="Keyloggers record what you type, spying on your passwords, messages, and more."/>
          <p:cNvSpPr>
            <a:spLocks noChangeAspect="1" noChangeArrowheads="1"/>
          </p:cNvSpPr>
          <p:nvPr/>
        </p:nvSpPr>
        <p:spPr bwMode="auto">
          <a:xfrm>
            <a:off x="1333212" y="1082058"/>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19" name="AutoShape 4" descr="Keyloggers record what you type, spying on your passwords, messages, and more."/>
          <p:cNvSpPr>
            <a:spLocks noChangeAspect="1" noChangeArrowheads="1"/>
          </p:cNvSpPr>
          <p:nvPr/>
        </p:nvSpPr>
        <p:spPr bwMode="auto">
          <a:xfrm>
            <a:off x="460375" y="160337"/>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20" name="AutoShape 6" descr="Keyloggers record what you type, spying on your passwords, messages, and more."/>
          <p:cNvSpPr>
            <a:spLocks noChangeAspect="1" noChangeArrowheads="1"/>
          </p:cNvSpPr>
          <p:nvPr/>
        </p:nvSpPr>
        <p:spPr bwMode="auto">
          <a:xfrm>
            <a:off x="612775" y="312737"/>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21" name="AutoShape 8" descr="What is a Keylogger? | Keystroke Logging Definition | Avast"/>
          <p:cNvSpPr>
            <a:spLocks noChangeAspect="1" noChangeArrowheads="1"/>
          </p:cNvSpPr>
          <p:nvPr/>
        </p:nvSpPr>
        <p:spPr bwMode="auto">
          <a:xfrm>
            <a:off x="765175" y="465137"/>
            <a:ext cx="304800" cy="304801"/>
          </a:xfrm>
          <a:prstGeom prst="rect"/>
          <a:noFill/>
        </p:spPr>
        <p:txBody>
          <a:bodyPr anchor="t" anchorCtr="0" bIns="45720" compatLnSpc="1" lIns="91440" numCol="1" rIns="91440" tIns="45720" vert="horz" wrap="square">
            <a:prstTxWarp prst="textNoShape"/>
          </a:bodyPr>
          <a:p>
            <a:endParaRPr lang="en-US"/>
          </a:p>
        </p:txBody>
      </p:sp>
      <p:pic>
        <p:nvPicPr>
          <p:cNvPr id="2097155" name="Picture 10"/>
          <p:cNvPicPr>
            <a:picLocks noChangeAspect="1"/>
          </p:cNvPicPr>
          <p:nvPr/>
        </p:nvPicPr>
        <p:blipFill>
          <a:blip xmlns:r="http://schemas.openxmlformats.org/officeDocument/2006/relationships" r:embed="rId1"/>
          <a:stretch>
            <a:fillRect/>
          </a:stretch>
        </p:blipFill>
        <p:spPr>
          <a:xfrm>
            <a:off x="4641274" y="2576945"/>
            <a:ext cx="6969468" cy="3657599"/>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Shape 125"/>
        <p:cNvGrpSpPr/>
        <p:nvPr/>
      </p:nvGrpSpPr>
      <p:grpSpPr>
        <a:xfrm>
          <a:off x="0" y="0"/>
          <a:ext cx="0" cy="0"/>
          <a:chOff x="0" y="0"/>
          <a:chExt cx="0" cy="0"/>
        </a:xfrm>
      </p:grpSpPr>
      <p:sp>
        <p:nvSpPr>
          <p:cNvPr id="1048624" name="AutoShape 2" descr="Keylogger Process in User Activity | Download Scientific Diagram"/>
          <p:cNvSpPr>
            <a:spLocks noChangeAspect="1" noGrp="1" noChangeArrowheads="1"/>
          </p:cNvSpPr>
          <p:nvPr>
            <p:ph type="body" idx="1"/>
          </p:nvPr>
        </p:nvSpPr>
        <p:spPr bwMode="auto">
          <a:xfrm>
            <a:off x="484909" y="817418"/>
            <a:ext cx="11518146" cy="5320147"/>
          </a:xfrm>
          <a:prstGeom prst="rect"/>
          <a:noFill/>
        </p:spPr>
        <p:txBody>
          <a:bodyPr anchor="t" anchorCtr="0" bIns="45720" compatLnSpc="1" lIns="91440" numCol="1" rIns="91440" tIns="45720" vert="horz" wrap="square">
            <a:prstTxWarp prst="textNoShape"/>
          </a:bodyPr>
          <a:p>
            <a:pPr indent="0" marL="123444">
              <a:buNone/>
            </a:pPr>
            <a:r>
              <a:rPr dirty="0" lang="en-US" smtClean="0"/>
              <a:t>EXAMPLE:</a:t>
            </a:r>
            <a:endParaRPr dirty="0" lang="en-US"/>
          </a:p>
        </p:txBody>
      </p:sp>
      <p:pic>
        <p:nvPicPr>
          <p:cNvPr id="2097156" name="Picture 4"/>
          <p:cNvPicPr>
            <a:picLocks noChangeAspect="1"/>
          </p:cNvPicPr>
          <p:nvPr/>
        </p:nvPicPr>
        <p:blipFill>
          <a:blip xmlns:r="http://schemas.openxmlformats.org/officeDocument/2006/relationships" r:embed="rId1"/>
          <a:stretch>
            <a:fillRect/>
          </a:stretch>
        </p:blipFill>
        <p:spPr>
          <a:xfrm>
            <a:off x="3535418" y="1794164"/>
            <a:ext cx="5417128" cy="408016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Shape 131"/>
        <p:cNvGrpSpPr/>
        <p:nvPr/>
      </p:nvGrpSpPr>
      <p:grpSpPr>
        <a:xfrm>
          <a:off x="0" y="0"/>
          <a:ext cx="0" cy="0"/>
          <a:chOff x="0" y="0"/>
          <a:chExt cx="0" cy="0"/>
        </a:xfrm>
      </p:grpSpPr>
      <p:sp>
        <p:nvSpPr>
          <p:cNvPr id="1048627" name="Google Shape;132;p6"/>
          <p:cNvSpPr txBox="1">
            <a:spLocks noGrp="1"/>
          </p:cNvSpPr>
          <p:nvPr>
            <p:ph type="title"/>
          </p:nvPr>
        </p:nvSpPr>
        <p:spPr>
          <a:xfrm>
            <a:off x="581192" y="702156"/>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IN">
                <a:solidFill>
                  <a:schemeClr val="accent1"/>
                </a:solidFill>
                <a:latin typeface="Arial"/>
                <a:ea typeface="Arial"/>
                <a:cs typeface="Arial"/>
                <a:sym typeface="Arial"/>
              </a:rPr>
              <a:t>ALGORITHM &amp; DEPLOYMENT</a:t>
            </a:r>
          </a:p>
        </p:txBody>
      </p:sp>
      <p:sp>
        <p:nvSpPr>
          <p:cNvPr id="1048628" name="Google Shape;133;p6"/>
          <p:cNvSpPr txBox="1">
            <a:spLocks noGrp="1"/>
          </p:cNvSpPr>
          <p:nvPr>
            <p:ph type="body" idx="1"/>
          </p:nvPr>
        </p:nvSpPr>
        <p:spPr>
          <a:xfrm>
            <a:off x="581192" y="1302026"/>
            <a:ext cx="11029615" cy="4673324"/>
          </a:xfrm>
          <a:prstGeom prst="rect"/>
          <a:noFill/>
          <a:ln>
            <a:noFill/>
          </a:ln>
        </p:spPr>
        <p:txBody>
          <a:bodyPr anchor="ctr" anchorCtr="0" bIns="45700" lIns="91425" rIns="91425" spcFirstLastPara="1" tIns="45700" wrap="square">
            <a:normAutofit fontScale="94118" lnSpcReduction="10000"/>
          </a:bodyPr>
          <a:p>
            <a:pPr algn="l" indent="0" lvl="0" marL="0" rtl="0">
              <a:lnSpc>
                <a:spcPct val="160000"/>
              </a:lnSpc>
              <a:spcBef>
                <a:spcPts val="1400"/>
              </a:spcBef>
              <a:spcAft>
                <a:spcPts val="0"/>
              </a:spcAft>
              <a:buClr>
                <a:schemeClr val="dk1"/>
              </a:buClr>
              <a:buSzPts val="1100"/>
              <a:buFont typeface="Arial"/>
              <a:buNone/>
            </a:pPr>
            <a:r>
              <a:rPr b="1" sz="2350" lang="en-IN">
                <a:solidFill>
                  <a:schemeClr val="dk1"/>
                </a:solidFill>
                <a:highlight>
                  <a:schemeClr val="lt1"/>
                </a:highlight>
                <a:latin typeface="Roboto"/>
                <a:ea typeface="Roboto"/>
                <a:cs typeface="Roboto"/>
                <a:sym typeface="Roboto"/>
              </a:rPr>
              <a:t>Algorithm:</a:t>
            </a:r>
            <a:endParaRPr b="1" sz="2350">
              <a:solidFill>
                <a:schemeClr val="dk1"/>
              </a:solidFill>
              <a:highlight>
                <a:schemeClr val="lt1"/>
              </a:highlight>
              <a:latin typeface="Roboto"/>
              <a:ea typeface="Roboto"/>
              <a:cs typeface="Roboto"/>
              <a:sym typeface="Roboto"/>
            </a:endParaRPr>
          </a:p>
          <a:p>
            <a:pPr algn="l" indent="-228600" lvl="0" marL="457200" rtl="0">
              <a:lnSpc>
                <a:spcPct val="115000"/>
              </a:lnSpc>
              <a:spcBef>
                <a:spcPts val="400"/>
              </a:spcBef>
              <a:spcAft>
                <a:spcPts val="0"/>
              </a:spcAft>
              <a:buClr>
                <a:schemeClr val="dk1"/>
              </a:buClr>
              <a:buSzPts val="1900"/>
              <a:buFont typeface="Roboto"/>
              <a:buNone/>
            </a:pPr>
            <a:r>
              <a:rPr b="1" sz="1900" lang="en-IN">
                <a:solidFill>
                  <a:schemeClr val="dk1"/>
                </a:solidFill>
                <a:highlight>
                  <a:schemeClr val="lt1"/>
                </a:highlight>
                <a:latin typeface="Roboto"/>
                <a:ea typeface="Roboto"/>
                <a:cs typeface="Roboto"/>
                <a:sym typeface="Roboto"/>
              </a:rPr>
              <a:t>Initialization:</a:t>
            </a:r>
            <a:endParaRPr b="1"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Initialize necessary variables and data structures.</a:t>
            </a:r>
            <a:endParaRPr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Set up hooks for intercepting keystrokes.</a:t>
            </a:r>
            <a:endParaRPr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r>
              <a:rPr b="1" sz="1900" lang="en-IN">
                <a:solidFill>
                  <a:schemeClr val="dk1"/>
                </a:solidFill>
                <a:highlight>
                  <a:schemeClr val="lt1"/>
                </a:highlight>
                <a:latin typeface="Roboto"/>
                <a:ea typeface="Roboto"/>
                <a:cs typeface="Roboto"/>
                <a:sym typeface="Roboto"/>
              </a:rPr>
              <a:t>Keystroke Interception:</a:t>
            </a:r>
            <a:endParaRPr b="1"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Continuously monitor keyboard input using system-level hooks or low-level keyboard input hooks.</a:t>
            </a:r>
            <a:endParaRPr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Capture keystrokes, including alphanumeric characters, special keys, and key combinations.</a:t>
            </a:r>
            <a:endParaRPr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r>
              <a:rPr b="1" sz="1900" lang="en-IN">
                <a:solidFill>
                  <a:schemeClr val="dk1"/>
                </a:solidFill>
                <a:highlight>
                  <a:schemeClr val="lt1"/>
                </a:highlight>
                <a:latin typeface="Roboto"/>
                <a:ea typeface="Roboto"/>
                <a:cs typeface="Roboto"/>
                <a:sym typeface="Roboto"/>
              </a:rPr>
              <a:t>Data Processing:</a:t>
            </a:r>
            <a:endParaRPr b="1"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Process captured keystrokes, filtering out irrelevant input (e.g., system keys, mouse events).</a:t>
            </a:r>
            <a:endParaRPr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sz="1900" lang="en-IN">
                <a:solidFill>
                  <a:schemeClr val="dk1"/>
                </a:solidFill>
                <a:highlight>
                  <a:schemeClr val="lt1"/>
                </a:highlight>
                <a:latin typeface="Roboto"/>
                <a:ea typeface="Roboto"/>
                <a:cs typeface="Roboto"/>
                <a:sym typeface="Roboto"/>
              </a:rPr>
              <a:t>Optionally, preprocess data for encryption or compression.</a:t>
            </a:r>
            <a:endParaRPr sz="1900">
              <a:solidFill>
                <a:schemeClr val="dk1"/>
              </a:solidFill>
              <a:highlight>
                <a:schemeClr val="lt1"/>
              </a:highlight>
              <a:latin typeface="Roboto"/>
              <a:ea typeface="Roboto"/>
              <a:cs typeface="Roboto"/>
              <a:sym typeface="Roboto"/>
            </a:endParaRPr>
          </a:p>
          <a:p>
            <a:pPr algn="l" indent="-206121" lvl="0" marL="305435" rtl="0">
              <a:lnSpc>
                <a:spcPct val="110000"/>
              </a:lnSpc>
              <a:spcBef>
                <a:spcPts val="1500"/>
              </a:spcBef>
              <a:spcAft>
                <a:spcPts val="0"/>
              </a:spcAft>
              <a:buSzPts val="1564"/>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7" name="Shape 137"/>
        <p:cNvGrpSpPr/>
        <p:nvPr/>
      </p:nvGrpSpPr>
      <p:grpSpPr>
        <a:xfrm>
          <a:off x="0" y="0"/>
          <a:ext cx="0" cy="0"/>
          <a:chOff x="0" y="0"/>
          <a:chExt cx="0" cy="0"/>
        </a:xfrm>
      </p:grpSpPr>
      <p:sp>
        <p:nvSpPr>
          <p:cNvPr id="1048631" name="Google Shape;138;g2c5f4b99186_0_17"/>
          <p:cNvSpPr txBox="1"/>
          <p:nvPr/>
        </p:nvSpPr>
        <p:spPr>
          <a:xfrm>
            <a:off x="113100" y="785825"/>
            <a:ext cx="11965800" cy="6229321"/>
          </a:xfrm>
          <a:prstGeom prst="rect"/>
          <a:noFill/>
          <a:ln>
            <a:noFill/>
          </a:ln>
        </p:spPr>
        <p:txBody>
          <a:bodyPr anchor="t" anchorCtr="0" bIns="91425" lIns="91425" rIns="91425" spcFirstLastPara="1" tIns="91425" wrap="square">
            <a:spAutoFit/>
          </a:bodyPr>
          <a:p>
            <a:pPr algn="l" indent="-228600" lvl="0" marL="457200" rtl="0">
              <a:lnSpc>
                <a:spcPct val="115000"/>
              </a:lnSpc>
              <a:spcBef>
                <a:spcPts val="0"/>
              </a:spcBef>
              <a:spcAft>
                <a:spcPts val="0"/>
              </a:spcAft>
              <a:buClr>
                <a:schemeClr val="dk1"/>
              </a:buClr>
              <a:buSzPts val="1900"/>
              <a:buFont typeface="Roboto"/>
              <a:buNone/>
            </a:pPr>
            <a:r>
              <a:rPr b="1" dirty="0" sz="1900" lang="en-IN">
                <a:solidFill>
                  <a:schemeClr val="dk1"/>
                </a:solidFill>
                <a:highlight>
                  <a:schemeClr val="lt1"/>
                </a:highlight>
                <a:latin typeface="Roboto"/>
                <a:ea typeface="Roboto"/>
                <a:cs typeface="Roboto"/>
                <a:sym typeface="Roboto"/>
              </a:rPr>
              <a:t>Storage:</a:t>
            </a:r>
            <a:endParaRPr b="1" dirty="0"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a:solidFill>
                  <a:schemeClr val="dk1"/>
                </a:solidFill>
                <a:highlight>
                  <a:schemeClr val="lt1"/>
                </a:highlight>
                <a:latin typeface="Roboto"/>
                <a:ea typeface="Roboto"/>
                <a:cs typeface="Roboto"/>
                <a:sym typeface="Roboto"/>
              </a:rPr>
              <a:t>Store processed keystrokes securely, either locally or remotely.</a:t>
            </a:r>
            <a:endParaRPr dirty="0"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a:solidFill>
                  <a:schemeClr val="dk1"/>
                </a:solidFill>
                <a:highlight>
                  <a:schemeClr val="lt1"/>
                </a:highlight>
                <a:latin typeface="Roboto"/>
                <a:ea typeface="Roboto"/>
                <a:cs typeface="Roboto"/>
                <a:sym typeface="Roboto"/>
              </a:rPr>
              <a:t>Implement encryption to protect stored data from unauthorized access.</a:t>
            </a:r>
            <a:endParaRPr dirty="0"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a:solidFill>
                  <a:schemeClr val="dk1"/>
                </a:solidFill>
                <a:highlight>
                  <a:schemeClr val="lt1"/>
                </a:highlight>
                <a:latin typeface="Roboto"/>
                <a:ea typeface="Roboto"/>
                <a:cs typeface="Roboto"/>
                <a:sym typeface="Roboto"/>
              </a:rPr>
              <a:t>Consider periodic flushing or batching of keystrokes to minimize memory usage and improve efficiency.</a:t>
            </a:r>
            <a:endParaRPr dirty="0"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endParaRPr dirty="0"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r>
              <a:rPr b="1" dirty="0" sz="1900" lang="en-IN">
                <a:solidFill>
                  <a:schemeClr val="dk1"/>
                </a:solidFill>
                <a:highlight>
                  <a:schemeClr val="lt1"/>
                </a:highlight>
                <a:latin typeface="Roboto"/>
                <a:ea typeface="Roboto"/>
                <a:cs typeface="Roboto"/>
                <a:sym typeface="Roboto"/>
              </a:rPr>
              <a:t>Stealth Mechanisms:</a:t>
            </a:r>
            <a:endParaRPr b="1" dirty="0"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a:solidFill>
                  <a:schemeClr val="dk1"/>
                </a:solidFill>
                <a:highlight>
                  <a:schemeClr val="lt1"/>
                </a:highlight>
                <a:latin typeface="Roboto"/>
                <a:ea typeface="Roboto"/>
                <a:cs typeface="Roboto"/>
                <a:sym typeface="Roboto"/>
              </a:rPr>
              <a:t>Implement techniques to run the </a:t>
            </a:r>
            <a:r>
              <a:rPr dirty="0" sz="1900" lang="en-IN" smtClean="0">
                <a:solidFill>
                  <a:schemeClr val="dk1"/>
                </a:solidFill>
                <a:highlight>
                  <a:schemeClr val="lt1"/>
                </a:highlight>
                <a:latin typeface="Roboto"/>
                <a:ea typeface="Roboto"/>
                <a:cs typeface="Roboto"/>
                <a:sym typeface="Roboto"/>
              </a:rPr>
              <a:t>key logger </a:t>
            </a:r>
            <a:r>
              <a:rPr dirty="0" sz="1900" lang="en-IN">
                <a:solidFill>
                  <a:schemeClr val="dk1"/>
                </a:solidFill>
                <a:highlight>
                  <a:schemeClr val="lt1"/>
                </a:highlight>
                <a:latin typeface="Roboto"/>
                <a:ea typeface="Roboto"/>
                <a:cs typeface="Roboto"/>
                <a:sym typeface="Roboto"/>
              </a:rPr>
              <a:t>stealthily, avoiding detection by the user or antivirus software.</a:t>
            </a:r>
            <a:endParaRPr dirty="0"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a:solidFill>
                  <a:schemeClr val="dk1"/>
                </a:solidFill>
                <a:highlight>
                  <a:schemeClr val="lt1"/>
                </a:highlight>
                <a:latin typeface="Roboto"/>
                <a:ea typeface="Roboto"/>
                <a:cs typeface="Roboto"/>
                <a:sym typeface="Roboto"/>
              </a:rPr>
              <a:t>Employ code obfuscation, polymorphism, and rootkit-like features to hide the key logger's presence.</a:t>
            </a:r>
            <a:endParaRPr dirty="0"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endParaRPr dirty="0"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r>
              <a:rPr b="1" dirty="0" sz="1900" lang="en-IN">
                <a:solidFill>
                  <a:schemeClr val="dk1"/>
                </a:solidFill>
                <a:highlight>
                  <a:schemeClr val="lt1"/>
                </a:highlight>
                <a:latin typeface="Roboto"/>
                <a:ea typeface="Roboto"/>
                <a:cs typeface="Roboto"/>
                <a:sym typeface="Roboto"/>
              </a:rPr>
              <a:t>Remote Access (Optional):</a:t>
            </a:r>
            <a:endParaRPr b="1" dirty="0"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a:solidFill>
                  <a:schemeClr val="dk1"/>
                </a:solidFill>
                <a:highlight>
                  <a:schemeClr val="lt1"/>
                </a:highlight>
                <a:latin typeface="Roboto"/>
                <a:ea typeface="Roboto"/>
                <a:cs typeface="Roboto"/>
                <a:sym typeface="Roboto"/>
              </a:rPr>
              <a:t>Implement remote access functionality to allow monitoring of logged keystrokes from a remote location.</a:t>
            </a:r>
            <a:endParaRPr dirty="0"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a:solidFill>
                  <a:schemeClr val="dk1"/>
                </a:solidFill>
                <a:highlight>
                  <a:schemeClr val="lt1"/>
                </a:highlight>
                <a:latin typeface="Roboto"/>
                <a:ea typeface="Roboto"/>
                <a:cs typeface="Roboto"/>
                <a:sym typeface="Roboto"/>
              </a:rPr>
              <a:t>Use secure communication protocols for transmitting data to a remote server</a:t>
            </a:r>
            <a:r>
              <a:rPr dirty="0" sz="1900" lang="en-IN" smtClean="0">
                <a:solidFill>
                  <a:schemeClr val="dk1"/>
                </a:solidFill>
                <a:highlight>
                  <a:schemeClr val="lt1"/>
                </a:highlight>
                <a:latin typeface="Roboto"/>
                <a:ea typeface="Roboto"/>
                <a:cs typeface="Roboto"/>
                <a:sym typeface="Roboto"/>
              </a:rPr>
              <a:t>.</a:t>
            </a:r>
            <a:endParaRPr dirty="0" sz="1900">
              <a:solidFill>
                <a:schemeClr val="dk1"/>
              </a:solidFill>
              <a:highlight>
                <a:schemeClr val="lt1"/>
              </a:highlight>
              <a:latin typeface="Roboto"/>
              <a:ea typeface="Roboto"/>
              <a:cs typeface="Roboto"/>
              <a:sym typeface="Roboto"/>
            </a:endParaRPr>
          </a:p>
          <a:p>
            <a:pPr algn="l" indent="-228600" lvl="0" marL="457200" rtl="0">
              <a:lnSpc>
                <a:spcPct val="115000"/>
              </a:lnSpc>
              <a:spcBef>
                <a:spcPts val="0"/>
              </a:spcBef>
              <a:spcAft>
                <a:spcPts val="0"/>
              </a:spcAft>
              <a:buClr>
                <a:schemeClr val="dk1"/>
              </a:buClr>
              <a:buSzPts val="1900"/>
              <a:buFont typeface="Roboto"/>
              <a:buNone/>
            </a:pPr>
            <a:r>
              <a:rPr b="1" dirty="0" sz="1900" lang="en-IN">
                <a:solidFill>
                  <a:schemeClr val="dk1"/>
                </a:solidFill>
                <a:highlight>
                  <a:schemeClr val="lt1"/>
                </a:highlight>
                <a:latin typeface="Roboto"/>
                <a:ea typeface="Roboto"/>
                <a:cs typeface="Roboto"/>
                <a:sym typeface="Roboto"/>
              </a:rPr>
              <a:t>Error Handling:</a:t>
            </a:r>
            <a:endParaRPr b="1" dirty="0"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a:solidFill>
                  <a:schemeClr val="dk1"/>
                </a:solidFill>
                <a:highlight>
                  <a:schemeClr val="lt1"/>
                </a:highlight>
                <a:latin typeface="Roboto"/>
                <a:ea typeface="Roboto"/>
                <a:cs typeface="Roboto"/>
                <a:sym typeface="Roboto"/>
              </a:rPr>
              <a:t>Implement error handling mechanisms to handle exceptions and edge cases gracefully.</a:t>
            </a:r>
            <a:endParaRPr dirty="0" sz="1900">
              <a:solidFill>
                <a:schemeClr val="dk1"/>
              </a:solidFill>
              <a:highlight>
                <a:schemeClr val="lt1"/>
              </a:highlight>
              <a:latin typeface="Roboto"/>
              <a:ea typeface="Roboto"/>
              <a:cs typeface="Roboto"/>
              <a:sym typeface="Roboto"/>
            </a:endParaRPr>
          </a:p>
          <a:p>
            <a:pPr algn="l" indent="-349250" lvl="1" marL="914400" rtl="0">
              <a:lnSpc>
                <a:spcPct val="115000"/>
              </a:lnSpc>
              <a:spcBef>
                <a:spcPts val="0"/>
              </a:spcBef>
              <a:spcAft>
                <a:spcPts val="0"/>
              </a:spcAft>
              <a:buClr>
                <a:schemeClr val="dk1"/>
              </a:buClr>
              <a:buSzPts val="1900"/>
              <a:buFont typeface="Roboto"/>
              <a:buChar char="●"/>
            </a:pPr>
            <a:r>
              <a:rPr dirty="0" sz="1900" lang="en-IN">
                <a:solidFill>
                  <a:schemeClr val="dk1"/>
                </a:solidFill>
                <a:highlight>
                  <a:schemeClr val="lt1"/>
                </a:highlight>
                <a:latin typeface="Roboto"/>
                <a:ea typeface="Roboto"/>
                <a:cs typeface="Roboto"/>
                <a:sym typeface="Roboto"/>
              </a:rPr>
              <a:t>Log errors and issues for debugging and troubleshooting purposes.</a:t>
            </a:r>
            <a:endParaRPr dirty="0" sz="1900">
              <a:solidFill>
                <a:schemeClr val="dk1"/>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 LOGGER</dc:title>
  <dc:creator>Vaibhav Ostwal</dc:creator>
  <cp:lastModifiedBy>PSVSTUDENT96</cp:lastModifiedBy>
  <dcterms:created xsi:type="dcterms:W3CDTF">2021-05-26T05:50:10Z</dcterms:created>
  <dcterms:modified xsi:type="dcterms:W3CDTF">2024-03-26T09:33:57Z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0871359135a247a0860e6ecc5a1253c8</vt:lpwstr>
  </property>
</Properties>
</file>