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SATHYARAJ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312213859/asunm1473312213859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