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8" r:id="rId3"/>
    <p:sldId id="292" r:id="rId4"/>
    <p:sldId id="259" r:id="rId5"/>
    <p:sldId id="263" r:id="rId6"/>
    <p:sldId id="29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5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F247-FAE1-484C-85B7-1326BAA33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E55B3-C287-4F37-B14A-C3EC89728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7495-D7C8-4ED3-BC3A-1C5A8C81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3D8C-B864-44D3-8C63-2ACDB78A993D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CFF7-32BB-4838-B850-63A93D89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B2B6-F567-4123-A601-81C9F5D8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EFDF-61C3-4F0E-80E3-D6507E9E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2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86FC-2200-4549-98BC-3B883D9C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90475-B81F-440A-8C66-3709FB4FC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E081-1E20-47B9-AD0B-4F11D525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3D8C-B864-44D3-8C63-2ACDB78A993D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113D-1616-4C90-987E-DC7004E9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DDD2-68BE-4E1D-AA5E-6459EBBA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EFDF-61C3-4F0E-80E3-D6507E9E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4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02265-5B69-4EB6-82D2-0E149D2EE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6EA2C-A20B-4543-BB07-00EA601FE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86F0-7409-45ED-A97C-93110137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3D8C-B864-44D3-8C63-2ACDB78A993D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105E-90DF-46AF-9A43-4499719D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2D31-F78A-4574-8024-02C01FC1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EFDF-61C3-4F0E-80E3-D6507E9E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5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65AA-EBE6-45EC-A1E9-881CBA7F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D599-7DC4-42B9-8D5E-BFB6D707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B28E-FA53-42E4-B15E-02D1C871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3D8C-B864-44D3-8C63-2ACDB78A993D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E099-C47C-4CCA-89F4-57736589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F935-2732-4226-8EDE-A6E42447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EFDF-61C3-4F0E-80E3-D6507E9E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153B-2763-4D12-94B7-E66977F0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E908-E216-49DE-99EA-8E4F3B38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6E13-250E-45AB-9DC3-18C1E621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3D8C-B864-44D3-8C63-2ACDB78A993D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3517E-F5A7-4552-B57C-20962B2B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4E3C-0F7B-427E-A2AC-1E537F2D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EFDF-61C3-4F0E-80E3-D6507E9E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5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0851-029B-46F0-B2D6-12A798D9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8740-DCDF-482D-A610-CFC167AA0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EDD50-694A-4277-B6F6-D09B91504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699F6-39A2-48C3-8E12-123A63F0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3D8C-B864-44D3-8C63-2ACDB78A993D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0C5E9-C539-4CD3-B817-B232FA8B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87262-07A5-4B1B-8DE7-2EB9980B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EFDF-61C3-4F0E-80E3-D6507E9E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C24-F38D-4AA8-903C-392A226E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62893-2DE9-4DE8-A3EA-5B5F1B3B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A7645-4B8D-42B6-8895-93778F6F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ADF07-999E-479D-9F86-E22E082C1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E9701-986E-4B06-BE17-75CAF709D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EA519-CBBD-4BDF-BEE6-D7CCB668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3D8C-B864-44D3-8C63-2ACDB78A993D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8838A-6921-4306-8A87-68969975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2A7C5-CCA2-4B67-B4D6-C8F94DAA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EFDF-61C3-4F0E-80E3-D6507E9E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9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7BE2-2664-472D-B320-9033C50D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8E3E7-3768-49EF-B24B-C407D6DF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3D8C-B864-44D3-8C63-2ACDB78A993D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E5B1-069A-4D42-B4F0-1DA27026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8967-E7AE-46A5-B6F3-CCBD583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EFDF-61C3-4F0E-80E3-D6507E9E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8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ED7ED-7D47-4492-AB89-5980ED0B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3D8C-B864-44D3-8C63-2ACDB78A993D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65615-C349-4E3F-B031-DAEEB410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0D44C-A2C0-456C-AEB7-1AF4BE52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EFDF-61C3-4F0E-80E3-D6507E9E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7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E424-C6A4-40B8-8BA4-C64BA4FC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7AD94-35F5-4477-833D-118B0282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24840-A7F9-4A7F-BCCC-B1B11CBFC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3612E-DE04-4DAC-B184-D9BF656D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3D8C-B864-44D3-8C63-2ACDB78A993D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1B0FB-0228-47A3-82C6-BEB90F3D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B7E55-302B-43AA-BED5-0F889A49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EFDF-61C3-4F0E-80E3-D6507E9E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0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311C-D9B6-4474-BCA6-D2348A08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0BF55-A7DE-4584-ADA4-7F89B15A4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70750-774A-442F-A236-4E31EB19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28423-C4AD-42A4-AE38-5095E9C0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3D8C-B864-44D3-8C63-2ACDB78A993D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E5894-B48C-43B7-B79E-2558BA34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1FA9-ADE6-4C82-AA44-8A58FC8D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EFDF-61C3-4F0E-80E3-D6507E9E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3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30FC8-54C9-457A-9521-CF67488F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9B35-DE8A-491C-9836-308CF84F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293F-C167-4314-B3EE-56E6C0E62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93D8C-B864-44D3-8C63-2ACDB78A993D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EA8F-4915-43F7-AEF2-D33B4B7AD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8AE8-AD49-47C1-B921-D816C5460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EFDF-61C3-4F0E-80E3-D6507E9E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journal/environmental-nanotechnology-monitoring-and-manage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SCE name_B&amp;W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75020"/>
            <a:ext cx="8155857" cy="138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SSCE name B &amp;  W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6023" y="404141"/>
            <a:ext cx="1497679" cy="125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077497" y="1999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16023" y="2967335"/>
            <a:ext cx="9963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Project Heading: Green Electronics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19316" y="44866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6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 Dr . Anitha</a:t>
            </a:r>
          </a:p>
          <a:p>
            <a:pPr lvl="6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DA8D7-CFF4-4F2A-AA2C-ED400098E850}"/>
              </a:ext>
            </a:extLst>
          </p:cNvPr>
          <p:cNvSpPr txBox="1"/>
          <p:nvPr/>
        </p:nvSpPr>
        <p:spPr>
          <a:xfrm>
            <a:off x="4994162" y="4400512"/>
            <a:ext cx="67746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lvl="6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03</a:t>
            </a:r>
          </a:p>
          <a:p>
            <a:pPr marL="2743200" lvl="6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1.Srikanth S(1SB21EC091)</a:t>
            </a:r>
          </a:p>
          <a:p>
            <a:pPr marL="2743200" lvl="6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Megalathuru Tamilarasu</a:t>
            </a:r>
          </a:p>
          <a:p>
            <a:pPr marL="2743200" lvl="6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(1SB21EC053)</a:t>
            </a:r>
          </a:p>
          <a:p>
            <a:pPr marL="2743200" lvl="6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3.Sathya.N(1SB21EC085)</a:t>
            </a:r>
          </a:p>
          <a:p>
            <a:pPr marL="2743200" lvl="6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4.Neha kausor(1SB21ECO64)</a:t>
            </a:r>
          </a:p>
        </p:txBody>
      </p:sp>
    </p:spTree>
    <p:extLst>
      <p:ext uri="{BB962C8B-B14F-4D97-AF65-F5344CB8AC3E}">
        <p14:creationId xmlns:p14="http://schemas.microsoft.com/office/powerpoint/2010/main" val="381223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9C0E-32B1-46C2-8F32-2DE0F704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598A-EC9F-413F-AF64-BF668641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&amp; PROPOSED MODEL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0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924D-2922-4475-BB17-493117C2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913DC-F6A0-40DB-A449-E4467DFD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e-waste management is to protect the environment and public health by safely recycling and disposing of electronic waste, conserving resources, and ensuring regulatory compliance.</a:t>
            </a:r>
          </a:p>
        </p:txBody>
      </p:sp>
    </p:spTree>
    <p:extLst>
      <p:ext uri="{BB962C8B-B14F-4D97-AF65-F5344CB8AC3E}">
        <p14:creationId xmlns:p14="http://schemas.microsoft.com/office/powerpoint/2010/main" val="8112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2496-B18A-428A-A3A5-ECB162B6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BASE PAPER</a:t>
            </a:r>
            <a:endParaRPr lang="en-IN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72A2-7EC5-49C7-B118-A0E5026C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257301"/>
            <a:ext cx="10515600" cy="5419724"/>
          </a:xfrm>
        </p:spPr>
        <p:txBody>
          <a:bodyPr>
            <a:normAutofit/>
          </a:bodyPr>
          <a:lstStyle/>
          <a:p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/>
              <a:t>Author name:-</a:t>
            </a:r>
            <a:r>
              <a:rPr lang="en-US" sz="2000" dirty="0"/>
              <a:t> by S.R. Shittu, M.O. Williams, and J.O. Abiodun.</a:t>
            </a:r>
            <a:endParaRPr lang="en-IN" sz="3200" dirty="0"/>
          </a:p>
          <a:p>
            <a:r>
              <a:rPr lang="en-IN" sz="3200" dirty="0"/>
              <a:t> “Title of the paper” :-</a:t>
            </a:r>
            <a:r>
              <a:rPr lang="en-IN" sz="2000" b="0" i="0" u="none" strike="noStrike" dirty="0">
                <a:effectLst/>
                <a:highlight>
                  <a:srgbClr val="FFFFFF"/>
                </a:highlight>
                <a:latin typeface="ElsevierSans"/>
                <a:hlinkClick r:id="rId2"/>
              </a:rPr>
              <a:t>Environmental Nanotechnology, Monitoring &amp; Management</a:t>
            </a:r>
            <a:endParaRPr lang="en-IN" sz="3200" dirty="0"/>
          </a:p>
          <a:p>
            <a:r>
              <a:rPr lang="en-IN" sz="3200" dirty="0"/>
              <a:t>Journal Name:-</a:t>
            </a:r>
            <a:r>
              <a:rPr lang="en-IN" sz="2000" dirty="0"/>
              <a:t> Elsevier</a:t>
            </a:r>
            <a:endParaRPr lang="en-IN" sz="3200" dirty="0"/>
          </a:p>
          <a:p>
            <a:r>
              <a:rPr lang="en-IN" sz="3200" dirty="0"/>
              <a:t> Year:-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ElsevierSans"/>
              </a:rPr>
              <a:t> MAY 2021</a:t>
            </a:r>
            <a:endParaRPr lang="en-IN" sz="3200" dirty="0"/>
          </a:p>
          <a:p>
            <a:r>
              <a:rPr lang="en-IN" sz="3200" dirty="0"/>
              <a:t> Vol:-</a:t>
            </a:r>
            <a:r>
              <a:rPr lang="en-IN" sz="2000" dirty="0">
                <a:solidFill>
                  <a:srgbClr val="0272B1"/>
                </a:solidFill>
                <a:latin typeface="ElsevierSans"/>
              </a:rPr>
              <a:t>VOLUME 15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4898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8EC1-9834-4988-AA76-ABC73344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919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EXISTING &amp; PROPOSED MODEL</a:t>
            </a:r>
            <a:endParaRPr lang="en-IN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74F0-179E-4EAD-9610-2BD0E07A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49" y="756881"/>
            <a:ext cx="10515600" cy="59704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model (hardware):-</a:t>
            </a:r>
            <a:r>
              <a:rPr lang="en-IN" sz="2400" dirty="0"/>
              <a:t>Computers and Laptops, Mobile Devices, Home Appliances, Office Equipment, Entertainment Systems.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 and controllers used:-</a:t>
            </a:r>
            <a:r>
              <a:rPr lang="en-IN" sz="2400" dirty="0"/>
              <a:t>Shredders, Magnetic Separators, Eddy Current Separators,</a:t>
            </a:r>
            <a:r>
              <a:rPr lang="en-IN" sz="2400" b="1" dirty="0"/>
              <a:t> </a:t>
            </a:r>
            <a:r>
              <a:rPr lang="en-IN" sz="2400" dirty="0"/>
              <a:t>Chemical Solvents, Manual Dismantling Tools.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Output:-</a:t>
            </a:r>
            <a:r>
              <a:rPr lang="en-IN" sz="2200" dirty="0"/>
              <a:t>Recycled Metals, Recycled Plastics, Refurbished Components.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Environmental Hazards:-</a:t>
            </a:r>
            <a:r>
              <a:rPr lang="en-IN" sz="2400" dirty="0"/>
              <a:t>Toxic Emissions, Soil and Water Contamination, Air Pollution.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Occupational Health Hazards:-</a:t>
            </a:r>
            <a:r>
              <a:rPr lang="en-IN" sz="2400" dirty="0"/>
              <a:t>Exposure to Toxic Substances, Physical Injuries, Respiratory Issues.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9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3D68-0F5D-4963-F3EC-4149C532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EXISTING &amp; PROPOSED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FD07-DF11-BBAD-D397-F65761E6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Sub-Optimal Practices:-</a:t>
            </a:r>
            <a:r>
              <a:rPr lang="en-IN" sz="2400" dirty="0"/>
              <a:t>Informal Recycling, Inefficient Recycling Technologies, Lack of Standardization.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Economic Challenges:-</a:t>
            </a:r>
            <a:r>
              <a:rPr lang="en-IN" sz="2400" dirty="0"/>
              <a:t>High Costs, Low Profit Margins.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Regulatory and Policy Issues:-</a:t>
            </a:r>
            <a:r>
              <a:rPr lang="en-IN" sz="2400" dirty="0"/>
              <a:t>Weak Enforcement , Lack of Awareness , Insufficient E-Waste Collection Systems.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Technological Limitations:-</a:t>
            </a:r>
            <a:r>
              <a:rPr lang="en-IN" sz="2400" dirty="0"/>
              <a:t>Rapid Technological Advancements, Complexity of E-Waste.</a:t>
            </a:r>
          </a:p>
        </p:txBody>
      </p:sp>
    </p:spTree>
    <p:extLst>
      <p:ext uri="{BB962C8B-B14F-4D97-AF65-F5344CB8AC3E}">
        <p14:creationId xmlns:p14="http://schemas.microsoft.com/office/powerpoint/2010/main" val="380784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355B-6792-4860-9BDA-7C04455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850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IN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6012-1545-402A-91A3-716B28EE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728501"/>
            <a:ext cx="12192000" cy="61294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output:-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of natural resource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waste management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creation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Growth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 in recycling technology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/>
              <a:t>Community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over the existing model:-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wastage of time.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innovation to the world.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curtain amount of hazards substances.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curtain amount of pollution.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occupational</a:t>
            </a:r>
            <a:r>
              <a:rPr lang="en-IN" sz="2600" dirty="0"/>
              <a:t> Health.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 project</Template>
  <TotalTime>52</TotalTime>
  <Words>353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ElsevierSans</vt:lpstr>
      <vt:lpstr>Times New Roman</vt:lpstr>
      <vt:lpstr>Wingdings</vt:lpstr>
      <vt:lpstr>Office Theme</vt:lpstr>
      <vt:lpstr>PowerPoint Presentation</vt:lpstr>
      <vt:lpstr>OUTLINE</vt:lpstr>
      <vt:lpstr>OBJECTIVE</vt:lpstr>
      <vt:lpstr>BASE PAPER</vt:lpstr>
      <vt:lpstr>EXISTING &amp; PROPOSED MODEL</vt:lpstr>
      <vt:lpstr>EXISTING &amp; PROPOSED MODEL</vt:lpstr>
      <vt:lpstr>PROPOSED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kumar</dc:creator>
  <cp:lastModifiedBy>uday kumar</cp:lastModifiedBy>
  <cp:revision>5</cp:revision>
  <dcterms:created xsi:type="dcterms:W3CDTF">2024-06-17T14:51:41Z</dcterms:created>
  <dcterms:modified xsi:type="dcterms:W3CDTF">2024-06-17T16:52:37Z</dcterms:modified>
</cp:coreProperties>
</file>