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0" r:id="rId4"/>
    <p:sldId id="262" r:id="rId5"/>
    <p:sldId id="258" r:id="rId6"/>
    <p:sldId id="261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BC0ED-0CDA-4709-AC70-69D2BCCDAD14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D7047-97D7-49F8-87EC-BA3D5C97A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83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BC0ED-0CDA-4709-AC70-69D2BCCDAD14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D7047-97D7-49F8-87EC-BA3D5C97A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851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BC0ED-0CDA-4709-AC70-69D2BCCDAD14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D7047-97D7-49F8-87EC-BA3D5C97A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226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BC0ED-0CDA-4709-AC70-69D2BCCDAD14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D7047-97D7-49F8-87EC-BA3D5C97A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180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BC0ED-0CDA-4709-AC70-69D2BCCDAD14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D7047-97D7-49F8-87EC-BA3D5C97A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15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BC0ED-0CDA-4709-AC70-69D2BCCDAD14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D7047-97D7-49F8-87EC-BA3D5C97A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24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BC0ED-0CDA-4709-AC70-69D2BCCDAD14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D7047-97D7-49F8-87EC-BA3D5C97A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218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BC0ED-0CDA-4709-AC70-69D2BCCDAD14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D7047-97D7-49F8-87EC-BA3D5C97A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594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BC0ED-0CDA-4709-AC70-69D2BCCDAD14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D7047-97D7-49F8-87EC-BA3D5C97A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988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BC0ED-0CDA-4709-AC70-69D2BCCDAD14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D7047-97D7-49F8-87EC-BA3D5C97A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901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BC0ED-0CDA-4709-AC70-69D2BCCDAD14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D7047-97D7-49F8-87EC-BA3D5C97A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79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BC0ED-0CDA-4709-AC70-69D2BCCDAD14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D7047-97D7-49F8-87EC-BA3D5C97A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85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 1. </a:t>
            </a:r>
            <a:r>
              <a:rPr lang="en-US" dirty="0" err="1" smtClean="0"/>
              <a:t>int</a:t>
            </a:r>
            <a:r>
              <a:rPr lang="en-US" dirty="0" smtClean="0"/>
              <a:t> *</a:t>
            </a:r>
            <a:r>
              <a:rPr lang="en-US" dirty="0" err="1" smtClean="0"/>
              <a:t>ip</a:t>
            </a:r>
            <a:r>
              <a:rPr lang="en-US" dirty="0" smtClean="0"/>
              <a:t>,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	 2. char *</a:t>
            </a:r>
            <a:r>
              <a:rPr lang="en-US" dirty="0" err="1" smtClean="0"/>
              <a:t>cp</a:t>
            </a:r>
            <a:r>
              <a:rPr lang="en-US" dirty="0" smtClean="0"/>
              <a:t>, c ;</a:t>
            </a:r>
          </a:p>
          <a:p>
            <a:pPr marL="0" indent="0">
              <a:buNone/>
            </a:pPr>
            <a:r>
              <a:rPr lang="en-US" dirty="0" smtClean="0"/>
              <a:t>	 3. float *</a:t>
            </a:r>
            <a:r>
              <a:rPr lang="en-US" dirty="0" err="1" smtClean="0"/>
              <a:t>fp</a:t>
            </a:r>
            <a:r>
              <a:rPr lang="en-US" dirty="0" smtClean="0"/>
              <a:t>, f;</a:t>
            </a:r>
          </a:p>
          <a:p>
            <a:pPr marL="0" indent="0">
              <a:buNone/>
            </a:pPr>
            <a:r>
              <a:rPr lang="en-US" dirty="0" smtClean="0"/>
              <a:t>	 4.  </a:t>
            </a:r>
            <a:r>
              <a:rPr lang="en-US" dirty="0" err="1" smtClean="0"/>
              <a:t>ip</a:t>
            </a:r>
            <a:r>
              <a:rPr lang="en-US" dirty="0" smtClean="0"/>
              <a:t> = &amp;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	 5. </a:t>
            </a:r>
            <a:r>
              <a:rPr lang="en-US" dirty="0" err="1" smtClean="0"/>
              <a:t>cp</a:t>
            </a:r>
            <a:r>
              <a:rPr lang="en-US" dirty="0" smtClean="0"/>
              <a:t> = &amp;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	 6. </a:t>
            </a:r>
            <a:r>
              <a:rPr lang="en-US" dirty="0" err="1" smtClean="0"/>
              <a:t>fp</a:t>
            </a:r>
            <a:r>
              <a:rPr lang="en-US" dirty="0" smtClean="0"/>
              <a:t> = &amp;f;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00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388" y="0"/>
            <a:ext cx="10671412" cy="674199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Constant </a:t>
            </a:r>
            <a:r>
              <a:rPr lang="en-US" b="1" dirty="0"/>
              <a:t>Pointer to a Constant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void </a:t>
            </a:r>
            <a:r>
              <a:rPr lang="en-US" dirty="0"/>
              <a:t>main(void)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{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var1 = 0,var2 = 0;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 *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/>
              <a:t>ptr</a:t>
            </a:r>
            <a:r>
              <a:rPr lang="en-US" dirty="0"/>
              <a:t> = &amp;var1;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*</a:t>
            </a:r>
            <a:r>
              <a:rPr lang="en-US" dirty="0" err="1"/>
              <a:t>ptr</a:t>
            </a:r>
            <a:r>
              <a:rPr lang="en-US" dirty="0"/>
              <a:t> = 1;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</a:t>
            </a:r>
            <a:r>
              <a:rPr lang="en-US" dirty="0" err="1"/>
              <a:t>ptr</a:t>
            </a:r>
            <a:r>
              <a:rPr lang="en-US" dirty="0"/>
              <a:t> = &amp;var2;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("%d\n", *</a:t>
            </a:r>
            <a:r>
              <a:rPr lang="en-US" dirty="0" err="1"/>
              <a:t>ptr</a:t>
            </a:r>
            <a:r>
              <a:rPr lang="en-US" dirty="0" smtClean="0"/>
              <a:t>);</a:t>
            </a:r>
            <a:r>
              <a:rPr lang="en-US" dirty="0"/>
              <a:t> 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r>
              <a:rPr lang="en-US" b="1" dirty="0" smtClean="0"/>
              <a:t>On execution:  </a:t>
            </a:r>
            <a:r>
              <a:rPr lang="en-US" dirty="0" smtClean="0"/>
              <a:t>error</a:t>
            </a:r>
            <a:r>
              <a:rPr lang="en-US" dirty="0"/>
              <a:t>: assignment of read-only location ‘*</a:t>
            </a:r>
            <a:r>
              <a:rPr lang="en-US" dirty="0" err="1"/>
              <a:t>ptr</a:t>
            </a:r>
            <a:r>
              <a:rPr lang="en-US" dirty="0" smtClean="0"/>
              <a:t>’.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error</a:t>
            </a:r>
            <a:r>
              <a:rPr lang="en-US" dirty="0"/>
              <a:t>: assignment of read-only variable ‘</a:t>
            </a:r>
            <a:r>
              <a:rPr lang="en-US" dirty="0" err="1"/>
              <a:t>ptr</a:t>
            </a:r>
            <a:r>
              <a:rPr lang="en-US" dirty="0" smtClean="0"/>
              <a:t>’.</a:t>
            </a:r>
            <a:endParaRPr lang="en-US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52622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501" y="122830"/>
            <a:ext cx="10753299" cy="605413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Pointer to an array : </a:t>
            </a:r>
          </a:p>
          <a:p>
            <a:pPr marL="0" indent="0">
              <a:buNone/>
            </a:pPr>
            <a:r>
              <a:rPr lang="en-US" dirty="0" smtClean="0"/>
              <a:t>1.   </a:t>
            </a:r>
            <a:r>
              <a:rPr lang="en-US" dirty="0"/>
              <a:t>double  balance[50];</a:t>
            </a:r>
          </a:p>
          <a:p>
            <a:pPr marL="0" indent="0">
              <a:buNone/>
            </a:pPr>
            <a:r>
              <a:rPr lang="en-US" dirty="0" smtClean="0"/>
              <a:t>2.   double </a:t>
            </a:r>
            <a:r>
              <a:rPr lang="en-US" dirty="0"/>
              <a:t>*</a:t>
            </a:r>
            <a:r>
              <a:rPr lang="en-US" dirty="0" smtClean="0"/>
              <a:t>p;</a:t>
            </a:r>
          </a:p>
          <a:p>
            <a:pPr marL="514350" indent="-514350">
              <a:buAutoNum type="arabicPeriod" startAt="3"/>
            </a:pPr>
            <a:r>
              <a:rPr lang="en-US" dirty="0" smtClean="0"/>
              <a:t>double  balance[10];</a:t>
            </a:r>
          </a:p>
          <a:p>
            <a:pPr marL="514350" indent="-514350">
              <a:buAutoNum type="arabicPeriod" startAt="3"/>
            </a:pPr>
            <a:r>
              <a:rPr lang="en-US" dirty="0" smtClean="0"/>
              <a:t> p </a:t>
            </a:r>
            <a:r>
              <a:rPr lang="en-US" dirty="0"/>
              <a:t>= balance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  </a:t>
            </a:r>
            <a:r>
              <a:rPr lang="en-US" b="1" dirty="0"/>
              <a:t>*(balance + 4) is same as balance[4]</a:t>
            </a: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72739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922" y="191069"/>
            <a:ext cx="10575878" cy="5985894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b="1" dirty="0"/>
              <a:t> double balance[5] = {1000.0, 2.0, 3.4, 17.0, 50.0};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/>
              <a:t>   double *p;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/>
              <a:t>   </a:t>
            </a:r>
            <a:r>
              <a:rPr lang="en-US" sz="2000" b="1" dirty="0" err="1"/>
              <a:t>int</a:t>
            </a:r>
            <a:r>
              <a:rPr lang="en-US" sz="2000" b="1" dirty="0"/>
              <a:t> </a:t>
            </a:r>
            <a:r>
              <a:rPr lang="en-US" sz="2000" b="1" dirty="0" err="1"/>
              <a:t>i</a:t>
            </a:r>
            <a:r>
              <a:rPr lang="en-US" sz="2000" b="1" dirty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/>
              <a:t>   p = balance;    </a:t>
            </a:r>
            <a:r>
              <a:rPr lang="en-US" sz="2000" b="1" dirty="0" smtClean="0"/>
              <a:t>//</a:t>
            </a:r>
            <a:r>
              <a:rPr lang="en-US" sz="2000" b="1" dirty="0"/>
              <a:t>balance is the base address of the array called balance.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 smtClean="0"/>
              <a:t>  </a:t>
            </a:r>
            <a:r>
              <a:rPr lang="en-US" sz="2000" b="1" dirty="0" err="1" smtClean="0"/>
              <a:t>printf</a:t>
            </a:r>
            <a:r>
              <a:rPr lang="en-US" sz="2000" b="1" dirty="0"/>
              <a:t>( "Array values using pointer\n");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/>
              <a:t>	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/>
              <a:t>   for ( </a:t>
            </a:r>
            <a:r>
              <a:rPr lang="en-US" sz="2000" b="1" dirty="0" err="1"/>
              <a:t>i</a:t>
            </a:r>
            <a:r>
              <a:rPr lang="en-US" sz="2000" b="1" dirty="0"/>
              <a:t> = 0; </a:t>
            </a:r>
            <a:r>
              <a:rPr lang="en-US" sz="2000" b="1" dirty="0" err="1"/>
              <a:t>i</a:t>
            </a:r>
            <a:r>
              <a:rPr lang="en-US" sz="2000" b="1" dirty="0"/>
              <a:t> &lt; 5; </a:t>
            </a:r>
            <a:r>
              <a:rPr lang="en-US" sz="2000" b="1" dirty="0" err="1"/>
              <a:t>i</a:t>
            </a:r>
            <a:r>
              <a:rPr lang="en-US" sz="2000" b="1" dirty="0"/>
              <a:t>++ ) {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/>
              <a:t>      </a:t>
            </a:r>
            <a:r>
              <a:rPr lang="en-US" sz="2000" b="1" dirty="0" err="1"/>
              <a:t>printf</a:t>
            </a:r>
            <a:r>
              <a:rPr lang="en-US" sz="2000" b="1" dirty="0"/>
              <a:t>("*(p + %d) : %f\n",  </a:t>
            </a:r>
            <a:r>
              <a:rPr lang="en-US" sz="2000" b="1" dirty="0" err="1"/>
              <a:t>i</a:t>
            </a:r>
            <a:r>
              <a:rPr lang="en-US" sz="2000" b="1" dirty="0"/>
              <a:t>, *(p + </a:t>
            </a:r>
            <a:r>
              <a:rPr lang="en-US" sz="2000" b="1" dirty="0" err="1"/>
              <a:t>i</a:t>
            </a:r>
            <a:r>
              <a:rPr lang="en-US" sz="2000" b="1" dirty="0"/>
              <a:t>) );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/>
              <a:t>   }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/>
              <a:t> 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/>
              <a:t>   </a:t>
            </a:r>
            <a:r>
              <a:rPr lang="en-US" sz="2000" b="1" dirty="0" err="1"/>
              <a:t>printf</a:t>
            </a:r>
            <a:r>
              <a:rPr lang="en-US" sz="2000" b="1" dirty="0"/>
              <a:t>( "Array values using balance as address\n");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/>
              <a:t>	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/>
              <a:t>   for ( </a:t>
            </a:r>
            <a:r>
              <a:rPr lang="en-US" sz="2000" b="1" dirty="0" err="1"/>
              <a:t>i</a:t>
            </a:r>
            <a:r>
              <a:rPr lang="en-US" sz="2000" b="1" dirty="0"/>
              <a:t> = 0; </a:t>
            </a:r>
            <a:r>
              <a:rPr lang="en-US" sz="2000" b="1" dirty="0" err="1"/>
              <a:t>i</a:t>
            </a:r>
            <a:r>
              <a:rPr lang="en-US" sz="2000" b="1" dirty="0"/>
              <a:t> &lt; 5; </a:t>
            </a:r>
            <a:r>
              <a:rPr lang="en-US" sz="2000" b="1" dirty="0" err="1"/>
              <a:t>i</a:t>
            </a:r>
            <a:r>
              <a:rPr lang="en-US" sz="2000" b="1" dirty="0"/>
              <a:t>++ ) {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/>
              <a:t>      </a:t>
            </a:r>
            <a:r>
              <a:rPr lang="en-US" sz="2000" b="1" dirty="0" err="1"/>
              <a:t>printf</a:t>
            </a:r>
            <a:r>
              <a:rPr lang="en-US" sz="2000" b="1" dirty="0"/>
              <a:t>("*(balance + %d) : %f\n",  </a:t>
            </a:r>
            <a:r>
              <a:rPr lang="en-US" sz="2000" b="1" dirty="0" err="1"/>
              <a:t>i</a:t>
            </a:r>
            <a:r>
              <a:rPr lang="en-US" sz="2000" b="1" dirty="0"/>
              <a:t>, *(balance + </a:t>
            </a:r>
            <a:r>
              <a:rPr lang="en-US" sz="2000" b="1" dirty="0" err="1"/>
              <a:t>i</a:t>
            </a:r>
            <a:r>
              <a:rPr lang="en-US" sz="2000" b="1" dirty="0"/>
              <a:t>) );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/>
              <a:t>   }</a:t>
            </a:r>
          </a:p>
          <a:p>
            <a:pPr marL="0" indent="0">
              <a:buNone/>
            </a:pPr>
            <a:r>
              <a:rPr lang="en-US" sz="20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81789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740" y="95534"/>
            <a:ext cx="10685060" cy="6081429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b="1" dirty="0" smtClean="0"/>
              <a:t>Void pointer (General Purpose pointer)</a:t>
            </a:r>
          </a:p>
          <a:p>
            <a:pPr marL="0" indent="0">
              <a:buNone/>
            </a:pPr>
            <a:r>
              <a:rPr lang="en-US" dirty="0" smtClean="0"/>
              <a:t>                          void *</a:t>
            </a:r>
            <a:r>
              <a:rPr lang="en-US" dirty="0" err="1" smtClean="0"/>
              <a:t>ptr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char c;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</a:t>
            </a:r>
            <a:r>
              <a:rPr lang="en-US" dirty="0" err="1" smtClean="0"/>
              <a:t>ptr</a:t>
            </a:r>
            <a:r>
              <a:rPr lang="en-US" dirty="0" smtClean="0"/>
              <a:t> = &amp;c;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   </a:t>
            </a:r>
            <a:r>
              <a:rPr lang="en-US" dirty="0" err="1" smtClean="0"/>
              <a:t>ptr</a:t>
            </a:r>
            <a:r>
              <a:rPr lang="en-US" dirty="0" smtClean="0"/>
              <a:t> = &amp;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Dereferencing a void pointer:</a:t>
            </a:r>
          </a:p>
          <a:p>
            <a:pPr marL="0" indent="0">
              <a:buNone/>
            </a:pPr>
            <a:r>
              <a:rPr lang="en-US" dirty="0" smtClean="0"/>
              <a:t>                                     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185867"/>
              </p:ext>
            </p:extLst>
          </p:nvPr>
        </p:nvGraphicFramePr>
        <p:xfrm>
          <a:off x="5459104" y="3643952"/>
          <a:ext cx="5894696" cy="30822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16737"/>
                <a:gridCol w="2777959"/>
              </a:tblGrid>
              <a:tr h="11328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Type of Address Stored in Void Pointer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Dereferencing Void Pointer</a:t>
                      </a:r>
                    </a:p>
                  </a:txBody>
                  <a:tcPr marL="76200" marR="76200" marT="76200" marB="76200" anchor="ctr"/>
                </a:tc>
              </a:tr>
              <a:tr h="6497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Integer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*((</a:t>
                      </a:r>
                      <a:r>
                        <a:rPr lang="en-US" sz="2400" dirty="0" err="1"/>
                        <a:t>int</a:t>
                      </a:r>
                      <a:r>
                        <a:rPr lang="en-US" sz="2400" dirty="0"/>
                        <a:t>*)</a:t>
                      </a:r>
                      <a:r>
                        <a:rPr lang="en-US" sz="2400" dirty="0" err="1"/>
                        <a:t>ptr</a:t>
                      </a:r>
                      <a:r>
                        <a:rPr lang="en-US" sz="2400" dirty="0"/>
                        <a:t>)</a:t>
                      </a:r>
                    </a:p>
                  </a:txBody>
                  <a:tcPr marL="76200" marR="76200" marT="76200" marB="76200" anchor="ctr"/>
                </a:tc>
              </a:tr>
              <a:tr h="6497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Charcter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*((char*)</a:t>
                      </a:r>
                      <a:r>
                        <a:rPr lang="en-US" sz="2400" dirty="0" err="1"/>
                        <a:t>ptr</a:t>
                      </a:r>
                      <a:r>
                        <a:rPr lang="en-US" sz="2400" dirty="0"/>
                        <a:t>)</a:t>
                      </a:r>
                    </a:p>
                  </a:txBody>
                  <a:tcPr marL="76200" marR="76200" marT="76200" marB="76200" anchor="ctr"/>
                </a:tc>
              </a:tr>
              <a:tr h="6497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Floating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*((float*)</a:t>
                      </a:r>
                      <a:r>
                        <a:rPr lang="en-US" sz="2400" dirty="0" err="1"/>
                        <a:t>ptr</a:t>
                      </a:r>
                      <a:r>
                        <a:rPr lang="en-US" sz="2400" dirty="0"/>
                        <a:t>)</a:t>
                      </a:r>
                    </a:p>
                  </a:txBody>
                  <a:tcPr marL="76200" marR="76200" marT="76200" marB="762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604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740" y="204716"/>
            <a:ext cx="10685060" cy="5972247"/>
          </a:xfrm>
        </p:spPr>
        <p:txBody>
          <a:bodyPr/>
          <a:lstStyle/>
          <a:p>
            <a:r>
              <a:rPr lang="en-US" b="1" dirty="0" smtClean="0"/>
              <a:t>Pointer to pointer : </a:t>
            </a:r>
          </a:p>
          <a:p>
            <a:pPr marL="0" indent="0">
              <a:buNone/>
            </a:pPr>
            <a:r>
              <a:rPr lang="en-US" dirty="0" smtClean="0"/>
              <a:t>   Form of multiple indirection or a chain of pointers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 smtClean="0"/>
              <a:t>  Declaration 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</a:t>
            </a:r>
            <a:r>
              <a:rPr lang="en-US" dirty="0" err="1" smtClean="0"/>
              <a:t>data_type</a:t>
            </a:r>
            <a:r>
              <a:rPr lang="en-US" dirty="0" smtClean="0"/>
              <a:t>    **</a:t>
            </a:r>
            <a:r>
              <a:rPr lang="en-US" dirty="0" err="1" smtClean="0"/>
              <a:t>ptr_to_ptr_variable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b="1" dirty="0" smtClean="0"/>
              <a:t>Example</a:t>
            </a:r>
            <a:r>
              <a:rPr lang="en-US" dirty="0" smtClean="0"/>
              <a:t>  :     </a:t>
            </a:r>
            <a:r>
              <a:rPr lang="en-US" dirty="0" err="1" smtClean="0"/>
              <a:t>int</a:t>
            </a:r>
            <a:r>
              <a:rPr lang="en-US" dirty="0" smtClean="0"/>
              <a:t>  **p;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Pointer to Pointer in C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524" y="1549944"/>
            <a:ext cx="5142505" cy="12478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776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5218" y="272955"/>
            <a:ext cx="10548582" cy="59040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1.  </a:t>
            </a:r>
            <a:r>
              <a:rPr lang="en-US" dirty="0" err="1" smtClean="0"/>
              <a:t>int</a:t>
            </a:r>
            <a:r>
              <a:rPr lang="en-US" dirty="0" smtClean="0"/>
              <a:t>  </a:t>
            </a:r>
            <a:r>
              <a:rPr lang="en-US" dirty="0" err="1" smtClean="0"/>
              <a:t>var</a:t>
            </a:r>
            <a:r>
              <a:rPr lang="en-US" dirty="0" smtClean="0"/>
              <a:t> = 3000;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smtClean="0"/>
              <a:t>2.  </a:t>
            </a:r>
            <a:r>
              <a:rPr lang="en-US" dirty="0" err="1" smtClean="0"/>
              <a:t>int</a:t>
            </a:r>
            <a:r>
              <a:rPr lang="en-US" dirty="0" smtClean="0"/>
              <a:t>  </a:t>
            </a:r>
            <a:r>
              <a:rPr lang="en-US" dirty="0"/>
              <a:t>*</a:t>
            </a:r>
            <a:r>
              <a:rPr lang="en-US" dirty="0" err="1"/>
              <a:t>ptr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   3.  </a:t>
            </a:r>
            <a:r>
              <a:rPr lang="en-US" dirty="0" err="1" smtClean="0"/>
              <a:t>int</a:t>
            </a:r>
            <a:r>
              <a:rPr lang="en-US" dirty="0" smtClean="0"/>
              <a:t>  </a:t>
            </a:r>
            <a:r>
              <a:rPr lang="en-US" dirty="0"/>
              <a:t>**</a:t>
            </a:r>
            <a:r>
              <a:rPr lang="en-US" dirty="0" err="1"/>
              <a:t>pptr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4.  </a:t>
            </a:r>
            <a:r>
              <a:rPr lang="en-US" dirty="0" err="1" smtClean="0"/>
              <a:t>ptr</a:t>
            </a:r>
            <a:r>
              <a:rPr lang="en-US" dirty="0" smtClean="0"/>
              <a:t> = &amp;</a:t>
            </a:r>
            <a:r>
              <a:rPr lang="en-US" dirty="0" err="1" smtClean="0"/>
              <a:t>var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5.  </a:t>
            </a:r>
            <a:r>
              <a:rPr lang="en-US" dirty="0" err="1" smtClean="0"/>
              <a:t>pptr</a:t>
            </a:r>
            <a:r>
              <a:rPr lang="en-US" dirty="0" smtClean="0"/>
              <a:t> = &amp;</a:t>
            </a:r>
            <a:r>
              <a:rPr lang="en-US" dirty="0" err="1" smtClean="0"/>
              <a:t>ptr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6.  </a:t>
            </a:r>
            <a:r>
              <a:rPr lang="en-US" dirty="0" err="1" smtClean="0"/>
              <a:t>printf</a:t>
            </a:r>
            <a:r>
              <a:rPr lang="en-US" dirty="0"/>
              <a:t>("Value of </a:t>
            </a:r>
            <a:r>
              <a:rPr lang="en-US" dirty="0" err="1"/>
              <a:t>var</a:t>
            </a:r>
            <a:r>
              <a:rPr lang="en-US" dirty="0"/>
              <a:t> = %d\n", </a:t>
            </a:r>
            <a:r>
              <a:rPr lang="en-US" dirty="0" err="1"/>
              <a:t>var</a:t>
            </a:r>
            <a:r>
              <a:rPr lang="en-US" dirty="0"/>
              <a:t> );</a:t>
            </a:r>
          </a:p>
          <a:p>
            <a:pPr marL="0" indent="0">
              <a:buNone/>
            </a:pPr>
            <a:r>
              <a:rPr lang="en-US" dirty="0" smtClean="0"/>
              <a:t>   7.  </a:t>
            </a:r>
            <a:r>
              <a:rPr lang="en-US" dirty="0" err="1" smtClean="0"/>
              <a:t>printf</a:t>
            </a:r>
            <a:r>
              <a:rPr lang="en-US" dirty="0"/>
              <a:t>("Value available at *</a:t>
            </a:r>
            <a:r>
              <a:rPr lang="en-US" dirty="0" err="1"/>
              <a:t>ptr</a:t>
            </a:r>
            <a:r>
              <a:rPr lang="en-US" dirty="0"/>
              <a:t> = %d\n", *</a:t>
            </a:r>
            <a:r>
              <a:rPr lang="en-US" dirty="0" err="1"/>
              <a:t>ptr</a:t>
            </a:r>
            <a:r>
              <a:rPr lang="en-US" dirty="0"/>
              <a:t> );</a:t>
            </a:r>
          </a:p>
          <a:p>
            <a:pPr marL="0" indent="0">
              <a:buNone/>
            </a:pPr>
            <a:r>
              <a:rPr lang="en-US" dirty="0" smtClean="0"/>
              <a:t>   8.  </a:t>
            </a:r>
            <a:r>
              <a:rPr lang="en-US" dirty="0" err="1" smtClean="0"/>
              <a:t>printf</a:t>
            </a:r>
            <a:r>
              <a:rPr lang="en-US" dirty="0"/>
              <a:t>("Value available at **</a:t>
            </a:r>
            <a:r>
              <a:rPr lang="en-US" dirty="0" err="1"/>
              <a:t>pptr</a:t>
            </a:r>
            <a:r>
              <a:rPr lang="en-US" dirty="0"/>
              <a:t> = %d\n", **</a:t>
            </a:r>
            <a:r>
              <a:rPr lang="en-US" dirty="0" err="1"/>
              <a:t>pptr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078555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78173"/>
            <a:ext cx="10439400" cy="509879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Dangling pointers </a:t>
            </a:r>
            <a:r>
              <a:rPr lang="en-US" dirty="0" smtClean="0"/>
              <a:t>–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Pointer is pointing to the memory  address of a variable,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above said variable is deleted or that address is freed,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 Pointer continues to point at that address.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64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660" y="395785"/>
            <a:ext cx="11791665" cy="578117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Constant </a:t>
            </a:r>
            <a:r>
              <a:rPr lang="en-US" b="1" dirty="0" smtClean="0"/>
              <a:t>Pointers – </a:t>
            </a:r>
          </a:p>
          <a:p>
            <a:pPr marL="0" indent="0">
              <a:buNone/>
            </a:pPr>
            <a:r>
              <a:rPr lang="en-US" b="1" dirty="0" smtClean="0"/>
              <a:t>     </a:t>
            </a:r>
            <a:r>
              <a:rPr lang="en-US" sz="2400" dirty="0"/>
              <a:t>P</a:t>
            </a:r>
            <a:r>
              <a:rPr lang="en-US" sz="2400" dirty="0" smtClean="0"/>
              <a:t>ointer </a:t>
            </a:r>
            <a:r>
              <a:rPr lang="en-US" sz="2400" dirty="0"/>
              <a:t>that cannot change the address its </a:t>
            </a:r>
            <a:r>
              <a:rPr lang="en-US" sz="2400" dirty="0" smtClean="0"/>
              <a:t>holding        (or)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Constant </a:t>
            </a:r>
            <a:r>
              <a:rPr lang="en-US" sz="2400" dirty="0"/>
              <a:t>pointer points to a variable then it cannot point to any other variable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Declaration : </a:t>
            </a:r>
            <a:endParaRPr lang="en-US" sz="2400" b="1" dirty="0"/>
          </a:p>
          <a:p>
            <a:pPr marL="0" indent="0">
              <a:buNone/>
            </a:pPr>
            <a:r>
              <a:rPr lang="en-US" sz="2400" dirty="0" smtClean="0"/>
              <a:t>                  &lt;</a:t>
            </a:r>
            <a:r>
              <a:rPr lang="en-US" sz="2400" dirty="0"/>
              <a:t>type of pointer&gt; </a:t>
            </a:r>
            <a:r>
              <a:rPr lang="en-US" sz="2400" dirty="0" smtClean="0"/>
              <a:t>  * </a:t>
            </a:r>
            <a:r>
              <a:rPr lang="en-US" sz="2400" dirty="0" err="1"/>
              <a:t>const</a:t>
            </a:r>
            <a:r>
              <a:rPr lang="en-US" sz="2400" dirty="0"/>
              <a:t> &lt;name of pointer&gt;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Example :         </a:t>
            </a:r>
            <a:r>
              <a:rPr lang="en-US" sz="2400" dirty="0" err="1"/>
              <a:t>int</a:t>
            </a:r>
            <a:r>
              <a:rPr lang="en-US" sz="2400" dirty="0"/>
              <a:t> * </a:t>
            </a:r>
            <a:r>
              <a:rPr lang="en-US" sz="2400" dirty="0" err="1"/>
              <a:t>const</a:t>
            </a:r>
            <a:r>
              <a:rPr lang="en-US" sz="2400" dirty="0"/>
              <a:t> </a:t>
            </a:r>
            <a:r>
              <a:rPr lang="en-US" sz="2400" dirty="0" err="1"/>
              <a:t>ptr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sz="2400" dirty="0" smtClean="0"/>
              <a:t> 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715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1570" y="232012"/>
            <a:ext cx="10562230" cy="594495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v</a:t>
            </a:r>
            <a:r>
              <a:rPr lang="en-US" dirty="0" smtClean="0"/>
              <a:t>oid  </a:t>
            </a:r>
            <a:r>
              <a:rPr lang="en-US" dirty="0"/>
              <a:t>main(void)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{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var1 = 0, var2 = 0;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*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ptr</a:t>
            </a:r>
            <a:r>
              <a:rPr lang="en-US" dirty="0"/>
              <a:t> = &amp;var1;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</a:t>
            </a:r>
            <a:r>
              <a:rPr lang="en-US" dirty="0" err="1"/>
              <a:t>ptr</a:t>
            </a:r>
            <a:r>
              <a:rPr lang="en-US" dirty="0"/>
              <a:t> = &amp;var2;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("%d\n", *</a:t>
            </a:r>
            <a:r>
              <a:rPr lang="en-US" dirty="0" err="1"/>
              <a:t>ptr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7.     }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On execution :  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   </a:t>
            </a:r>
            <a:r>
              <a:rPr lang="en-US" dirty="0" smtClean="0"/>
              <a:t>error</a:t>
            </a:r>
            <a:r>
              <a:rPr lang="en-US" dirty="0"/>
              <a:t>: assignment of read-only variable ‘</a:t>
            </a:r>
            <a:r>
              <a:rPr lang="en-US" dirty="0" err="1"/>
              <a:t>ptr</a:t>
            </a:r>
            <a:r>
              <a:rPr lang="en-US" dirty="0"/>
              <a:t>’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25568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388" y="300251"/>
            <a:ext cx="10671412" cy="5876712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Pointer to a constant</a:t>
            </a:r>
          </a:p>
          <a:p>
            <a:pPr marL="0" indent="0">
              <a:buNone/>
            </a:pPr>
            <a:endParaRPr lang="en-US" b="1" dirty="0" smtClean="0"/>
          </a:p>
          <a:p>
            <a:pPr algn="just"/>
            <a:r>
              <a:rPr lang="en-US" dirty="0" smtClean="0"/>
              <a:t>Pointer </a:t>
            </a:r>
            <a:r>
              <a:rPr lang="en-US" dirty="0"/>
              <a:t>through which one cannot change the value of variable it </a:t>
            </a:r>
            <a:r>
              <a:rPr lang="en-US" dirty="0" smtClean="0"/>
              <a:t>points</a:t>
            </a:r>
          </a:p>
          <a:p>
            <a:pPr algn="just"/>
            <a:r>
              <a:rPr lang="en-US" dirty="0" smtClean="0"/>
              <a:t>Pointers </a:t>
            </a:r>
            <a:r>
              <a:rPr lang="en-US" dirty="0"/>
              <a:t>can change the address they point to but cannot change the value kept at those address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Declaration :  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&lt;type of pointer&gt;* &lt;name of </a:t>
            </a:r>
            <a:r>
              <a:rPr lang="en-US" dirty="0" smtClean="0"/>
              <a:t>pointer&gt;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Example  :       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/>
              <a:t>int</a:t>
            </a:r>
            <a:r>
              <a:rPr lang="en-US" dirty="0"/>
              <a:t>* </a:t>
            </a:r>
            <a:r>
              <a:rPr lang="en-US" dirty="0" err="1"/>
              <a:t>ptr</a:t>
            </a:r>
            <a:r>
              <a:rPr lang="en-US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928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093" y="218364"/>
            <a:ext cx="10698707" cy="595859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void </a:t>
            </a:r>
            <a:r>
              <a:rPr lang="en-US" dirty="0"/>
              <a:t>main(void)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{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var1 = 0;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 *</a:t>
            </a:r>
            <a:r>
              <a:rPr lang="en-US" dirty="0" err="1" smtClean="0"/>
              <a:t>ptr</a:t>
            </a:r>
            <a:r>
              <a:rPr lang="en-US" dirty="0" smtClean="0"/>
              <a:t> </a:t>
            </a:r>
            <a:r>
              <a:rPr lang="en-US" dirty="0"/>
              <a:t>= &amp;var1;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*</a:t>
            </a:r>
            <a:r>
              <a:rPr lang="en-US" dirty="0" err="1"/>
              <a:t>ptr</a:t>
            </a:r>
            <a:r>
              <a:rPr lang="en-US" dirty="0"/>
              <a:t> = 1;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("%d\n", *</a:t>
            </a:r>
            <a:r>
              <a:rPr lang="en-US" dirty="0" err="1"/>
              <a:t>ptr</a:t>
            </a:r>
            <a:r>
              <a:rPr lang="en-US" dirty="0" smtClean="0"/>
              <a:t>);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b="1" dirty="0" smtClean="0"/>
              <a:t>On execution :   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</a:t>
            </a:r>
            <a:r>
              <a:rPr lang="en-US" dirty="0" smtClean="0"/>
              <a:t>error</a:t>
            </a:r>
            <a:r>
              <a:rPr lang="en-US" dirty="0"/>
              <a:t>: assignment of read-only location ‘*</a:t>
            </a:r>
            <a:r>
              <a:rPr lang="en-US" dirty="0" err="1"/>
              <a:t>ptr</a:t>
            </a:r>
            <a:r>
              <a:rPr lang="en-US" dirty="0"/>
              <a:t>’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05001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531</Words>
  <Application>Microsoft Office PowerPoint</Application>
  <PresentationFormat>Widescreen</PresentationFormat>
  <Paragraphs>129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26</cp:revision>
  <dcterms:created xsi:type="dcterms:W3CDTF">2017-04-27T00:12:48Z</dcterms:created>
  <dcterms:modified xsi:type="dcterms:W3CDTF">2019-03-27T04:01:08Z</dcterms:modified>
</cp:coreProperties>
</file>