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Assesment</a:t>
            </a:r>
            <a:r>
              <a:rPr lang="en-US" dirty="0">
                <a:solidFill>
                  <a:srgbClr val="FFFFFF"/>
                </a:solidFill>
              </a:rPr>
              <a:t> Data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SATIBI MULYADI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620" y="3429000"/>
            <a:ext cx="5683624" cy="210312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Berdasarkan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dominan</a:t>
            </a:r>
            <a:r>
              <a:rPr lang="en-US" sz="2000" dirty="0"/>
              <a:t> user yang </a:t>
            </a:r>
            <a:r>
              <a:rPr lang="en-US" sz="2000" dirty="0" err="1"/>
              <a:t>mengakses</a:t>
            </a:r>
            <a:r>
              <a:rPr lang="en-US" sz="2000" dirty="0"/>
              <a:t> vidio.com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OS Android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79.3%, </a:t>
            </a:r>
            <a:r>
              <a:rPr lang="en-US" sz="2000" dirty="0" err="1"/>
              <a:t>kemudian</a:t>
            </a:r>
            <a:r>
              <a:rPr lang="en-US" sz="2000" dirty="0"/>
              <a:t> yang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Windows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13.1% dan yang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iOS </a:t>
            </a:r>
            <a:r>
              <a:rPr lang="en-US" sz="2000" dirty="0" err="1"/>
              <a:t>sebesar</a:t>
            </a:r>
            <a:r>
              <a:rPr lang="en-US" sz="2000" dirty="0"/>
              <a:t> 5.3%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12381" y="902781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4DCF41-76F5-46A7-846D-5C1F75F9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0" y="1488422"/>
            <a:ext cx="60007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0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81" y="2819400"/>
            <a:ext cx="5683624" cy="210312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Web-mobile </a:t>
            </a:r>
            <a:r>
              <a:rPr lang="en-US" sz="2000" dirty="0" err="1"/>
              <a:t>adalah</a:t>
            </a:r>
            <a:r>
              <a:rPr lang="en-US" sz="2000" dirty="0"/>
              <a:t> platform paling banak di </a:t>
            </a:r>
            <a:r>
              <a:rPr lang="en-US" sz="2000" dirty="0" err="1"/>
              <a:t>gunakan</a:t>
            </a:r>
            <a:r>
              <a:rPr lang="en-US" sz="2000" dirty="0"/>
              <a:t> oleh user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57.7%, </a:t>
            </a:r>
            <a:r>
              <a:rPr lang="en-US" sz="2000" dirty="0" err="1"/>
              <a:t>kemudian</a:t>
            </a:r>
            <a:r>
              <a:rPr lang="en-US" sz="2000" dirty="0"/>
              <a:t> yang </a:t>
            </a:r>
            <a:r>
              <a:rPr lang="en-US" sz="2000" dirty="0" err="1"/>
              <a:t>kedua</a:t>
            </a:r>
            <a:r>
              <a:rPr lang="en-US" sz="2000" dirty="0"/>
              <a:t> app-android </a:t>
            </a:r>
            <a:r>
              <a:rPr lang="en-US" sz="2000" dirty="0" err="1"/>
              <a:t>sebesar</a:t>
            </a:r>
            <a:r>
              <a:rPr lang="en-US" sz="2000" dirty="0"/>
              <a:t> 24.3%, </a:t>
            </a:r>
            <a:r>
              <a:rPr lang="en-US" sz="2000" dirty="0" err="1"/>
              <a:t>ketiga</a:t>
            </a:r>
            <a:r>
              <a:rPr lang="en-US" sz="2000" dirty="0"/>
              <a:t> web-desktop </a:t>
            </a:r>
            <a:r>
              <a:rPr lang="en-US" sz="2000" dirty="0" err="1"/>
              <a:t>sebesar</a:t>
            </a:r>
            <a:r>
              <a:rPr lang="en-US" sz="2000" dirty="0"/>
              <a:t> 9.6%,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tv-android </a:t>
            </a:r>
            <a:r>
              <a:rPr lang="en-US" sz="2000" dirty="0" err="1"/>
              <a:t>sebesar</a:t>
            </a:r>
            <a:r>
              <a:rPr lang="en-US" sz="2000" dirty="0"/>
              <a:t> 5.6% dan yang </a:t>
            </a:r>
            <a:r>
              <a:rPr lang="en-US" sz="2000" dirty="0" err="1"/>
              <a:t>kelima</a:t>
            </a:r>
            <a:r>
              <a:rPr lang="en-US" sz="2000" dirty="0"/>
              <a:t> app-</a:t>
            </a:r>
            <a:r>
              <a:rPr lang="en-US" sz="2000" dirty="0" err="1"/>
              <a:t>ios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12381" y="902781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Platform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720BDF3-863E-4903-BF58-E77E55BA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69" y="1040187"/>
            <a:ext cx="56578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8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671" y="3302334"/>
            <a:ext cx="5683624" cy="210312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Berdasarkan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playback user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embed 50.7% dan direct 49.3%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sini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yang </a:t>
            </a:r>
            <a:r>
              <a:rPr lang="en-US" sz="2000" dirty="0" err="1"/>
              <a:t>langsung</a:t>
            </a:r>
            <a:r>
              <a:rPr lang="en-US" sz="2000" dirty="0"/>
              <a:t> dan </a:t>
            </a:r>
            <a:r>
              <a:rPr lang="en-US" sz="2000" dirty="0" err="1"/>
              <a:t>menggunakan</a:t>
            </a:r>
            <a:r>
              <a:rPr lang="en-US" sz="2000" dirty="0"/>
              <a:t> link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begitu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signifikan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12381" y="902781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Playback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495D1FC-905B-47F0-A80E-36D910ED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" y="1364446"/>
            <a:ext cx="530542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3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81" y="3149933"/>
            <a:ext cx="5683624" cy="210312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pie chart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user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menonton</a:t>
            </a:r>
            <a:r>
              <a:rPr lang="en-US" sz="2000" dirty="0"/>
              <a:t> content </a:t>
            </a:r>
            <a:r>
              <a:rPr lang="en-US" sz="2000" dirty="0" err="1"/>
              <a:t>dengan</a:t>
            </a:r>
            <a:r>
              <a:rPr lang="en-US" sz="2000" dirty="0"/>
              <a:t> type </a:t>
            </a:r>
            <a:r>
              <a:rPr lang="en-US" sz="2000" dirty="0" err="1"/>
              <a:t>vod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63.1%, </a:t>
            </a:r>
            <a:r>
              <a:rPr lang="en-US" sz="2000" dirty="0" err="1"/>
              <a:t>kemudian</a:t>
            </a:r>
            <a:r>
              <a:rPr lang="en-US" sz="2000" dirty="0"/>
              <a:t> livestreaming </a:t>
            </a:r>
            <a:r>
              <a:rPr lang="en-US" sz="2000" dirty="0" err="1"/>
              <a:t>sebesar</a:t>
            </a:r>
            <a:r>
              <a:rPr lang="en-US" sz="2000" dirty="0"/>
              <a:t> 36.5% dan yang paling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content </a:t>
            </a:r>
            <a:r>
              <a:rPr lang="en-US" sz="2000" dirty="0" err="1"/>
              <a:t>dengan</a:t>
            </a:r>
            <a:r>
              <a:rPr lang="en-US" sz="2000" dirty="0"/>
              <a:t> type catchup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12381" y="902781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Content Type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7E848A8-CCAC-4F4F-9671-4EEB643B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05" y="1201551"/>
            <a:ext cx="55530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83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34" y="3221651"/>
            <a:ext cx="5683624" cy="210312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Berdasarkan</a:t>
            </a:r>
            <a:r>
              <a:rPr lang="en-US" sz="2000" dirty="0"/>
              <a:t> genre yang di </a:t>
            </a:r>
            <a:r>
              <a:rPr lang="en-US" sz="2000" dirty="0" err="1"/>
              <a:t>tonton</a:t>
            </a:r>
            <a:r>
              <a:rPr lang="en-US" sz="2000" dirty="0"/>
              <a:t> oleh user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user </a:t>
            </a:r>
            <a:r>
              <a:rPr lang="en-US" sz="2000" dirty="0" err="1"/>
              <a:t>kebanyak</a:t>
            </a:r>
            <a:r>
              <a:rPr lang="en-US" sz="2000" dirty="0"/>
              <a:t> </a:t>
            </a:r>
            <a:r>
              <a:rPr lang="en-US" sz="2000" dirty="0" err="1"/>
              <a:t>menonton</a:t>
            </a:r>
            <a:r>
              <a:rPr lang="en-US" sz="2000" dirty="0"/>
              <a:t> content </a:t>
            </a:r>
            <a:r>
              <a:rPr lang="en-US" sz="2000" dirty="0" err="1"/>
              <a:t>dengan</a:t>
            </a:r>
            <a:r>
              <a:rPr lang="en-US" sz="2000" dirty="0"/>
              <a:t> genre </a:t>
            </a:r>
            <a:r>
              <a:rPr lang="en-US" sz="2000" dirty="0" err="1"/>
              <a:t>Entertaiment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32.4%, </a:t>
            </a:r>
            <a:r>
              <a:rPr lang="en-US" sz="2000" dirty="0" err="1"/>
              <a:t>kedua</a:t>
            </a:r>
            <a:r>
              <a:rPr lang="en-US" sz="2000" dirty="0"/>
              <a:t> News 31.2%, </a:t>
            </a:r>
            <a:r>
              <a:rPr lang="en-US" sz="2000" dirty="0" err="1"/>
              <a:t>ketiga</a:t>
            </a:r>
            <a:r>
              <a:rPr lang="en-US" sz="2000" dirty="0"/>
              <a:t> Sports 11.4%, </a:t>
            </a:r>
            <a:r>
              <a:rPr lang="en-US" sz="2000" dirty="0" err="1"/>
              <a:t>keempat</a:t>
            </a:r>
            <a:r>
              <a:rPr lang="en-US" sz="2000" dirty="0"/>
              <a:t> Movies 8.5% dan yang </a:t>
            </a:r>
            <a:r>
              <a:rPr lang="en-US" sz="2000" dirty="0" err="1"/>
              <a:t>kelima</a:t>
            </a:r>
            <a:r>
              <a:rPr lang="en-US" sz="2000" dirty="0"/>
              <a:t> TV Show 6.4%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12381" y="902781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Genre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B430FEA-4CC9-48DC-A1BC-37C18546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3" y="1364446"/>
            <a:ext cx="58578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21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5786016"/>
            <a:ext cx="11815482" cy="99388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Jika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yang di </a:t>
            </a:r>
            <a:r>
              <a:rPr lang="en-US" sz="2000" dirty="0" err="1"/>
              <a:t>lakukan</a:t>
            </a:r>
            <a:r>
              <a:rPr lang="en-US" sz="2000" dirty="0"/>
              <a:t> user </a:t>
            </a:r>
            <a:r>
              <a:rPr lang="en-US" sz="2000" dirty="0" err="1"/>
              <a:t>ternyata</a:t>
            </a:r>
            <a:r>
              <a:rPr lang="en-US" sz="2000" dirty="0"/>
              <a:t> user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video.com pada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dini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(midnight) dan pada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siang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(afternoon) dan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bawa</a:t>
            </a:r>
            <a:r>
              <a:rPr lang="en-US" sz="2000" dirty="0"/>
              <a:t> pada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malam</a:t>
            </a:r>
            <a:r>
              <a:rPr lang="en-US" sz="2000" dirty="0"/>
              <a:t> (night) </a:t>
            </a:r>
            <a:r>
              <a:rPr lang="en-US" sz="2000" dirty="0" err="1"/>
              <a:t>adalah</a:t>
            </a:r>
            <a:r>
              <a:rPr lang="en-US" sz="2000" dirty="0"/>
              <a:t> paling </a:t>
            </a:r>
            <a:r>
              <a:rPr lang="en-US" sz="2000" dirty="0" err="1"/>
              <a:t>sedikit</a:t>
            </a:r>
            <a:r>
              <a:rPr lang="en-US" sz="2000" dirty="0"/>
              <a:t> user </a:t>
            </a:r>
            <a:r>
              <a:rPr lang="en-US" sz="2000" dirty="0" err="1"/>
              <a:t>mengakses</a:t>
            </a:r>
            <a:r>
              <a:rPr lang="en-US" sz="2000" dirty="0"/>
              <a:t> video.com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12381" y="902781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Waktu </a:t>
            </a:r>
            <a:r>
              <a:rPr lang="en-US" sz="2400" b="1" dirty="0" err="1"/>
              <a:t>Akses</a:t>
            </a:r>
            <a:endParaRPr lang="en-US" sz="2400" b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5F27592-4AC5-42B0-9ED2-978C80256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541" y="1542182"/>
            <a:ext cx="6624917" cy="424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4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4025-AD04-4BB7-9BEC-EB034829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0154-E0B2-43FD-AD72-A319AB9B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95" y="2178424"/>
            <a:ext cx="9720073" cy="4094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kesimpulan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User yang </a:t>
            </a:r>
            <a:r>
              <a:rPr lang="en-US" sz="2000" dirty="0" err="1"/>
              <a:t>mengakses</a:t>
            </a:r>
            <a:r>
              <a:rPr lang="en-US" sz="2000" dirty="0"/>
              <a:t> video.com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yang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tampa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login </a:t>
            </a:r>
            <a:r>
              <a:rPr lang="en-US" sz="2000" dirty="0" err="1"/>
              <a:t>dlu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User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yang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berlangganan</a:t>
            </a:r>
            <a:r>
              <a:rPr lang="en-US" sz="2000" dirty="0"/>
              <a:t> video.com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User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Web-mobile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yang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berlangganan</a:t>
            </a:r>
            <a:r>
              <a:rPr lang="en-US" sz="2000" dirty="0"/>
              <a:t> dan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login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menonton</a:t>
            </a:r>
            <a:r>
              <a:rPr lang="en-US" sz="2000" dirty="0"/>
              <a:t>,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juga </a:t>
            </a:r>
            <a:r>
              <a:rPr lang="en-US" sz="2000" dirty="0" err="1"/>
              <a:t>kebanyakan</a:t>
            </a:r>
            <a:r>
              <a:rPr lang="en-US" sz="2000" dirty="0"/>
              <a:t> user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content </a:t>
            </a:r>
            <a:r>
              <a:rPr lang="en-US" sz="2000" dirty="0" err="1"/>
              <a:t>melalui</a:t>
            </a:r>
            <a:r>
              <a:rPr lang="en-US" sz="2000" dirty="0"/>
              <a:t> embed </a:t>
            </a:r>
            <a:r>
              <a:rPr lang="en-US" sz="2000" dirty="0" err="1"/>
              <a:t>atau</a:t>
            </a:r>
            <a:r>
              <a:rPr lang="en-US" sz="2000" dirty="0"/>
              <a:t> yang di </a:t>
            </a:r>
            <a:r>
              <a:rPr lang="en-US" sz="2000" dirty="0" err="1"/>
              <a:t>sematkan</a:t>
            </a:r>
            <a:r>
              <a:rPr lang="en-US" sz="2000" dirty="0"/>
              <a:t> link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video.com </a:t>
            </a:r>
            <a:r>
              <a:rPr lang="en-US" sz="2000" dirty="0" err="1"/>
              <a:t>langsung</a:t>
            </a:r>
            <a:r>
              <a:rPr lang="en-US" sz="2000" dirty="0"/>
              <a:t>,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juga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login </a:t>
            </a:r>
            <a:r>
              <a:rPr lang="en-US" sz="2000" dirty="0" err="1"/>
              <a:t>jdi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kebanyakan</a:t>
            </a:r>
            <a:r>
              <a:rPr lang="en-US" sz="2000" dirty="0"/>
              <a:t> user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gamoang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video.com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web-mobile.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User </a:t>
            </a:r>
            <a:r>
              <a:rPr lang="en-US" sz="2000" dirty="0" err="1"/>
              <a:t>kebanyakan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vidio.com pada </a:t>
            </a:r>
            <a:r>
              <a:rPr lang="en-US" sz="2000" dirty="0" err="1"/>
              <a:t>dini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(midnight) dan pada </a:t>
            </a:r>
            <a:r>
              <a:rPr lang="en-US" sz="2000" dirty="0" err="1"/>
              <a:t>siang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(afternoon)</a:t>
            </a:r>
          </a:p>
        </p:txBody>
      </p:sp>
    </p:spTree>
    <p:extLst>
      <p:ext uri="{BB962C8B-B14F-4D97-AF65-F5344CB8AC3E}">
        <p14:creationId xmlns:p14="http://schemas.microsoft.com/office/powerpoint/2010/main" val="325694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2CDB-79C0-4ADF-AA2F-6C47ECFC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34" y="3191436"/>
            <a:ext cx="10585166" cy="1499616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Black" panose="020B0A04020102020204" pitchFamily="34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3FD-4483-4713-A6AF-DA553805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17C7-2224-4B85-8C5D-A9212B5F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 algn="just">
              <a:buNone/>
            </a:pPr>
            <a:r>
              <a:rPr lang="en-US" sz="2800" dirty="0"/>
              <a:t>	Pada </a:t>
            </a:r>
            <a:r>
              <a:rPr lang="en-US" sz="2800" dirty="0" err="1"/>
              <a:t>kesempatan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menganalisis</a:t>
            </a:r>
            <a:r>
              <a:rPr lang="en-US" sz="2800" dirty="0"/>
              <a:t> data </a:t>
            </a:r>
            <a:r>
              <a:rPr lang="en-US" sz="2800" dirty="0" err="1"/>
              <a:t>terkait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app VIDIO.COM, pada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data 1%-100%, pada </a:t>
            </a:r>
            <a:r>
              <a:rPr lang="en-US" sz="2800" dirty="0" err="1"/>
              <a:t>awalnya</a:t>
            </a:r>
            <a:r>
              <a:rPr lang="en-US" sz="2800" dirty="0"/>
              <a:t> 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data 30% </a:t>
            </a:r>
            <a:r>
              <a:rPr lang="en-US" sz="2800" dirty="0" err="1"/>
              <a:t>atau</a:t>
            </a:r>
            <a:r>
              <a:rPr lang="en-US" sz="2800" dirty="0"/>
              <a:t> 100%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keterbatasan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laptop </a:t>
            </a:r>
            <a:r>
              <a:rPr lang="en-US" sz="2800" dirty="0" err="1"/>
              <a:t>akhirnya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data 10%.</a:t>
            </a:r>
          </a:p>
        </p:txBody>
      </p:sp>
    </p:spTree>
    <p:extLst>
      <p:ext uri="{BB962C8B-B14F-4D97-AF65-F5344CB8AC3E}">
        <p14:creationId xmlns:p14="http://schemas.microsoft.com/office/powerpoint/2010/main" val="1544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B2ED-88F2-4D7D-B6C6-2D0E9E3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5FDDA93C-C571-4E75-BC73-14882F30F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28" y="2170430"/>
            <a:ext cx="2171508" cy="251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conda (Python distribution) - Wikipedia">
            <a:extLst>
              <a:ext uri="{FF2B5EF4-FFF2-40B4-BE49-F238E27FC236}">
                <a16:creationId xmlns:a16="http://schemas.microsoft.com/office/drawing/2014/main" id="{A26631E7-599E-47CB-A53D-6DC862244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0" y="217043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602CFE8B-505B-4B36-9068-30D1FCD42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196" y="2123660"/>
            <a:ext cx="2447643" cy="268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6981DB-C6F3-490D-9094-1752F15ED365}"/>
              </a:ext>
            </a:extLst>
          </p:cNvPr>
          <p:cNvSpPr txBox="1">
            <a:spLocks/>
          </p:cNvSpPr>
          <p:nvPr/>
        </p:nvSpPr>
        <p:spPr>
          <a:xfrm>
            <a:off x="593822" y="4926599"/>
            <a:ext cx="11266484" cy="1787966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800" dirty="0"/>
              <a:t>Tools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Anaconda, </a:t>
            </a:r>
            <a:r>
              <a:rPr lang="en-US" sz="2800" dirty="0" err="1"/>
              <a:t>Jupyter</a:t>
            </a:r>
            <a:r>
              <a:rPr lang="en-US" sz="2800" dirty="0"/>
              <a:t> Notebook dan </a:t>
            </a:r>
            <a:r>
              <a:rPr lang="en-US" sz="2800" dirty="0" err="1"/>
              <a:t>bahsa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python</a:t>
            </a:r>
          </a:p>
          <a:p>
            <a:pPr lvl="1" algn="just"/>
            <a:r>
              <a:rPr lang="en-US" sz="2800" dirty="0" err="1"/>
              <a:t>Alasan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tools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data yang </a:t>
            </a:r>
            <a:r>
              <a:rPr lang="en-US" sz="2800" dirty="0" err="1"/>
              <a:t>terlalu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yang online </a:t>
            </a:r>
            <a:r>
              <a:rPr lang="en-US" sz="2800" dirty="0" err="1"/>
              <a:t>selain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juga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tools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gampang</a:t>
            </a:r>
            <a:r>
              <a:rPr lang="en-US" sz="2800" dirty="0"/>
              <a:t> dan juga open source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mempermudah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yang </a:t>
            </a:r>
            <a:r>
              <a:rPr lang="en-US" sz="2800" dirty="0" err="1"/>
              <a:t>dilakukna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42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4025-AD04-4BB7-9BEC-EB034829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0154-E0B2-43FD-AD72-A319AB9B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95" y="5335794"/>
            <a:ext cx="9720073" cy="1208442"/>
          </a:xfrm>
        </p:spPr>
        <p:txBody>
          <a:bodyPr>
            <a:normAutofit/>
          </a:bodyPr>
          <a:lstStyle/>
          <a:p>
            <a:r>
              <a:rPr lang="en-US" sz="1600" dirty="0" err="1"/>
              <a:t>Terdapat</a:t>
            </a:r>
            <a:r>
              <a:rPr lang="en-US" sz="1600" dirty="0"/>
              <a:t> 742.582 data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pada data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di </a:t>
            </a:r>
            <a:r>
              <a:rPr lang="en-US" sz="1600" dirty="0" err="1"/>
              <a:t>lihat</a:t>
            </a:r>
            <a:r>
              <a:rPr lang="en-US" sz="1600" dirty="0"/>
              <a:t> rata-rata play duration </a:t>
            </a:r>
            <a:r>
              <a:rPr lang="en-US" sz="1600" dirty="0" err="1"/>
              <a:t>dari</a:t>
            </a:r>
            <a:r>
              <a:rPr lang="en-US" sz="1600" dirty="0"/>
              <a:t> user di </a:t>
            </a:r>
            <a:r>
              <a:rPr lang="en-US" sz="1600" dirty="0" err="1"/>
              <a:t>dapatkan</a:t>
            </a:r>
            <a:r>
              <a:rPr lang="en-US" sz="1600" dirty="0"/>
              <a:t> 433 </a:t>
            </a:r>
            <a:r>
              <a:rPr lang="en-US" sz="1600" dirty="0" err="1"/>
              <a:t>detik</a:t>
            </a:r>
            <a:r>
              <a:rPr lang="en-US" sz="1600" dirty="0"/>
              <a:t> (7.2 </a:t>
            </a:r>
            <a:r>
              <a:rPr lang="en-US" sz="1600" dirty="0" err="1"/>
              <a:t>menit</a:t>
            </a:r>
            <a:r>
              <a:rPr lang="en-US" sz="1600" dirty="0"/>
              <a:t>), </a:t>
            </a:r>
            <a:r>
              <a:rPr lang="en-US" sz="1600" dirty="0" err="1"/>
              <a:t>maksimal</a:t>
            </a:r>
            <a:r>
              <a:rPr lang="en-US" sz="1600" dirty="0"/>
              <a:t> play duration </a:t>
            </a:r>
            <a:r>
              <a:rPr lang="en-US" sz="1600" dirty="0" err="1"/>
              <a:t>dari</a:t>
            </a:r>
            <a:r>
              <a:rPr lang="en-US" sz="1600" dirty="0"/>
              <a:t> user </a:t>
            </a:r>
            <a:r>
              <a:rPr lang="en-US" sz="1600" dirty="0" err="1"/>
              <a:t>adalah</a:t>
            </a:r>
            <a:r>
              <a:rPr lang="en-US" sz="1600" dirty="0"/>
              <a:t> 135.075 </a:t>
            </a:r>
            <a:r>
              <a:rPr lang="en-US" sz="1600" dirty="0" err="1"/>
              <a:t>detik</a:t>
            </a:r>
            <a:r>
              <a:rPr lang="en-US" sz="1600" dirty="0"/>
              <a:t> (37 Jam) dan minimum play </a:t>
            </a:r>
            <a:r>
              <a:rPr lang="en-US" sz="1600" dirty="0" err="1"/>
              <a:t>durationnya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0 </a:t>
            </a:r>
            <a:r>
              <a:rPr lang="en-US" sz="1600" dirty="0" err="1"/>
              <a:t>detik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C49EE-79CD-4938-9736-95C830BD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30" y="2000125"/>
            <a:ext cx="6165946" cy="311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5405717"/>
            <a:ext cx="9720073" cy="1244301"/>
          </a:xfrm>
        </p:spPr>
        <p:txBody>
          <a:bodyPr>
            <a:normAutofit/>
          </a:bodyPr>
          <a:lstStyle/>
          <a:p>
            <a:r>
              <a:rPr lang="en-US" sz="2000" dirty="0"/>
              <a:t>Jika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perharinya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user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nonton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pada  </a:t>
            </a:r>
            <a:r>
              <a:rPr lang="en-US" sz="2000" dirty="0" err="1"/>
              <a:t>tanggal</a:t>
            </a:r>
            <a:r>
              <a:rPr lang="en-US" sz="2000" dirty="0"/>
              <a:t> 12 </a:t>
            </a:r>
            <a:r>
              <a:rPr lang="en-US" sz="2000" dirty="0" err="1"/>
              <a:t>dengan</a:t>
            </a:r>
            <a:r>
              <a:rPr lang="en-US" sz="2000" dirty="0"/>
              <a:t> total user </a:t>
            </a:r>
            <a:r>
              <a:rPr lang="en-US" sz="2000" dirty="0" err="1"/>
              <a:t>sebanyak</a:t>
            </a:r>
            <a:r>
              <a:rPr lang="en-US" sz="2000" dirty="0"/>
              <a:t> 57.063 user dan paling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pada </a:t>
            </a:r>
            <a:r>
              <a:rPr lang="en-US" sz="2000" dirty="0" err="1"/>
              <a:t>tanggal</a:t>
            </a:r>
            <a:r>
              <a:rPr lang="en-US" sz="2000" dirty="0"/>
              <a:t> 1 </a:t>
            </a:r>
            <a:r>
              <a:rPr lang="en-US" sz="2000" dirty="0" err="1"/>
              <a:t>dengan</a:t>
            </a:r>
            <a:r>
              <a:rPr lang="en-US" sz="2000" dirty="0"/>
              <a:t> total user </a:t>
            </a:r>
            <a:r>
              <a:rPr lang="en-US" sz="2000" dirty="0" err="1"/>
              <a:t>sebanyak</a:t>
            </a:r>
            <a:r>
              <a:rPr lang="en-US" sz="2000" dirty="0"/>
              <a:t> 6.835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30311" y="1154152"/>
            <a:ext cx="303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Daily User Play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F0B0174-0890-4FE9-93F0-352BAF4DB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7" y="1912015"/>
            <a:ext cx="11071412" cy="319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5405717"/>
            <a:ext cx="9720073" cy="1244301"/>
          </a:xfrm>
        </p:spPr>
        <p:txBody>
          <a:bodyPr>
            <a:normAutofit/>
          </a:bodyPr>
          <a:lstStyle/>
          <a:p>
            <a:r>
              <a:rPr lang="en-US" sz="2000" dirty="0"/>
              <a:t>Jika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perharinya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play duration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pada  </a:t>
            </a:r>
            <a:r>
              <a:rPr lang="en-US" sz="2000" dirty="0" err="1"/>
              <a:t>tanggal</a:t>
            </a:r>
            <a:r>
              <a:rPr lang="en-US" sz="2000" dirty="0"/>
              <a:t> 10 </a:t>
            </a:r>
            <a:r>
              <a:rPr lang="en-US" sz="2000" dirty="0" err="1"/>
              <a:t>dengan</a:t>
            </a:r>
            <a:r>
              <a:rPr lang="en-US" sz="2000" dirty="0"/>
              <a:t> total </a:t>
            </a:r>
            <a:r>
              <a:rPr lang="en-US" sz="2000" dirty="0" err="1"/>
              <a:t>durasi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24.633.211detik dan paling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pada </a:t>
            </a:r>
            <a:r>
              <a:rPr lang="en-US" sz="2000" dirty="0" err="1"/>
              <a:t>tanggal</a:t>
            </a:r>
            <a:r>
              <a:rPr lang="en-US" sz="2000" dirty="0"/>
              <a:t> 1 </a:t>
            </a:r>
            <a:r>
              <a:rPr lang="en-US" sz="2000" dirty="0" err="1"/>
              <a:t>dengan</a:t>
            </a:r>
            <a:r>
              <a:rPr lang="en-US" sz="2000" dirty="0"/>
              <a:t> total </a:t>
            </a:r>
            <a:r>
              <a:rPr lang="en-US" sz="2000" dirty="0" err="1"/>
              <a:t>durasi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3.733.127 </a:t>
            </a:r>
            <a:r>
              <a:rPr lang="en-US" sz="2000" dirty="0" err="1"/>
              <a:t>detik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30311" y="1154152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Daily User Play Duration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FC4DE0-1D44-49E1-8D9A-F82B9F0A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1" y="1733550"/>
            <a:ext cx="10707266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0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11" y="3211658"/>
            <a:ext cx="6050101" cy="2050938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Dilihat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user yang </a:t>
            </a:r>
            <a:r>
              <a:rPr lang="en-US" sz="2800" dirty="0" err="1"/>
              <a:t>menonton</a:t>
            </a:r>
            <a:r>
              <a:rPr lang="en-US" sz="2800" dirty="0"/>
              <a:t> dan </a:t>
            </a:r>
            <a:r>
              <a:rPr lang="en-US" sz="2800" dirty="0" err="1"/>
              <a:t>durasi</a:t>
            </a:r>
            <a:r>
              <a:rPr lang="en-US" sz="2800" dirty="0"/>
              <a:t> pada slide </a:t>
            </a:r>
            <a:r>
              <a:rPr lang="en-US" sz="2800" dirty="0" err="1"/>
              <a:t>sebelumnya</a:t>
            </a:r>
            <a:r>
              <a:rPr lang="en-US" sz="2800" dirty="0"/>
              <a:t> </a:t>
            </a:r>
            <a:r>
              <a:rPr lang="en-US" sz="2800" dirty="0" err="1"/>
              <a:t>ternyata</a:t>
            </a:r>
            <a:r>
              <a:rPr lang="en-US" sz="2800" dirty="0"/>
              <a:t> yang </a:t>
            </a:r>
            <a:r>
              <a:rPr lang="en-US" sz="2800" dirty="0" err="1"/>
              <a:t>menonton</a:t>
            </a:r>
            <a:r>
              <a:rPr lang="en-US" sz="2800" dirty="0"/>
              <a:t> content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selesai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24.6% dan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sebanyak</a:t>
            </a:r>
            <a:r>
              <a:rPr lang="en-US" sz="2800" dirty="0"/>
              <a:t> 75.4%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30311" y="1154152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Completed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5C37B7-4AE6-4453-98FB-209D7D1E9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01" y="1456612"/>
            <a:ext cx="5386946" cy="55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04" y="3429000"/>
            <a:ext cx="5773271" cy="1716741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User yang </a:t>
            </a:r>
            <a:r>
              <a:rPr lang="en-US" sz="2400" dirty="0" err="1"/>
              <a:t>mengakses</a:t>
            </a:r>
            <a:r>
              <a:rPr lang="en-US" sz="2400" dirty="0"/>
              <a:t> Vidio.com pada data </a:t>
            </a:r>
            <a:r>
              <a:rPr lang="en-US" sz="2400" dirty="0" err="1"/>
              <a:t>yangada</a:t>
            </a:r>
            <a:r>
              <a:rPr lang="en-US" sz="2400" dirty="0"/>
              <a:t> </a:t>
            </a:r>
            <a:r>
              <a:rPr lang="en-US" sz="2400" dirty="0" err="1"/>
              <a:t>ternyta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22.9% yang </a:t>
            </a:r>
            <a:r>
              <a:rPr lang="en-US" sz="2400" dirty="0" err="1"/>
              <a:t>melakukan</a:t>
            </a:r>
            <a:r>
              <a:rPr lang="en-US" sz="2400" dirty="0"/>
              <a:t> login dan 77.1% </a:t>
            </a:r>
            <a:r>
              <a:rPr lang="en-US" sz="2400" dirty="0" err="1"/>
              <a:t>tidak</a:t>
            </a:r>
            <a:r>
              <a:rPr lang="en-US" sz="2400" dirty="0"/>
              <a:t> login.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12381" y="902781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Login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66B2D45-825A-45BF-A767-ADF14F54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9" y="1640540"/>
            <a:ext cx="530542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2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E0AA-252A-4F86-B6D3-8BCD54F5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3706007"/>
            <a:ext cx="5952566" cy="124430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Pada pie chart </a:t>
            </a:r>
            <a:r>
              <a:rPr lang="en-US" sz="2800" dirty="0" err="1"/>
              <a:t>terlihat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99.1% user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berlangganan</a:t>
            </a:r>
            <a:r>
              <a:rPr lang="en-US" sz="2800" dirty="0"/>
              <a:t>/Premium dan 0.9% user </a:t>
            </a:r>
            <a:r>
              <a:rPr lang="en-US" sz="2800" dirty="0" err="1"/>
              <a:t>dalah</a:t>
            </a:r>
            <a:r>
              <a:rPr lang="en-US" sz="2800" dirty="0"/>
              <a:t> yang </a:t>
            </a:r>
            <a:r>
              <a:rPr lang="en-US" sz="2800" dirty="0" err="1"/>
              <a:t>berlanggana</a:t>
            </a:r>
            <a:r>
              <a:rPr lang="en-US" sz="2800" dirty="0"/>
              <a:t>/Premium.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537C-C7CB-46E1-B42F-C33016ED7822}"/>
              </a:ext>
            </a:extLst>
          </p:cNvPr>
          <p:cNvSpPr txBox="1"/>
          <p:nvPr/>
        </p:nvSpPr>
        <p:spPr>
          <a:xfrm>
            <a:off x="812381" y="902781"/>
            <a:ext cx="3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Premium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7B04C7-3D2D-4B3C-9B79-8F5B59AC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42" y="1401494"/>
            <a:ext cx="5522258" cy="551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9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310</TotalTime>
  <Words>682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Tw Cen MT</vt:lpstr>
      <vt:lpstr>Tw Cen MT Condensed</vt:lpstr>
      <vt:lpstr>Wingdings 3</vt:lpstr>
      <vt:lpstr>Integral</vt:lpstr>
      <vt:lpstr>Assesment Data Analyst</vt:lpstr>
      <vt:lpstr>pENDAHULUAN</vt:lpstr>
      <vt:lpstr>TOOLS</vt:lpstr>
      <vt:lpstr>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Assesment Data Analyst</dc:title>
  <dc:creator>satibi mulyadi</dc:creator>
  <cp:lastModifiedBy>satibi mulyadi</cp:lastModifiedBy>
  <cp:revision>23</cp:revision>
  <dcterms:created xsi:type="dcterms:W3CDTF">2023-07-20T02:59:10Z</dcterms:created>
  <dcterms:modified xsi:type="dcterms:W3CDTF">2023-07-20T08:09:48Z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