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714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8F34-1A2F-2541-ACD7-C1922ED532F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B042-F916-7448-A152-C146D043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-5391"/>
            <a:ext cx="9144000" cy="441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en-US" sz="2400" dirty="0"/>
              <a:t> </a:t>
            </a:r>
          </a:p>
          <a:p>
            <a:pPr algn="r">
              <a:lnSpc>
                <a:spcPct val="200000"/>
              </a:lnSpc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72482" y="1077458"/>
            <a:ext cx="3189552" cy="2155975"/>
          </a:xfrm>
          <a:prstGeom prst="rect">
            <a:avLst/>
          </a:prstGeom>
          <a:solidFill>
            <a:srgbClr val="FFFFFF"/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53235" y="3077889"/>
            <a:ext cx="3033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97532" y="2540004"/>
            <a:ext cx="1150471" cy="373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82473" y="2540004"/>
            <a:ext cx="17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file selected.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97529" y="2032004"/>
            <a:ext cx="3033058" cy="38847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12464" y="1654278"/>
            <a:ext cx="415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JSON file to onboard  (up to 5 total)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0589" y="2023610"/>
            <a:ext cx="1120589" cy="396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233375" y="1118054"/>
            <a:ext cx="288951" cy="2056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264584" y="1953100"/>
            <a:ext cx="268942" cy="26894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40750" y="634011"/>
            <a:ext cx="303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MPS STATUS VIEW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12464" y="3150261"/>
            <a:ext cx="415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experiment from uploaded files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97533" y="3525162"/>
            <a:ext cx="1912463" cy="48558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544565" y="3603835"/>
            <a:ext cx="209178" cy="311896"/>
            <a:chOff x="3526118" y="4796518"/>
            <a:chExt cx="522944" cy="931530"/>
          </a:xfrm>
        </p:grpSpPr>
        <p:sp>
          <p:nvSpPr>
            <p:cNvPr id="27" name="Isosceles Triangle 26"/>
            <p:cNvSpPr/>
            <p:nvPr/>
          </p:nvSpPr>
          <p:spPr>
            <a:xfrm>
              <a:off x="3526118" y="4796518"/>
              <a:ext cx="522944" cy="29882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3526118" y="5429226"/>
              <a:ext cx="522944" cy="29882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66111" y="3469194"/>
            <a:ext cx="359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SELECTED JSON EXPERIMENT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12464" y="4194000"/>
            <a:ext cx="113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12464" y="4936531"/>
            <a:ext cx="113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5243" y="5784376"/>
            <a:ext cx="113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1" y="-441147"/>
            <a:ext cx="893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FFFF"/>
                </a:solidFill>
              </a:rPr>
              <a:t>MICROPLATE PHOTOIRRADIATION SYSTEM (MPS)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/>
          <a:srcRect t="51463" r="78473" b="28393"/>
          <a:stretch/>
        </p:blipFill>
        <p:spPr>
          <a:xfrm>
            <a:off x="3096343" y="4846886"/>
            <a:ext cx="617828" cy="57524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l="1734" r="76778" b="78911"/>
          <a:stretch/>
        </p:blipFill>
        <p:spPr>
          <a:xfrm>
            <a:off x="3137650" y="4113593"/>
            <a:ext cx="659280" cy="6438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51" y="5696816"/>
            <a:ext cx="575233" cy="575233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1845243" y="603894"/>
            <a:ext cx="5330029" cy="779943"/>
            <a:chOff x="1010009" y="445303"/>
            <a:chExt cx="2880668" cy="779943"/>
          </a:xfrm>
        </p:grpSpPr>
        <p:sp>
          <p:nvSpPr>
            <p:cNvPr id="31" name="Rectangle 30"/>
            <p:cNvSpPr/>
            <p:nvPr/>
          </p:nvSpPr>
          <p:spPr>
            <a:xfrm>
              <a:off x="1010010" y="831732"/>
              <a:ext cx="2209715" cy="388470"/>
            </a:xfrm>
            <a:prstGeom prst="rect">
              <a:avLst/>
            </a:prstGeom>
            <a:solidFill>
              <a:schemeClr val="bg1"/>
            </a:solidFill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0009" y="445303"/>
              <a:ext cx="288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Manual Control: Input Direct ASKII Commands to Test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19725" y="828382"/>
              <a:ext cx="670952" cy="396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</a:t>
              </a:r>
              <a:endParaRPr lang="en-US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912464" y="1639337"/>
            <a:ext cx="43933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437522" y="3915732"/>
          <a:ext cx="6049319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90020"/>
                <a:gridCol w="1089254"/>
                <a:gridCol w="1256510"/>
                <a:gridCol w="687294"/>
                <a:gridCol w="866588"/>
                <a:gridCol w="672353"/>
                <a:gridCol w="687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504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437522" y="3982789"/>
            <a:ext cx="62304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Condition        Selected Wells      </a:t>
            </a:r>
            <a:r>
              <a:rPr lang="en-US" sz="1100" dirty="0" smtClean="0"/>
              <a:t>Irradiance (</a:t>
            </a:r>
            <a:r>
              <a:rPr lang="en-US" sz="1100" dirty="0" err="1" smtClean="0"/>
              <a:t>mW</a:t>
            </a:r>
            <a:r>
              <a:rPr lang="en-US" sz="1100" dirty="0" smtClean="0"/>
              <a:t>/cm2)  duration (s</a:t>
            </a:r>
            <a:r>
              <a:rPr lang="en-US" sz="1100" dirty="0"/>
              <a:t>)  Start Delay (s)  # of Cycles  Off </a:t>
            </a:r>
            <a:r>
              <a:rPr lang="en-US" sz="1100" dirty="0" smtClean="0"/>
              <a:t>time(s</a:t>
            </a:r>
            <a:r>
              <a:rPr lang="en-US" sz="1100" dirty="0"/>
              <a:t>) 	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Backeris</dc:creator>
  <cp:lastModifiedBy>Peter Backeris</cp:lastModifiedBy>
  <cp:revision>2</cp:revision>
  <dcterms:created xsi:type="dcterms:W3CDTF">2017-07-17T05:43:14Z</dcterms:created>
  <dcterms:modified xsi:type="dcterms:W3CDTF">2017-07-17T05:51:57Z</dcterms:modified>
</cp:coreProperties>
</file>