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FC5-DE45-B642-B460B4A22963}"/>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FC5-DE45-B642-B460B4A22963}"/>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AFC5-DE45-B642-B460B4A22963}"/>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AFC5-DE45-B642-B460B4A22963}"/>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104871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a:xfrm>
            <a:off x="609600" y="1577340"/>
            <a:ext cx="10972800" cy="266700"/>
          </a:xfrm>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4"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5"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1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742818" y="3021853"/>
            <a:ext cx="8610600" cy="1938992"/>
          </a:xfrm>
          <a:prstGeom prst="rect">
            <a:avLst/>
          </a:prstGeom>
          <a:noFill/>
        </p:spPr>
        <p:txBody>
          <a:bodyPr wrap="square" rtlCol="0">
            <a:spAutoFit/>
          </a:bodyPr>
          <a:lstStyle/>
          <a:p>
            <a:r>
              <a:rPr lang="en-US" sz="2400" i="1" dirty="0"/>
              <a:t>STUDENT NAME:</a:t>
            </a:r>
            <a:r>
              <a:rPr lang="en-US" altLang="en-GB" sz="2400" i="1" dirty="0"/>
              <a:t> </a:t>
            </a:r>
            <a:r>
              <a:rPr lang="en-IN" altLang="en-GB" sz="2400" i="1" dirty="0"/>
              <a:t>Satish .D </a:t>
            </a:r>
            <a:endParaRPr lang="en-US" sz="2800" i="1" dirty="0"/>
          </a:p>
          <a:p>
            <a:r>
              <a:rPr lang="en-US" sz="2400" i="1" dirty="0"/>
              <a:t>REGISTER NO:</a:t>
            </a:r>
            <a:r>
              <a:rPr lang="en-US" altLang="en-IN" sz="2400" i="1" dirty="0"/>
              <a:t>1222029</a:t>
            </a:r>
            <a:r>
              <a:rPr lang="en-IN" altLang="en-IN" sz="2400" i="1" dirty="0"/>
              <a:t>75</a:t>
            </a:r>
            <a:endParaRPr sz="2800" i="1" dirty="0"/>
          </a:p>
          <a:p>
            <a:r>
              <a:rPr lang="en-US" sz="2400" i="1" dirty="0"/>
              <a:t>DEPARTMENT:</a:t>
            </a:r>
            <a:r>
              <a:rPr lang="en-IN" sz="2400" i="1" dirty="0"/>
              <a:t> (B.COM </a:t>
            </a:r>
            <a:r>
              <a:rPr lang="en-US" altLang="en-IN" sz="2400" i="1" dirty="0"/>
              <a:t> CORPORATE SECRETARYSHIP)</a:t>
            </a:r>
            <a:endParaRPr lang="en-US" sz="2800" i="1" dirty="0"/>
          </a:p>
          <a:p>
            <a:r>
              <a:rPr lang="en-US" sz="2400" i="1" dirty="0"/>
              <a:t>COLLEGE</a:t>
            </a:r>
            <a:r>
              <a:rPr lang="en-IN" sz="2400" i="1" dirty="0"/>
              <a:t>: </a:t>
            </a:r>
            <a:r>
              <a:rPr lang="en-US" altLang="en-GB" sz="2400" i="1" dirty="0"/>
              <a:t>Sree muthukumaraswamy college </a:t>
            </a:r>
            <a:endParaRPr lang="en-US" sz="2800" i="1" dirty="0"/>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0"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7"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8"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69"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5"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7"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Vinod B</cp:lastModifiedBy>
  <cp:revision>1</cp:revision>
  <dcterms:created xsi:type="dcterms:W3CDTF">2024-03-28T17:07:22Z</dcterms:created>
  <dcterms:modified xsi:type="dcterms:W3CDTF">2024-09-12T05:13:09Z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5479c6b77a6b476bb6e9dfed572e8618</vt:lpwstr>
  </property>
</Properties>
</file>