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24" autoAdjust="0"/>
  </p:normalViewPr>
  <p:slideViewPr>
    <p:cSldViewPr snapToGrid="0">
      <p:cViewPr varScale="1">
        <p:scale>
          <a:sx n="72" d="100"/>
          <a:sy n="72" d="100"/>
        </p:scale>
        <p:origin x="660" y="66"/>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3/30/2022</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a:lstStyle/>
          <a:p>
            <a:r>
              <a:rPr lang="en-US" dirty="0"/>
              <a:t>INWI Automation Suite Guide</a:t>
            </a:r>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a:lstStyle/>
          <a:p>
            <a:r>
              <a:rPr lang="en-US" dirty="0" err="1"/>
              <a:t>Comviva</a:t>
            </a:r>
            <a:endParaRPr lang="en-US" dirty="0"/>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0C4BE6D-F471-B484-6481-F7FF3C878019}"/>
              </a:ext>
            </a:extLst>
          </p:cNvPr>
          <p:cNvSpPr>
            <a:spLocks noGrp="1"/>
          </p:cNvSpPr>
          <p:nvPr>
            <p:ph type="title"/>
          </p:nvPr>
        </p:nvSpPr>
        <p:spPr>
          <a:xfrm>
            <a:off x="735562" y="514418"/>
            <a:ext cx="10515600" cy="501852"/>
          </a:xfrm>
        </p:spPr>
        <p:txBody>
          <a:bodyPr/>
          <a:lstStyle/>
          <a:p>
            <a:pPr algn="ctr"/>
            <a:r>
              <a:rPr lang="en-US" dirty="0"/>
              <a:t>reporting</a:t>
            </a:r>
          </a:p>
        </p:txBody>
      </p:sp>
      <p:pic>
        <p:nvPicPr>
          <p:cNvPr id="8" name="Picture Placeholder 7">
            <a:extLst>
              <a:ext uri="{FF2B5EF4-FFF2-40B4-BE49-F238E27FC236}">
                <a16:creationId xmlns:a16="http://schemas.microsoft.com/office/drawing/2014/main" id="{4A8B46EB-BD09-4EEB-9F90-E8BBE38B82F0}"/>
              </a:ext>
            </a:extLst>
          </p:cNvPr>
          <p:cNvPicPr>
            <a:picLocks noGrp="1"/>
          </p:cNvPicPr>
          <p:nvPr>
            <p:ph sz="quarter" idx="15"/>
          </p:nvPr>
        </p:nvPicPr>
        <p:blipFill>
          <a:blip r:embed="rId2">
            <a:extLst>
              <a:ext uri="{28A0092B-C50C-407E-A947-70E740481C1C}">
                <a14:useLocalDpi xmlns:a14="http://schemas.microsoft.com/office/drawing/2010/main" val="0"/>
              </a:ext>
            </a:extLst>
          </a:blip>
          <a:stretch>
            <a:fillRect/>
          </a:stretch>
        </p:blipFill>
        <p:spPr bwMode="auto">
          <a:xfrm>
            <a:off x="1810483" y="1495425"/>
            <a:ext cx="8571034" cy="4649788"/>
          </a:xfrm>
          <a:prstGeom prst="rect">
            <a:avLst/>
          </a:prstGeom>
          <a:noFill/>
        </p:spPr>
      </p:pic>
    </p:spTree>
    <p:extLst>
      <p:ext uri="{BB962C8B-B14F-4D97-AF65-F5344CB8AC3E}">
        <p14:creationId xmlns:p14="http://schemas.microsoft.com/office/powerpoint/2010/main" val="95579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agenda</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r>
              <a:rPr lang="en-US" dirty="0"/>
              <a:t>Introduction​</a:t>
            </a:r>
          </a:p>
          <a:p>
            <a:r>
              <a:rPr lang="en-US" dirty="0"/>
              <a:t>Functional specifications​</a:t>
            </a:r>
          </a:p>
          <a:p>
            <a:r>
              <a:rPr lang="en-US" dirty="0"/>
              <a:t>Sequence Flow</a:t>
            </a:r>
          </a:p>
          <a:p>
            <a:r>
              <a:rPr lang="en-US" dirty="0"/>
              <a:t>Reporting</a:t>
            </a:r>
          </a:p>
          <a:p>
            <a:endParaRPr lang="en-US" dirty="0"/>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Introduction</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4426227" y="238539"/>
            <a:ext cx="6662688" cy="2755030"/>
          </a:xfrm>
        </p:spPr>
        <p:txBody>
          <a:bodyPr/>
          <a:lstStyle/>
          <a:p>
            <a:pPr marL="365760" marR="0">
              <a:lnSpc>
                <a:spcPct val="115000"/>
              </a:lnSpc>
              <a:spcBef>
                <a:spcPts val="300"/>
              </a:spcBef>
              <a:spcAft>
                <a:spcPts val="600"/>
              </a:spcAft>
            </a:pPr>
            <a:r>
              <a:rPr lang="en-US" dirty="0"/>
              <a:t>The document covers the usage of </a:t>
            </a:r>
            <a:r>
              <a:rPr lang="en-US" dirty="0" err="1"/>
              <a:t>Inwi</a:t>
            </a:r>
            <a:r>
              <a:rPr lang="en-US" dirty="0"/>
              <a:t> Mobile Application Framework using Appium, Selenium &amp; TestNG.</a:t>
            </a:r>
            <a:br>
              <a:rPr lang="en-US" dirty="0"/>
            </a:br>
            <a:br>
              <a:rPr lang="en-US" dirty="0"/>
            </a:br>
            <a:r>
              <a:rPr lang="en-US" dirty="0"/>
              <a:t>This document is targeted for following audience:</a:t>
            </a:r>
          </a:p>
          <a:p>
            <a:pPr marL="342900" marR="0" lvl="0" indent="-342900">
              <a:lnSpc>
                <a:spcPct val="115000"/>
              </a:lnSpc>
              <a:spcBef>
                <a:spcPts val="300"/>
              </a:spcBef>
              <a:spcAft>
                <a:spcPts val="300"/>
              </a:spcAft>
              <a:buFont typeface="Symbol" panose="05050102010706020507" pitchFamily="18" charset="2"/>
              <a:buChar char=""/>
            </a:pPr>
            <a:r>
              <a:rPr lang="en-US" dirty="0"/>
              <a:t>Test Engineers</a:t>
            </a:r>
          </a:p>
          <a:p>
            <a:pPr marL="342900" marR="0" lvl="0" indent="-342900">
              <a:lnSpc>
                <a:spcPct val="115000"/>
              </a:lnSpc>
              <a:spcBef>
                <a:spcPts val="300"/>
              </a:spcBef>
              <a:spcAft>
                <a:spcPts val="300"/>
              </a:spcAft>
              <a:buFont typeface="Symbol" panose="05050102010706020507" pitchFamily="18" charset="2"/>
              <a:buChar char=""/>
            </a:pPr>
            <a:r>
              <a:rPr lang="en-US" dirty="0"/>
              <a:t>Engineering Teams </a:t>
            </a:r>
          </a:p>
          <a:p>
            <a:pPr marL="342900" marR="0" lvl="0" indent="-342900">
              <a:lnSpc>
                <a:spcPct val="115000"/>
              </a:lnSpc>
              <a:spcBef>
                <a:spcPts val="300"/>
              </a:spcBef>
              <a:spcAft>
                <a:spcPts val="300"/>
              </a:spcAft>
              <a:buFont typeface="Symbol" panose="05050102010706020507" pitchFamily="18" charset="2"/>
              <a:buChar char=""/>
            </a:pPr>
            <a:r>
              <a:rPr lang="en-US" dirty="0"/>
              <a:t>QA Team</a:t>
            </a:r>
          </a:p>
          <a:p>
            <a:endParaRPr lang="en-US" dirty="0"/>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993571"/>
            <a:ext cx="12192000" cy="3864429"/>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3</a:t>
            </a:fld>
            <a:endParaRPr lang="en-US" dirty="0"/>
          </a:p>
        </p:txBody>
      </p:sp>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D014-43C3-43DB-83A3-4D32BE583BC5}"/>
              </a:ext>
            </a:extLst>
          </p:cNvPr>
          <p:cNvSpPr>
            <a:spLocks noGrp="1"/>
          </p:cNvSpPr>
          <p:nvPr>
            <p:ph type="title"/>
          </p:nvPr>
        </p:nvSpPr>
        <p:spPr/>
        <p:txBody>
          <a:bodyPr/>
          <a:lstStyle/>
          <a:p>
            <a:pPr algn="l"/>
            <a:r>
              <a:rPr lang="en-US" dirty="0"/>
              <a:t>Set up</a:t>
            </a:r>
          </a:p>
        </p:txBody>
      </p:sp>
      <p:sp>
        <p:nvSpPr>
          <p:cNvPr id="3" name="Text Placeholder 2">
            <a:extLst>
              <a:ext uri="{FF2B5EF4-FFF2-40B4-BE49-F238E27FC236}">
                <a16:creationId xmlns:a16="http://schemas.microsoft.com/office/drawing/2014/main" id="{2CE1C665-5D6B-4537-BB79-A6A3F6C02030}"/>
              </a:ext>
            </a:extLst>
          </p:cNvPr>
          <p:cNvSpPr>
            <a:spLocks noGrp="1"/>
          </p:cNvSpPr>
          <p:nvPr>
            <p:ph type="body" sz="quarter" idx="15"/>
          </p:nvPr>
        </p:nvSpPr>
        <p:spPr>
          <a:xfrm>
            <a:off x="4541407" y="291548"/>
            <a:ext cx="6749445" cy="5844209"/>
          </a:xfrm>
        </p:spPr>
        <p:txBody>
          <a:bodyPr/>
          <a:lstStyle/>
          <a:p>
            <a:pPr marL="0" marR="0">
              <a:lnSpc>
                <a:spcPct val="115000"/>
              </a:lnSpc>
              <a:spcBef>
                <a:spcPts val="0"/>
              </a:spcBef>
              <a:spcAft>
                <a:spcPts val="1000"/>
              </a:spcAft>
            </a:pPr>
            <a:r>
              <a:rPr lang="en-US" b="1" dirty="0"/>
              <a:t>Prerequisite</a:t>
            </a:r>
            <a:r>
              <a:rPr lang="en-US" dirty="0"/>
              <a:t>:-  Install the listed software before the setup.</a:t>
            </a:r>
          </a:p>
          <a:p>
            <a:pPr marL="342900" marR="0" lvl="0" indent="-342900">
              <a:lnSpc>
                <a:spcPct val="115000"/>
              </a:lnSpc>
              <a:spcBef>
                <a:spcPts val="0"/>
              </a:spcBef>
              <a:spcAft>
                <a:spcPts val="0"/>
              </a:spcAft>
              <a:buFont typeface="Symbol" panose="05050102010706020507" pitchFamily="18" charset="2"/>
              <a:buChar char=""/>
            </a:pPr>
            <a:r>
              <a:rPr lang="en-US" b="1" dirty="0"/>
              <a:t>Install Node J</a:t>
            </a:r>
            <a:r>
              <a:rPr lang="en-US" dirty="0"/>
              <a:t>S:</a:t>
            </a:r>
          </a:p>
          <a:p>
            <a:pPr marL="342900" marR="0" lvl="0" indent="-342900">
              <a:lnSpc>
                <a:spcPct val="115000"/>
              </a:lnSpc>
              <a:spcBef>
                <a:spcPts val="0"/>
              </a:spcBef>
              <a:spcAft>
                <a:spcPts val="0"/>
              </a:spcAft>
              <a:buFont typeface="Courier New" panose="02070309020205020404" pitchFamily="49" charset="0"/>
              <a:buChar char="o"/>
            </a:pPr>
            <a:r>
              <a:rPr lang="en-US" dirty="0"/>
              <a:t>Download the Node Js from given Path : </a:t>
            </a:r>
            <a:r>
              <a:rPr lang="en-US" dirty="0">
                <a:hlinkClick r:id="rId2">
                  <a:extLst>
                    <a:ext uri="{A12FA001-AC4F-418D-AE19-62706E023703}">
                      <ahyp:hlinkClr xmlns:ahyp="http://schemas.microsoft.com/office/drawing/2018/hyperlinkcolor" val="tx"/>
                    </a:ext>
                  </a:extLst>
                </a:hlinkClick>
              </a:rPr>
              <a:t>https://nodejs.org/en/download/</a:t>
            </a:r>
            <a:endParaRPr lang="en-US" dirty="0"/>
          </a:p>
          <a:p>
            <a:pPr marL="1009650" marR="0">
              <a:lnSpc>
                <a:spcPct val="115000"/>
              </a:lnSpc>
              <a:spcBef>
                <a:spcPts val="0"/>
              </a:spcBef>
              <a:spcAft>
                <a:spcPts val="0"/>
              </a:spcAft>
            </a:pPr>
            <a:r>
              <a:rPr lang="en-US" dirty="0"/>
              <a:t> </a:t>
            </a:r>
          </a:p>
          <a:p>
            <a:pPr marL="342900" marR="0" lvl="0" indent="-342900">
              <a:lnSpc>
                <a:spcPct val="115000"/>
              </a:lnSpc>
              <a:spcBef>
                <a:spcPts val="0"/>
              </a:spcBef>
              <a:spcAft>
                <a:spcPts val="0"/>
              </a:spcAft>
              <a:buFont typeface="Symbol" panose="05050102010706020507" pitchFamily="18" charset="2"/>
              <a:buChar char=""/>
            </a:pPr>
            <a:r>
              <a:rPr lang="en-US" b="1" dirty="0"/>
              <a:t>Install  Appium Through CMD </a:t>
            </a:r>
            <a:r>
              <a:rPr lang="en-US" dirty="0"/>
              <a:t>:</a:t>
            </a:r>
          </a:p>
          <a:p>
            <a:pPr marL="342900" marR="0" lvl="0" indent="-342900">
              <a:lnSpc>
                <a:spcPct val="115000"/>
              </a:lnSpc>
              <a:spcBef>
                <a:spcPts val="0"/>
              </a:spcBef>
              <a:spcAft>
                <a:spcPts val="0"/>
              </a:spcAft>
              <a:buFont typeface="Courier New" panose="02070309020205020404" pitchFamily="49" charset="0"/>
              <a:buChar char="o"/>
            </a:pPr>
            <a:r>
              <a:rPr lang="en-US" dirty="0"/>
              <a:t> For Installing : </a:t>
            </a:r>
            <a:r>
              <a:rPr lang="en-US" dirty="0" err="1"/>
              <a:t>npm</a:t>
            </a:r>
            <a:r>
              <a:rPr lang="en-US" dirty="0"/>
              <a:t> install -g </a:t>
            </a:r>
            <a:r>
              <a:rPr lang="en-US" dirty="0" err="1"/>
              <a:t>npm</a:t>
            </a:r>
            <a:endParaRPr lang="en-US" dirty="0"/>
          </a:p>
          <a:p>
            <a:pPr marL="342900" marR="0" lvl="0" indent="-342900">
              <a:lnSpc>
                <a:spcPct val="115000"/>
              </a:lnSpc>
              <a:spcBef>
                <a:spcPts val="0"/>
              </a:spcBef>
              <a:spcAft>
                <a:spcPts val="0"/>
              </a:spcAft>
              <a:buFont typeface="Courier New" panose="02070309020205020404" pitchFamily="49" charset="0"/>
              <a:buChar char="o"/>
            </a:pPr>
            <a:r>
              <a:rPr lang="en-US" dirty="0"/>
              <a:t>For Installing : </a:t>
            </a:r>
            <a:r>
              <a:rPr lang="en-US" dirty="0" err="1"/>
              <a:t>npm</a:t>
            </a:r>
            <a:r>
              <a:rPr lang="en-US" dirty="0"/>
              <a:t> install -g Appium</a:t>
            </a:r>
            <a:br>
              <a:rPr lang="en-US" dirty="0"/>
            </a:br>
            <a:r>
              <a:rPr lang="en-US" dirty="0"/>
              <a:t>For Starting   :  open terminal and enter “Appium”.</a:t>
            </a:r>
          </a:p>
          <a:p>
            <a:pPr marL="342900" marR="0" lvl="0" indent="-342900">
              <a:lnSpc>
                <a:spcPct val="115000"/>
              </a:lnSpc>
              <a:spcBef>
                <a:spcPts val="0"/>
              </a:spcBef>
              <a:spcAft>
                <a:spcPts val="0"/>
              </a:spcAft>
              <a:buFont typeface="Courier New" panose="02070309020205020404" pitchFamily="49" charset="0"/>
              <a:buChar char="o"/>
            </a:pPr>
            <a:r>
              <a:rPr lang="en-US" dirty="0"/>
              <a:t>Note : By Default it will run on : 127.0.0.1:4723</a:t>
            </a:r>
          </a:p>
          <a:p>
            <a:pPr marL="1009650" marR="0">
              <a:lnSpc>
                <a:spcPct val="115000"/>
              </a:lnSpc>
              <a:spcBef>
                <a:spcPts val="0"/>
              </a:spcBef>
              <a:spcAft>
                <a:spcPts val="0"/>
              </a:spcAft>
            </a:pPr>
            <a:r>
              <a:rPr lang="en-US" dirty="0"/>
              <a:t> </a:t>
            </a:r>
          </a:p>
          <a:p>
            <a:pPr marL="342900" marR="0" lvl="0" indent="-342900">
              <a:lnSpc>
                <a:spcPct val="115000"/>
              </a:lnSpc>
              <a:spcBef>
                <a:spcPts val="0"/>
              </a:spcBef>
              <a:spcAft>
                <a:spcPts val="0"/>
              </a:spcAft>
              <a:buFont typeface="Symbol" panose="05050102010706020507" pitchFamily="18" charset="2"/>
              <a:buChar char=""/>
            </a:pPr>
            <a:r>
              <a:rPr lang="en-US" b="1" dirty="0"/>
              <a:t>Install SDK(Android Studio) </a:t>
            </a:r>
            <a:r>
              <a:rPr lang="en-US" dirty="0"/>
              <a:t>: </a:t>
            </a:r>
          </a:p>
          <a:p>
            <a:pPr marL="342900" marR="0" lvl="0" indent="-342900">
              <a:lnSpc>
                <a:spcPct val="115000"/>
              </a:lnSpc>
              <a:spcBef>
                <a:spcPts val="0"/>
              </a:spcBef>
              <a:spcAft>
                <a:spcPts val="1000"/>
              </a:spcAft>
              <a:buFont typeface="Courier New" panose="02070309020205020404" pitchFamily="49" charset="0"/>
              <a:buChar char="o"/>
            </a:pPr>
            <a:r>
              <a:rPr lang="en-US" dirty="0"/>
              <a:t>Download  and install the </a:t>
            </a:r>
            <a:r>
              <a:rPr lang="en-US" dirty="0" err="1"/>
              <a:t>sdk</a:t>
            </a:r>
            <a:r>
              <a:rPr lang="en-US" dirty="0"/>
              <a:t> from given url: https://developer.android.com/studio?gclid=Cj0KCQjw_4-SBhCgARIsAAlegrUKHwPaKl0v4Fl6Uz5uGOlX5mnEB5gYWvmN7Q0lCRF2QbbcWHnUeJYaAutdEALw_wcB&amp;gclsrc=aw.ds</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802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C3B4-929C-4B2E-B1CD-621141238DA7}"/>
              </a:ext>
            </a:extLst>
          </p:cNvPr>
          <p:cNvSpPr>
            <a:spLocks noGrp="1"/>
          </p:cNvSpPr>
          <p:nvPr>
            <p:ph type="title"/>
          </p:nvPr>
        </p:nvSpPr>
        <p:spPr/>
        <p:txBody>
          <a:bodyPr/>
          <a:lstStyle/>
          <a:p>
            <a:pPr algn="l"/>
            <a:r>
              <a:rPr lang="en-US" dirty="0"/>
              <a:t>Set up</a:t>
            </a:r>
          </a:p>
        </p:txBody>
      </p:sp>
      <p:sp>
        <p:nvSpPr>
          <p:cNvPr id="3" name="Text Placeholder 2">
            <a:extLst>
              <a:ext uri="{FF2B5EF4-FFF2-40B4-BE49-F238E27FC236}">
                <a16:creationId xmlns:a16="http://schemas.microsoft.com/office/drawing/2014/main" id="{BABCF984-D471-4CA0-BA5E-904875774E9B}"/>
              </a:ext>
            </a:extLst>
          </p:cNvPr>
          <p:cNvSpPr>
            <a:spLocks noGrp="1"/>
          </p:cNvSpPr>
          <p:nvPr>
            <p:ph type="body" sz="quarter" idx="15"/>
          </p:nvPr>
        </p:nvSpPr>
        <p:spPr>
          <a:xfrm>
            <a:off x="4541407" y="699461"/>
            <a:ext cx="7040993" cy="5158000"/>
          </a:xfrm>
        </p:spPr>
        <p:txBody>
          <a:bodyPr/>
          <a:lstStyle/>
          <a:p>
            <a:pPr marL="342900" marR="0" lvl="0" indent="-342900">
              <a:lnSpc>
                <a:spcPct val="115000"/>
              </a:lnSpc>
              <a:spcBef>
                <a:spcPts val="0"/>
              </a:spcBef>
              <a:spcAft>
                <a:spcPts val="0"/>
              </a:spcAft>
              <a:buFont typeface="Symbol" panose="05050102010706020507" pitchFamily="18" charset="2"/>
              <a:buChar char=""/>
            </a:pPr>
            <a:r>
              <a:rPr lang="en-US" b="1" dirty="0"/>
              <a:t>Enable </a:t>
            </a:r>
            <a:r>
              <a:rPr lang="en-US" b="1" dirty="0" err="1"/>
              <a:t>adb</a:t>
            </a:r>
            <a:r>
              <a:rPr lang="en-US" b="1" dirty="0"/>
              <a:t> debugging on your device :</a:t>
            </a:r>
          </a:p>
          <a:p>
            <a:pPr marL="342900" marR="0" lvl="0" indent="-342900">
              <a:lnSpc>
                <a:spcPct val="115000"/>
              </a:lnSpc>
              <a:spcBef>
                <a:spcPts val="0"/>
              </a:spcBef>
              <a:spcAft>
                <a:spcPts val="0"/>
              </a:spcAft>
              <a:buFont typeface="Courier New" panose="02070309020205020404" pitchFamily="49" charset="0"/>
              <a:buChar char="o"/>
            </a:pPr>
            <a:r>
              <a:rPr lang="en-US" dirty="0"/>
              <a:t>To use </a:t>
            </a:r>
            <a:r>
              <a:rPr lang="en-US" dirty="0" err="1"/>
              <a:t>adb</a:t>
            </a:r>
            <a:r>
              <a:rPr lang="en-US" dirty="0"/>
              <a:t> with a device connected over USB, you must enable USB debugging in the device system settings, under Developer options.</a:t>
            </a:r>
          </a:p>
          <a:p>
            <a:pPr marL="342900" marR="0" lvl="0" indent="-342900">
              <a:lnSpc>
                <a:spcPct val="115000"/>
              </a:lnSpc>
              <a:spcBef>
                <a:spcPts val="0"/>
              </a:spcBef>
              <a:spcAft>
                <a:spcPts val="0"/>
              </a:spcAft>
              <a:buFont typeface="Courier New" panose="02070309020205020404" pitchFamily="49" charset="0"/>
              <a:buChar char="o"/>
            </a:pPr>
            <a:r>
              <a:rPr lang="en-US" dirty="0"/>
              <a:t>On Android 4.2 and higher, the Developer options screen is hidden by default. To make it visible, go to Settings &gt; About phone and tap Build number seven times. Return to the previous screen to find Developer options at the bottom.</a:t>
            </a:r>
          </a:p>
          <a:p>
            <a:pPr marL="342900" marR="0" lvl="0" indent="-342900">
              <a:lnSpc>
                <a:spcPct val="115000"/>
              </a:lnSpc>
              <a:spcBef>
                <a:spcPts val="0"/>
              </a:spcBef>
              <a:spcAft>
                <a:spcPts val="1000"/>
              </a:spcAft>
              <a:buFont typeface="Courier New" panose="02070309020205020404" pitchFamily="49" charset="0"/>
              <a:buChar char="o"/>
            </a:pPr>
            <a:r>
              <a:rPr lang="en-US" dirty="0"/>
              <a:t>You can now connect your device with USB. You can verify that your device is connected by executing </a:t>
            </a:r>
            <a:r>
              <a:rPr lang="en-US" dirty="0" err="1"/>
              <a:t>adb</a:t>
            </a:r>
            <a:r>
              <a:rPr lang="en-US" dirty="0"/>
              <a:t> devices from the </a:t>
            </a:r>
            <a:r>
              <a:rPr lang="en-US" dirty="0" err="1"/>
              <a:t>android_sdk</a:t>
            </a:r>
            <a:r>
              <a:rPr lang="en-US" dirty="0"/>
              <a:t>/platform-tools/ directory. If connected, you'll see the device name listed as a "device."</a:t>
            </a:r>
          </a:p>
          <a:p>
            <a:endParaRPr lang="en-US" dirty="0"/>
          </a:p>
        </p:txBody>
      </p:sp>
    </p:spTree>
    <p:extLst>
      <p:ext uri="{BB962C8B-B14F-4D97-AF65-F5344CB8AC3E}">
        <p14:creationId xmlns:p14="http://schemas.microsoft.com/office/powerpoint/2010/main" val="289360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8292-DFBC-4BD1-BDE4-783DA1C4FAF9}"/>
              </a:ext>
            </a:extLst>
          </p:cNvPr>
          <p:cNvSpPr>
            <a:spLocks noGrp="1"/>
          </p:cNvSpPr>
          <p:nvPr>
            <p:ph type="title"/>
          </p:nvPr>
        </p:nvSpPr>
        <p:spPr/>
        <p:txBody>
          <a:bodyPr/>
          <a:lstStyle/>
          <a:p>
            <a:pPr algn="l"/>
            <a:r>
              <a:rPr lang="en-US" dirty="0"/>
              <a:t>Set up</a:t>
            </a:r>
          </a:p>
        </p:txBody>
      </p:sp>
      <p:sp>
        <p:nvSpPr>
          <p:cNvPr id="3" name="Text Placeholder 2">
            <a:extLst>
              <a:ext uri="{FF2B5EF4-FFF2-40B4-BE49-F238E27FC236}">
                <a16:creationId xmlns:a16="http://schemas.microsoft.com/office/drawing/2014/main" id="{29646456-AEDB-416C-B491-1F461B84981B}"/>
              </a:ext>
            </a:extLst>
          </p:cNvPr>
          <p:cNvSpPr>
            <a:spLocks noGrp="1"/>
          </p:cNvSpPr>
          <p:nvPr>
            <p:ph type="body" sz="quarter" idx="15"/>
          </p:nvPr>
        </p:nvSpPr>
        <p:spPr>
          <a:xfrm>
            <a:off x="3856383" y="490329"/>
            <a:ext cx="8150088" cy="6016487"/>
          </a:xfrm>
        </p:spPr>
        <p:txBody>
          <a:bodyPr/>
          <a:lstStyle/>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31849B"/>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t>Install Any IDE like IntelliJ</a:t>
            </a:r>
            <a:br>
              <a:rPr lang="en-US" dirty="0"/>
            </a:br>
            <a:endParaRPr lang="en-US" dirty="0"/>
          </a:p>
          <a:p>
            <a:pPr marL="342900" marR="0" lvl="0" indent="-342900">
              <a:lnSpc>
                <a:spcPct val="115000"/>
              </a:lnSpc>
              <a:spcBef>
                <a:spcPts val="0"/>
              </a:spcBef>
              <a:spcAft>
                <a:spcPts val="1000"/>
              </a:spcAft>
              <a:buFont typeface="Symbol" panose="05050102010706020507" pitchFamily="18" charset="2"/>
              <a:buChar char=""/>
            </a:pPr>
            <a:r>
              <a:rPr lang="en-US" dirty="0"/>
              <a:t> Install JDK(1.8 minimum)</a:t>
            </a:r>
          </a:p>
          <a:p>
            <a:pPr marL="342900" marR="0" lvl="0" indent="-342900">
              <a:lnSpc>
                <a:spcPct val="115000"/>
              </a:lnSpc>
              <a:spcBef>
                <a:spcPts val="0"/>
              </a:spcBef>
              <a:spcAft>
                <a:spcPts val="0"/>
              </a:spcAft>
              <a:buFont typeface="Symbol" panose="05050102010706020507" pitchFamily="18" charset="2"/>
              <a:buChar char=""/>
            </a:pPr>
            <a:r>
              <a:rPr lang="en-US" dirty="0"/>
              <a:t>Set Environment Variables as mentioned in below lines :-</a:t>
            </a:r>
            <a:br>
              <a:rPr lang="en-US" dirty="0"/>
            </a:br>
            <a:endParaRPr lang="en-US" dirty="0"/>
          </a:p>
          <a:p>
            <a:pPr marL="342900" marR="0" lvl="0" indent="-342900">
              <a:lnSpc>
                <a:spcPct val="115000"/>
              </a:lnSpc>
              <a:spcBef>
                <a:spcPts val="0"/>
              </a:spcBef>
              <a:spcAft>
                <a:spcPts val="0"/>
              </a:spcAft>
              <a:buFont typeface="Courier New" panose="02070309020205020404" pitchFamily="49" charset="0"/>
              <a:buChar char="o"/>
            </a:pPr>
            <a:r>
              <a:rPr lang="en-US" dirty="0" err="1"/>
              <a:t>Vaiable</a:t>
            </a:r>
            <a:r>
              <a:rPr lang="en-US" dirty="0"/>
              <a:t> Name :-  %ANDROID_HOME%\platform-tools   </a:t>
            </a:r>
          </a:p>
          <a:p>
            <a:pPr marL="342900" marR="0" lvl="0" indent="-342900">
              <a:lnSpc>
                <a:spcPct val="115000"/>
              </a:lnSpc>
              <a:spcBef>
                <a:spcPts val="0"/>
              </a:spcBef>
              <a:spcAft>
                <a:spcPts val="0"/>
              </a:spcAft>
              <a:buFont typeface="Courier New" panose="02070309020205020404" pitchFamily="49" charset="0"/>
              <a:buChar char="o"/>
            </a:pPr>
            <a:r>
              <a:rPr lang="en-US" dirty="0"/>
              <a:t>Path :- C:\Users\&lt;username&gt;\ </a:t>
            </a:r>
            <a:r>
              <a:rPr lang="en-US" dirty="0" err="1"/>
              <a:t>AppData</a:t>
            </a:r>
            <a:r>
              <a:rPr lang="en-US" dirty="0"/>
              <a:t>\Local\Android\sdk\platform-tools </a:t>
            </a:r>
            <a:br>
              <a:rPr lang="en-US" dirty="0"/>
            </a:br>
            <a:endParaRPr lang="en-US" dirty="0"/>
          </a:p>
          <a:p>
            <a:pPr marL="342900" marR="0" lvl="0" indent="-342900">
              <a:lnSpc>
                <a:spcPct val="115000"/>
              </a:lnSpc>
              <a:spcBef>
                <a:spcPts val="0"/>
              </a:spcBef>
              <a:spcAft>
                <a:spcPts val="0"/>
              </a:spcAft>
              <a:buFont typeface="Courier New" panose="02070309020205020404" pitchFamily="49" charset="0"/>
              <a:buChar char="o"/>
            </a:pPr>
            <a:r>
              <a:rPr lang="en-US" dirty="0" err="1"/>
              <a:t>Vaiable</a:t>
            </a:r>
            <a:r>
              <a:rPr lang="en-US" dirty="0"/>
              <a:t> Name :-  %ANDROID_HOME%\tools     </a:t>
            </a:r>
          </a:p>
          <a:p>
            <a:pPr marL="342900" marR="0" lvl="0" indent="-342900">
              <a:lnSpc>
                <a:spcPct val="115000"/>
              </a:lnSpc>
              <a:spcBef>
                <a:spcPts val="0"/>
              </a:spcBef>
              <a:spcAft>
                <a:spcPts val="0"/>
              </a:spcAft>
              <a:buFont typeface="Courier New" panose="02070309020205020404" pitchFamily="49" charset="0"/>
              <a:buChar char="o"/>
            </a:pPr>
            <a:r>
              <a:rPr lang="en-US" dirty="0"/>
              <a:t>Path :- C:\Users\&lt;username&gt;\ </a:t>
            </a:r>
            <a:r>
              <a:rPr lang="en-US" dirty="0" err="1"/>
              <a:t>AppData</a:t>
            </a:r>
            <a:r>
              <a:rPr lang="en-US" dirty="0"/>
              <a:t>\Local\Android\sdk\tools</a:t>
            </a:r>
          </a:p>
          <a:p>
            <a:pPr marL="342900" marR="0" lvl="0" indent="-342900">
              <a:lnSpc>
                <a:spcPct val="115000"/>
              </a:lnSpc>
              <a:spcBef>
                <a:spcPts val="0"/>
              </a:spcBef>
              <a:spcAft>
                <a:spcPts val="0"/>
              </a:spcAft>
              <a:buFont typeface="Courier New" panose="02070309020205020404" pitchFamily="49" charset="0"/>
              <a:buChar char="o"/>
            </a:pPr>
            <a:endParaRPr lang="en-US" dirty="0"/>
          </a:p>
          <a:p>
            <a:pPr marL="342900" marR="0" lvl="0" indent="-342900">
              <a:lnSpc>
                <a:spcPct val="115000"/>
              </a:lnSpc>
              <a:spcBef>
                <a:spcPts val="0"/>
              </a:spcBef>
              <a:spcAft>
                <a:spcPts val="0"/>
              </a:spcAft>
              <a:buFont typeface="Courier New" panose="02070309020205020404" pitchFamily="49" charset="0"/>
              <a:buChar char="o"/>
            </a:pPr>
            <a:r>
              <a:rPr lang="en-US" dirty="0" err="1"/>
              <a:t>Vaiable</a:t>
            </a:r>
            <a:r>
              <a:rPr lang="en-US" dirty="0"/>
              <a:t> Name :-  %ANDROID_HOME%\tools\bin  </a:t>
            </a:r>
          </a:p>
          <a:p>
            <a:pPr marL="342900" marR="0" lvl="0" indent="-342900">
              <a:lnSpc>
                <a:spcPct val="115000"/>
              </a:lnSpc>
              <a:spcBef>
                <a:spcPts val="0"/>
              </a:spcBef>
              <a:spcAft>
                <a:spcPts val="0"/>
              </a:spcAft>
              <a:buFont typeface="Courier New" panose="02070309020205020404" pitchFamily="49" charset="0"/>
              <a:buChar char="o"/>
            </a:pPr>
            <a:r>
              <a:rPr lang="en-US" dirty="0"/>
              <a:t>Path :- C:\Users\&lt;username&gt;\ </a:t>
            </a:r>
            <a:r>
              <a:rPr lang="en-US" dirty="0" err="1"/>
              <a:t>AppData</a:t>
            </a:r>
            <a:r>
              <a:rPr lang="en-US" dirty="0"/>
              <a:t>\Local\Android\sdk\tools\bin </a:t>
            </a:r>
          </a:p>
          <a:p>
            <a:pPr marL="342900" marR="0" lvl="0" indent="-342900">
              <a:lnSpc>
                <a:spcPct val="115000"/>
              </a:lnSpc>
              <a:spcBef>
                <a:spcPts val="0"/>
              </a:spcBef>
              <a:spcAft>
                <a:spcPts val="0"/>
              </a:spcAft>
              <a:buFont typeface="Courier New" panose="02070309020205020404" pitchFamily="49" charset="0"/>
              <a:buChar char="o"/>
            </a:pPr>
            <a:endParaRPr lang="en-US" dirty="0"/>
          </a:p>
          <a:p>
            <a:pPr marL="342900" marR="0" lvl="0" indent="-342900">
              <a:lnSpc>
                <a:spcPct val="115000"/>
              </a:lnSpc>
              <a:spcBef>
                <a:spcPts val="0"/>
              </a:spcBef>
              <a:spcAft>
                <a:spcPts val="0"/>
              </a:spcAft>
              <a:buFont typeface="Courier New" panose="02070309020205020404" pitchFamily="49" charset="0"/>
              <a:buChar char="o"/>
            </a:pPr>
            <a:r>
              <a:rPr lang="en-US" dirty="0" err="1"/>
              <a:t>Vaiable</a:t>
            </a:r>
            <a:r>
              <a:rPr lang="en-US" dirty="0"/>
              <a:t> Name :-  ANDROID_SDK_HOME </a:t>
            </a:r>
          </a:p>
          <a:p>
            <a:pPr marL="342900" marR="0" lvl="0" indent="-342900">
              <a:lnSpc>
                <a:spcPct val="115000"/>
              </a:lnSpc>
              <a:spcBef>
                <a:spcPts val="0"/>
              </a:spcBef>
              <a:spcAft>
                <a:spcPts val="1000"/>
              </a:spcAft>
              <a:buFont typeface="Courier New" panose="02070309020205020404" pitchFamily="49" charset="0"/>
              <a:buChar char="o"/>
            </a:pPr>
            <a:r>
              <a:rPr lang="en-US" dirty="0"/>
              <a:t>Path :- C:\Users\ &lt;username&gt; \AppData\Local\Android\sdk</a:t>
            </a:r>
          </a:p>
          <a:p>
            <a:pPr marL="342900" marR="0" lvl="0" indent="-342900">
              <a:lnSpc>
                <a:spcPct val="115000"/>
              </a:lnSpc>
              <a:spcBef>
                <a:spcPts val="0"/>
              </a:spcBef>
              <a:spcAft>
                <a:spcPts val="0"/>
              </a:spcAft>
              <a:buFont typeface="Courier New" panose="02070309020205020404" pitchFamily="49" charset="0"/>
              <a:buChar char="o"/>
            </a:pPr>
            <a:r>
              <a:rPr lang="en-US" dirty="0" err="1"/>
              <a:t>Vaiable</a:t>
            </a:r>
            <a:r>
              <a:rPr lang="en-US" dirty="0"/>
              <a:t> Name :-  ANDROID_HOME </a:t>
            </a:r>
          </a:p>
          <a:p>
            <a:pPr marL="342900" marR="0" lvl="0" indent="-342900">
              <a:lnSpc>
                <a:spcPct val="115000"/>
              </a:lnSpc>
              <a:spcBef>
                <a:spcPts val="0"/>
              </a:spcBef>
              <a:spcAft>
                <a:spcPts val="1000"/>
              </a:spcAft>
              <a:buFont typeface="Courier New" panose="02070309020205020404" pitchFamily="49" charset="0"/>
              <a:buChar char="o"/>
            </a:pPr>
            <a:r>
              <a:rPr lang="en-US" dirty="0"/>
              <a:t>Path :- C:\Users\&lt;username&gt;\AppData\Local\Android\sdk</a:t>
            </a:r>
          </a:p>
          <a:p>
            <a:pPr marL="342900" marR="0" lvl="0" indent="-342900">
              <a:lnSpc>
                <a:spcPct val="115000"/>
              </a:lnSpc>
              <a:spcBef>
                <a:spcPts val="0"/>
              </a:spcBef>
              <a:spcAft>
                <a:spcPts val="0"/>
              </a:spcAft>
              <a:buFont typeface="Courier New" panose="02070309020205020404" pitchFamily="49" charset="0"/>
              <a:buChar char="o"/>
            </a:pPr>
            <a:r>
              <a:rPr lang="en-US" dirty="0" err="1"/>
              <a:t>Vaiable</a:t>
            </a:r>
            <a:r>
              <a:rPr lang="en-US" dirty="0"/>
              <a:t> Name :-  JAVA_HOME </a:t>
            </a:r>
          </a:p>
          <a:p>
            <a:pPr marL="342900" marR="0" lvl="0" indent="-342900">
              <a:lnSpc>
                <a:spcPct val="115000"/>
              </a:lnSpc>
              <a:spcBef>
                <a:spcPts val="0"/>
              </a:spcBef>
              <a:spcAft>
                <a:spcPts val="1000"/>
              </a:spcAft>
              <a:buFont typeface="Courier New" panose="02070309020205020404" pitchFamily="49" charset="0"/>
              <a:buChar char="o"/>
            </a:pPr>
            <a:r>
              <a:rPr lang="en-US" dirty="0"/>
              <a:t>Path :- </a:t>
            </a:r>
            <a:r>
              <a:rPr lang="pt-BR" dirty="0"/>
              <a:t>C:\Program Files\Java\jdk1.8.0_171</a:t>
            </a:r>
            <a:endParaRPr lang="en-US" dirty="0"/>
          </a:p>
          <a:p>
            <a:endParaRPr lang="en-US" dirty="0"/>
          </a:p>
        </p:txBody>
      </p:sp>
    </p:spTree>
    <p:extLst>
      <p:ext uri="{BB962C8B-B14F-4D97-AF65-F5344CB8AC3E}">
        <p14:creationId xmlns:p14="http://schemas.microsoft.com/office/powerpoint/2010/main" val="110142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E829-8A86-41F9-B3C1-46548A03D137}"/>
              </a:ext>
            </a:extLst>
          </p:cNvPr>
          <p:cNvSpPr>
            <a:spLocks noGrp="1"/>
          </p:cNvSpPr>
          <p:nvPr>
            <p:ph type="title"/>
          </p:nvPr>
        </p:nvSpPr>
        <p:spPr/>
        <p:txBody>
          <a:bodyPr/>
          <a:lstStyle/>
          <a:p>
            <a:pPr algn="l"/>
            <a:r>
              <a:rPr lang="en-US" dirty="0"/>
              <a:t>SET up</a:t>
            </a:r>
          </a:p>
        </p:txBody>
      </p:sp>
      <p:sp>
        <p:nvSpPr>
          <p:cNvPr id="3" name="Text Placeholder 2">
            <a:extLst>
              <a:ext uri="{FF2B5EF4-FFF2-40B4-BE49-F238E27FC236}">
                <a16:creationId xmlns:a16="http://schemas.microsoft.com/office/drawing/2014/main" id="{8B2503C8-2BF2-40F0-A5E4-42281FEFAEB9}"/>
              </a:ext>
            </a:extLst>
          </p:cNvPr>
          <p:cNvSpPr>
            <a:spLocks noGrp="1"/>
          </p:cNvSpPr>
          <p:nvPr>
            <p:ph type="body" sz="quarter" idx="15"/>
          </p:nvPr>
        </p:nvSpPr>
        <p:spPr>
          <a:xfrm>
            <a:off x="4541407" y="1"/>
            <a:ext cx="6547507" cy="6228522"/>
          </a:xfrm>
        </p:spPr>
        <p:txBody>
          <a:bodyPr/>
          <a:lstStyle/>
          <a:p>
            <a:pPr marL="285750" indent="-285750">
              <a:buFont typeface="Arial" panose="020B0604020202020204" pitchFamily="34" charset="0"/>
              <a:buChar char="•"/>
            </a:pPr>
            <a:r>
              <a:rPr lang="en-US" dirty="0"/>
              <a:t>Add/Open the project in IDE as maven project.</a:t>
            </a:r>
          </a:p>
          <a:p>
            <a:pPr marL="285750" indent="-285750">
              <a:buFont typeface="Arial" panose="020B0604020202020204" pitchFamily="34" charset="0"/>
              <a:buChar char="•"/>
            </a:pPr>
            <a:r>
              <a:rPr lang="en-US" dirty="0"/>
              <a:t>Let the dependency get download automatically.</a:t>
            </a:r>
          </a:p>
          <a:p>
            <a:pPr marL="285750" indent="-285750">
              <a:buFont typeface="Arial" panose="020B0604020202020204" pitchFamily="34" charset="0"/>
              <a:buChar char="•"/>
            </a:pPr>
            <a:r>
              <a:rPr lang="en-US" dirty="0"/>
              <a:t>After successfully importing libraries, re-build the project.</a:t>
            </a:r>
          </a:p>
          <a:p>
            <a:pPr marL="285750" indent="-285750">
              <a:buFont typeface="Arial" panose="020B0604020202020204" pitchFamily="34" charset="0"/>
              <a:buChar char="•"/>
            </a:pPr>
            <a:r>
              <a:rPr lang="en-US" dirty="0"/>
              <a:t>Below are the mentioned mandatory changes required for the execution of test cases:-</a:t>
            </a:r>
            <a:br>
              <a:rPr lang="en-US" dirty="0"/>
            </a:br>
            <a:r>
              <a:rPr lang="en-US" dirty="0"/>
              <a:t>1. </a:t>
            </a:r>
            <a:r>
              <a:rPr lang="en-US" dirty="0" err="1"/>
              <a:t>mobile.properties</a:t>
            </a:r>
            <a:br>
              <a:rPr lang="en-US" dirty="0"/>
            </a:br>
            <a:r>
              <a:rPr lang="en-US" dirty="0" err="1"/>
              <a:t>device.udid</a:t>
            </a:r>
            <a:r>
              <a:rPr lang="en-US" dirty="0"/>
              <a:t> = “”</a:t>
            </a:r>
            <a:br>
              <a:rPr lang="en-US" dirty="0"/>
            </a:br>
            <a:r>
              <a:rPr lang="en-US" dirty="0" err="1"/>
              <a:t>app.package</a:t>
            </a:r>
            <a:r>
              <a:rPr lang="en-US" dirty="0"/>
              <a:t>=“”</a:t>
            </a:r>
            <a:br>
              <a:rPr lang="en-US" dirty="0"/>
            </a:br>
            <a:r>
              <a:rPr lang="en-US" dirty="0" err="1"/>
              <a:t>app.activity</a:t>
            </a:r>
            <a:r>
              <a:rPr lang="en-US" dirty="0"/>
              <a:t>=“”</a:t>
            </a:r>
            <a:br>
              <a:rPr lang="en-US" dirty="0"/>
            </a:br>
            <a:r>
              <a:rPr lang="en-US" dirty="0"/>
              <a:t>application.name=“”</a:t>
            </a:r>
            <a:br>
              <a:rPr lang="en-US" dirty="0"/>
            </a:br>
            <a:r>
              <a:rPr lang="en-US" dirty="0"/>
              <a:t>project.name=“”</a:t>
            </a:r>
            <a:br>
              <a:rPr lang="en-US" dirty="0"/>
            </a:br>
            <a:r>
              <a:rPr lang="en-US" dirty="0" err="1"/>
              <a:t>language.code</a:t>
            </a:r>
            <a:r>
              <a:rPr lang="en-US" dirty="0"/>
              <a:t>=“”</a:t>
            </a:r>
            <a:br>
              <a:rPr lang="en-US" dirty="0"/>
            </a:br>
            <a:r>
              <a:rPr lang="en-US" dirty="0" err="1"/>
              <a:t>country.code</a:t>
            </a:r>
            <a:r>
              <a:rPr lang="en-US" dirty="0"/>
              <a:t>=“”</a:t>
            </a:r>
            <a:br>
              <a:rPr lang="en-US" dirty="0"/>
            </a:br>
            <a:r>
              <a:rPr lang="en-US" dirty="0"/>
              <a:t>device.name=“”</a:t>
            </a:r>
            <a:br>
              <a:rPr lang="en-US" dirty="0"/>
            </a:br>
            <a:r>
              <a:rPr lang="en-US" dirty="0" err="1"/>
              <a:t>device.platform</a:t>
            </a:r>
            <a:r>
              <a:rPr lang="en-US" dirty="0"/>
              <a:t>=“”</a:t>
            </a:r>
            <a:br>
              <a:rPr lang="en-US" dirty="0"/>
            </a:br>
            <a:r>
              <a:rPr lang="en-US" dirty="0" err="1"/>
              <a:t>device.version</a:t>
            </a:r>
            <a:r>
              <a:rPr lang="en-US" dirty="0"/>
              <a:t>=“”</a:t>
            </a:r>
            <a:br>
              <a:rPr lang="en-US" dirty="0"/>
            </a:br>
            <a:endParaRPr lang="en-US" dirty="0"/>
          </a:p>
        </p:txBody>
      </p:sp>
    </p:spTree>
    <p:extLst>
      <p:ext uri="{BB962C8B-B14F-4D97-AF65-F5344CB8AC3E}">
        <p14:creationId xmlns:p14="http://schemas.microsoft.com/office/powerpoint/2010/main" val="418655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EEE9-14A8-4637-A974-1BF20A915066}"/>
              </a:ext>
            </a:extLst>
          </p:cNvPr>
          <p:cNvSpPr>
            <a:spLocks noGrp="1"/>
          </p:cNvSpPr>
          <p:nvPr>
            <p:ph type="title"/>
          </p:nvPr>
        </p:nvSpPr>
        <p:spPr/>
        <p:txBody>
          <a:bodyPr/>
          <a:lstStyle/>
          <a:p>
            <a:pPr algn="l"/>
            <a:r>
              <a:rPr lang="en-US" dirty="0"/>
              <a:t>Set up</a:t>
            </a:r>
          </a:p>
        </p:txBody>
      </p:sp>
      <p:sp>
        <p:nvSpPr>
          <p:cNvPr id="3" name="Text Placeholder 2">
            <a:extLst>
              <a:ext uri="{FF2B5EF4-FFF2-40B4-BE49-F238E27FC236}">
                <a16:creationId xmlns:a16="http://schemas.microsoft.com/office/drawing/2014/main" id="{B7F6C5BB-C38F-4D63-8BA4-08099D0626EB}"/>
              </a:ext>
            </a:extLst>
          </p:cNvPr>
          <p:cNvSpPr>
            <a:spLocks noGrp="1"/>
          </p:cNvSpPr>
          <p:nvPr>
            <p:ph type="body" sz="quarter" idx="15"/>
          </p:nvPr>
        </p:nvSpPr>
        <p:spPr>
          <a:xfrm>
            <a:off x="4541407" y="699461"/>
            <a:ext cx="6547507" cy="5820609"/>
          </a:xfrm>
        </p:spPr>
        <p:txBody>
          <a:bodyPr/>
          <a:lstStyle/>
          <a:p>
            <a:r>
              <a:rPr lang="en-US" dirty="0"/>
              <a:t>Mandatory data needs to be filled in credentials.xlsx:-</a:t>
            </a:r>
          </a:p>
          <a:p>
            <a:endParaRPr lang="en-US" dirty="0"/>
          </a:p>
          <a:p>
            <a:endParaRPr lang="en-US" dirty="0"/>
          </a:p>
          <a:p>
            <a:endParaRPr lang="en-US" dirty="0"/>
          </a:p>
          <a:p>
            <a:endParaRPr lang="en-US" dirty="0"/>
          </a:p>
          <a:p>
            <a:endParaRPr lang="en-US" dirty="0"/>
          </a:p>
          <a:p>
            <a:endParaRPr lang="en-US" dirty="0"/>
          </a:p>
          <a:p>
            <a:br>
              <a:rPr lang="en-US" dirty="0"/>
            </a:br>
            <a:br>
              <a:rPr lang="en-US" dirty="0"/>
            </a:br>
            <a:endParaRPr lang="en-US" dirty="0"/>
          </a:p>
        </p:txBody>
      </p:sp>
      <p:graphicFrame>
        <p:nvGraphicFramePr>
          <p:cNvPr id="10" name="Table 9">
            <a:extLst>
              <a:ext uri="{FF2B5EF4-FFF2-40B4-BE49-F238E27FC236}">
                <a16:creationId xmlns:a16="http://schemas.microsoft.com/office/drawing/2014/main" id="{D2053C0F-E03C-49F8-B14F-2EBC290B9C83}"/>
              </a:ext>
            </a:extLst>
          </p:cNvPr>
          <p:cNvGraphicFramePr>
            <a:graphicFrameLocks noGrp="1"/>
          </p:cNvGraphicFramePr>
          <p:nvPr>
            <p:extLst>
              <p:ext uri="{D42A27DB-BD31-4B8C-83A1-F6EECF244321}">
                <p14:modId xmlns:p14="http://schemas.microsoft.com/office/powerpoint/2010/main" val="864136876"/>
              </p:ext>
            </p:extLst>
          </p:nvPr>
        </p:nvGraphicFramePr>
        <p:xfrm>
          <a:off x="4876798" y="3065620"/>
          <a:ext cx="5976732" cy="2540050"/>
        </p:xfrm>
        <a:graphic>
          <a:graphicData uri="http://schemas.openxmlformats.org/drawingml/2006/table">
            <a:tbl>
              <a:tblPr firstRow="1" firstCol="1" bandRow="1"/>
              <a:tblGrid>
                <a:gridCol w="1494183">
                  <a:extLst>
                    <a:ext uri="{9D8B030D-6E8A-4147-A177-3AD203B41FA5}">
                      <a16:colId xmlns:a16="http://schemas.microsoft.com/office/drawing/2014/main" val="3946970174"/>
                    </a:ext>
                  </a:extLst>
                </a:gridCol>
                <a:gridCol w="1494183">
                  <a:extLst>
                    <a:ext uri="{9D8B030D-6E8A-4147-A177-3AD203B41FA5}">
                      <a16:colId xmlns:a16="http://schemas.microsoft.com/office/drawing/2014/main" val="562752327"/>
                    </a:ext>
                  </a:extLst>
                </a:gridCol>
                <a:gridCol w="1494183">
                  <a:extLst>
                    <a:ext uri="{9D8B030D-6E8A-4147-A177-3AD203B41FA5}">
                      <a16:colId xmlns:a16="http://schemas.microsoft.com/office/drawing/2014/main" val="3254584389"/>
                    </a:ext>
                  </a:extLst>
                </a:gridCol>
                <a:gridCol w="1494183">
                  <a:extLst>
                    <a:ext uri="{9D8B030D-6E8A-4147-A177-3AD203B41FA5}">
                      <a16:colId xmlns:a16="http://schemas.microsoft.com/office/drawing/2014/main" val="147315513"/>
                    </a:ext>
                  </a:extLst>
                </a:gridCol>
              </a:tblGrid>
              <a:tr h="508010">
                <a:tc>
                  <a:txBody>
                    <a:bodyPr/>
                    <a:lstStyle/>
                    <a:p>
                      <a:pPr marL="0" marR="0" algn="ctr">
                        <a:lnSpc>
                          <a:spcPct val="115000"/>
                        </a:lnSpc>
                        <a:spcBef>
                          <a:spcPts val="0"/>
                        </a:spcBef>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MSISDN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09823922"/>
                  </a:ext>
                </a:extLst>
              </a:tr>
              <a:tr h="508010">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77565681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390392"/>
                  </a:ext>
                </a:extLst>
              </a:tr>
              <a:tr h="508010">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77885544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328576"/>
                  </a:ext>
                </a:extLst>
              </a:tr>
              <a:tr h="508010">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77123478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9153511"/>
                  </a:ext>
                </a:extLst>
              </a:tr>
              <a:tr h="508010">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77898944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25809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637279"/>
                  </a:ext>
                </a:extLst>
              </a:tr>
            </a:tbl>
          </a:graphicData>
        </a:graphic>
      </p:graphicFrame>
    </p:spTree>
    <p:extLst>
      <p:ext uri="{BB962C8B-B14F-4D97-AF65-F5344CB8AC3E}">
        <p14:creationId xmlns:p14="http://schemas.microsoft.com/office/powerpoint/2010/main" val="44633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AF77-E6ED-42E5-B613-AFC9B28836C1}"/>
              </a:ext>
            </a:extLst>
          </p:cNvPr>
          <p:cNvSpPr>
            <a:spLocks noGrp="1"/>
          </p:cNvSpPr>
          <p:nvPr>
            <p:ph type="title"/>
          </p:nvPr>
        </p:nvSpPr>
        <p:spPr/>
        <p:txBody>
          <a:bodyPr/>
          <a:lstStyle/>
          <a:p>
            <a:pPr algn="l"/>
            <a:r>
              <a:rPr lang="en-US" dirty="0"/>
              <a:t>Reporting</a:t>
            </a:r>
          </a:p>
        </p:txBody>
      </p:sp>
      <p:sp>
        <p:nvSpPr>
          <p:cNvPr id="3" name="Text Placeholder 2">
            <a:extLst>
              <a:ext uri="{FF2B5EF4-FFF2-40B4-BE49-F238E27FC236}">
                <a16:creationId xmlns:a16="http://schemas.microsoft.com/office/drawing/2014/main" id="{583897C7-CE95-4D3A-A415-390ECA87C98C}"/>
              </a:ext>
            </a:extLst>
          </p:cNvPr>
          <p:cNvSpPr>
            <a:spLocks noGrp="1"/>
          </p:cNvSpPr>
          <p:nvPr>
            <p:ph type="body" sz="quarter" idx="15"/>
          </p:nvPr>
        </p:nvSpPr>
        <p:spPr>
          <a:xfrm>
            <a:off x="4541407" y="699461"/>
            <a:ext cx="6547507" cy="5595322"/>
          </a:xfrm>
        </p:spPr>
        <p:txBody>
          <a:bodyPr/>
          <a:lstStyle/>
          <a:p>
            <a:pPr marL="285750" marR="0" lvl="0" indent="-285750">
              <a:spcBef>
                <a:spcPts val="300"/>
              </a:spcBef>
              <a:spcAft>
                <a:spcPts val="300"/>
              </a:spcAft>
              <a:buFont typeface="Arial" panose="020B0604020202020204" pitchFamily="34" charset="0"/>
              <a:buChar char="•"/>
              <a:tabLst>
                <a:tab pos="0" algn="l"/>
              </a:tabLst>
            </a:pPr>
            <a:r>
              <a:rPr lang="en-US" dirty="0"/>
              <a:t>The Reporting feature of the Automation Suite is implemented by using Extent Report.</a:t>
            </a:r>
            <a:br>
              <a:rPr lang="en-US" dirty="0"/>
            </a:br>
            <a:endParaRPr lang="en-US" dirty="0"/>
          </a:p>
          <a:p>
            <a:pPr marL="285750" marR="0" lvl="0" indent="-285750">
              <a:spcBef>
                <a:spcPts val="300"/>
              </a:spcBef>
              <a:spcAft>
                <a:spcPts val="300"/>
              </a:spcAft>
              <a:buFont typeface="Arial" panose="020B0604020202020204" pitchFamily="34" charset="0"/>
              <a:buChar char="•"/>
              <a:tabLst>
                <a:tab pos="0" algn="l"/>
              </a:tabLst>
            </a:pPr>
            <a:r>
              <a:rPr lang="en-US" dirty="0"/>
              <a:t>The Automation Suite has very good reporting, one can easily understand the Test Results by seeing the      report. For each failure case there would be one Screenshot attached and also Error logs would be there.</a:t>
            </a:r>
          </a:p>
          <a:p>
            <a:pPr marL="285750" marR="0" lvl="0" indent="-285750">
              <a:spcBef>
                <a:spcPts val="300"/>
              </a:spcBef>
              <a:spcAft>
                <a:spcPts val="300"/>
              </a:spcAft>
              <a:buFont typeface="Arial" panose="020B0604020202020204" pitchFamily="34" charset="0"/>
              <a:buChar char="•"/>
              <a:tabLst>
                <a:tab pos="0" algn="l"/>
              </a:tabLst>
            </a:pPr>
            <a:endParaRPr lang="en-US" dirty="0"/>
          </a:p>
          <a:p>
            <a:pPr marL="285750" marR="0" lvl="0" indent="-285750">
              <a:spcBef>
                <a:spcPts val="300"/>
              </a:spcBef>
              <a:spcAft>
                <a:spcPts val="300"/>
              </a:spcAft>
              <a:buFont typeface="Arial" panose="020B0604020202020204" pitchFamily="34" charset="0"/>
              <a:buChar char="•"/>
              <a:tabLst>
                <a:tab pos="0" algn="l"/>
              </a:tabLst>
            </a:pPr>
            <a:endParaRPr lang="en-US" dirty="0"/>
          </a:p>
          <a:p>
            <a:pPr marL="285750" marR="0" lvl="0" indent="-285750">
              <a:spcBef>
                <a:spcPts val="300"/>
              </a:spcBef>
              <a:spcAft>
                <a:spcPts val="300"/>
              </a:spcAft>
              <a:buFont typeface="Arial" panose="020B0604020202020204" pitchFamily="34" charset="0"/>
              <a:buChar char="•"/>
              <a:tabLst>
                <a:tab pos="0" algn="l"/>
              </a:tabLst>
            </a:pPr>
            <a:endParaRPr lang="en-US" dirty="0"/>
          </a:p>
          <a:p>
            <a:pPr marL="285750" marR="0" lvl="0" indent="-285750">
              <a:spcBef>
                <a:spcPts val="300"/>
              </a:spcBef>
              <a:spcAft>
                <a:spcPts val="300"/>
              </a:spcAft>
              <a:buFont typeface="Arial" panose="020B0604020202020204" pitchFamily="34" charset="0"/>
              <a:buChar char="•"/>
              <a:tabLst>
                <a:tab pos="0" algn="l"/>
              </a:tabLst>
            </a:pPr>
            <a:endParaRPr lang="en-US" dirty="0"/>
          </a:p>
          <a:p>
            <a:pPr marL="285750" marR="0" lvl="0" indent="-285750">
              <a:spcBef>
                <a:spcPts val="300"/>
              </a:spcBef>
              <a:spcAft>
                <a:spcPts val="300"/>
              </a:spcAft>
              <a:buFont typeface="Arial" panose="020B0604020202020204" pitchFamily="34" charset="0"/>
              <a:buChar char="•"/>
              <a:tabLst>
                <a:tab pos="0" algn="l"/>
              </a:tabLst>
            </a:pPr>
            <a:endParaRPr lang="en-US" dirty="0"/>
          </a:p>
          <a:p>
            <a:pPr marL="285750" marR="0" lvl="0" indent="-285750">
              <a:spcBef>
                <a:spcPts val="300"/>
              </a:spcBef>
              <a:spcAft>
                <a:spcPts val="300"/>
              </a:spcAft>
              <a:buFont typeface="Arial" panose="020B0604020202020204" pitchFamily="34" charset="0"/>
              <a:buChar char="•"/>
              <a:tabLst>
                <a:tab pos="0" algn="l"/>
              </a:tabLst>
            </a:pPr>
            <a:endParaRPr lang="en-US" dirty="0"/>
          </a:p>
          <a:p>
            <a:pPr marR="0" lvl="0">
              <a:spcBef>
                <a:spcPts val="300"/>
              </a:spcBef>
              <a:spcAft>
                <a:spcPts val="300"/>
              </a:spcAft>
              <a:tabLst>
                <a:tab pos="0" algn="l"/>
              </a:tabLst>
            </a:pPr>
            <a:endParaRPr lang="en-US" dirty="0"/>
          </a:p>
          <a:p>
            <a:endParaRPr lang="en-US" dirty="0"/>
          </a:p>
        </p:txBody>
      </p:sp>
    </p:spTree>
    <p:extLst>
      <p:ext uri="{BB962C8B-B14F-4D97-AF65-F5344CB8AC3E}">
        <p14:creationId xmlns:p14="http://schemas.microsoft.com/office/powerpoint/2010/main" val="3736279388"/>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{5C338C18-E20E-44C8-8336-29B8BF88EFD6}tf16411254_win32</Template>
  <TotalTime>40</TotalTime>
  <Words>656</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Franklin Gothic Demi Cond</vt:lpstr>
      <vt:lpstr>Segoe UI Light</vt:lpstr>
      <vt:lpstr>Symbol</vt:lpstr>
      <vt:lpstr>Univers Light</vt:lpstr>
      <vt:lpstr>Office Theme</vt:lpstr>
      <vt:lpstr>INWI Automation Suite Guide</vt:lpstr>
      <vt:lpstr>agenda</vt:lpstr>
      <vt:lpstr>Introduction</vt:lpstr>
      <vt:lpstr>Set up</vt:lpstr>
      <vt:lpstr>Set up</vt:lpstr>
      <vt:lpstr>Set up</vt:lpstr>
      <vt:lpstr>SET up</vt:lpstr>
      <vt:lpstr>Set up</vt:lpstr>
      <vt:lpstr>Reporting</vt:lpstr>
      <vt:lpstr>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INWI Automation Suite Guide</dc:title>
  <dc:creator>Ayush Kumar Singh</dc:creator>
  <cp:lastModifiedBy>Ayush Kumar Singh</cp:lastModifiedBy>
  <cp:revision>5</cp:revision>
  <dcterms:created xsi:type="dcterms:W3CDTF">2022-03-30T09:16:00Z</dcterms:created>
  <dcterms:modified xsi:type="dcterms:W3CDTF">2022-03-30T09:56:08Z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