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28" y="-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1220" y="15694723"/>
            <a:ext cx="21853681" cy="14123001"/>
          </a:xfrm>
        </p:spPr>
        <p:txBody>
          <a:bodyPr anchor="b">
            <a:normAutofit/>
          </a:bodyPr>
          <a:lstStyle>
            <a:lvl1pPr>
              <a:defRPr sz="17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1220" y="29817711"/>
            <a:ext cx="21853681" cy="702962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3369-6C56-421A-9C05-C46F01D8226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8"/>
          <p:cNvSpPr/>
          <p:nvPr/>
        </p:nvSpPr>
        <p:spPr bwMode="auto">
          <a:xfrm>
            <a:off x="-105018" y="26970231"/>
            <a:ext cx="4620324" cy="4879435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01632" y="28270840"/>
            <a:ext cx="1936826" cy="2278904"/>
          </a:xfrm>
        </p:spPr>
        <p:txBody>
          <a:bodyPr/>
          <a:lstStyle/>
          <a:p>
            <a:fld id="{B707AC5D-0A5B-462B-8918-A5CFA7DB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7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1216" y="3804779"/>
            <a:ext cx="21825651" cy="19454803"/>
          </a:xfrm>
        </p:spPr>
        <p:txBody>
          <a:bodyPr anchor="ctr">
            <a:normAutofit/>
          </a:bodyPr>
          <a:lstStyle>
            <a:lvl1pPr algn="l">
              <a:defRPr sz="1589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1216" y="27175496"/>
            <a:ext cx="21825651" cy="9710824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3369-6C56-421A-9C05-C46F01D8226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19763677"/>
            <a:ext cx="4497432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2644" y="20248093"/>
            <a:ext cx="1936826" cy="2278904"/>
          </a:xfrm>
        </p:spPr>
        <p:txBody>
          <a:bodyPr/>
          <a:lstStyle/>
          <a:p>
            <a:fld id="{B707AC5D-0A5B-462B-8918-A5CFA7DB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4740" y="3804779"/>
            <a:ext cx="20228461" cy="18072700"/>
          </a:xfrm>
        </p:spPr>
        <p:txBody>
          <a:bodyPr anchor="ctr">
            <a:normAutofit/>
          </a:bodyPr>
          <a:lstStyle>
            <a:lvl1pPr algn="l">
              <a:defRPr sz="1589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99132" y="21877479"/>
            <a:ext cx="18719670" cy="237798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529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1216" y="27175496"/>
            <a:ext cx="21825651" cy="9710824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3369-6C56-421A-9C05-C46F01D8226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192" y="19763677"/>
            <a:ext cx="4497432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2644" y="20248093"/>
            <a:ext cx="1936826" cy="2278904"/>
          </a:xfrm>
        </p:spPr>
        <p:txBody>
          <a:bodyPr/>
          <a:lstStyle/>
          <a:p>
            <a:fld id="{B707AC5D-0A5B-462B-8918-A5CFA7DBDFC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987223" y="4044481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48815" y="18133279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34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1216" y="15219125"/>
            <a:ext cx="21825651" cy="17006944"/>
          </a:xfrm>
        </p:spPr>
        <p:txBody>
          <a:bodyPr anchor="b">
            <a:normAutofit/>
          </a:bodyPr>
          <a:lstStyle>
            <a:lvl1pPr algn="l">
              <a:defRPr sz="1589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1216" y="32340621"/>
            <a:ext cx="21825651" cy="45538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3369-6C56-421A-9C05-C46F01D8226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92" y="30649570"/>
            <a:ext cx="4497432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2644" y="31101624"/>
            <a:ext cx="1936826" cy="2278904"/>
          </a:xfrm>
        </p:spPr>
        <p:txBody>
          <a:bodyPr/>
          <a:lstStyle/>
          <a:p>
            <a:fld id="{B707AC5D-0A5B-462B-8918-A5CFA7DB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887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244740" y="3804779"/>
            <a:ext cx="20228461" cy="18072700"/>
          </a:xfrm>
        </p:spPr>
        <p:txBody>
          <a:bodyPr anchor="ctr">
            <a:normAutofit/>
          </a:bodyPr>
          <a:lstStyle>
            <a:lvl1pPr algn="l">
              <a:defRPr sz="1589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31215" y="27109050"/>
            <a:ext cx="22144517" cy="523157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6">
                <a:solidFill>
                  <a:schemeClr val="accent1"/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1215" y="32340621"/>
            <a:ext cx="22144517" cy="45538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3369-6C56-421A-9C05-C46F01D8226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192" y="30649570"/>
            <a:ext cx="4497432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2644" y="31101624"/>
            <a:ext cx="1936826" cy="2278904"/>
          </a:xfrm>
        </p:spPr>
        <p:txBody>
          <a:bodyPr/>
          <a:lstStyle/>
          <a:p>
            <a:fld id="{B707AC5D-0A5B-462B-8918-A5CFA7DBDFC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987223" y="4044481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48815" y="18133279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222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1218" y="3915920"/>
            <a:ext cx="21825647" cy="17975458"/>
          </a:xfrm>
        </p:spPr>
        <p:txBody>
          <a:bodyPr anchor="ctr">
            <a:normAutofit/>
          </a:bodyPr>
          <a:lstStyle>
            <a:lvl1pPr algn="l">
              <a:defRPr sz="1589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31216" y="27109050"/>
            <a:ext cx="21825651" cy="523157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6">
                <a:solidFill>
                  <a:schemeClr val="accent1"/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1216" y="32340621"/>
            <a:ext cx="21825651" cy="45538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3369-6C56-421A-9C05-C46F01D8226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30649570"/>
            <a:ext cx="4497432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2644" y="31101624"/>
            <a:ext cx="1936826" cy="2278904"/>
          </a:xfrm>
        </p:spPr>
        <p:txBody>
          <a:bodyPr/>
          <a:lstStyle/>
          <a:p>
            <a:fld id="{B707AC5D-0A5B-462B-8918-A5CFA7DB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2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3369-6C56-421A-9C05-C46F01D8226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4438875"/>
            <a:ext cx="4497432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AC5D-0A5B-462B-8918-A5CFA7DB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01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774400" y="3915917"/>
            <a:ext cx="5483350" cy="3297860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1218" y="3915917"/>
            <a:ext cx="15615534" cy="32978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3369-6C56-421A-9C05-C46F01D8226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4438875"/>
            <a:ext cx="4497432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AC5D-0A5B-462B-8918-A5CFA7DB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441" y="3895342"/>
            <a:ext cx="21816426" cy="7994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1216" y="13316726"/>
            <a:ext cx="21825651" cy="23577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3369-6C56-421A-9C05-C46F01D8226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4438875"/>
            <a:ext cx="4497432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AC5D-0A5B-462B-8918-A5CFA7DB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0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1216" y="12948244"/>
            <a:ext cx="21825651" cy="9167420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1216" y="22353076"/>
            <a:ext cx="21825651" cy="5370131"/>
          </a:xfrm>
        </p:spPr>
        <p:txBody>
          <a:bodyPr anchor="t"/>
          <a:lstStyle>
            <a:lvl1pPr marL="0" indent="0" algn="l">
              <a:buNone/>
              <a:defRPr sz="662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3369-6C56-421A-9C05-C46F01D8226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92" y="19763677"/>
            <a:ext cx="4497432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2644" y="20248093"/>
            <a:ext cx="1936826" cy="2278904"/>
          </a:xfrm>
        </p:spPr>
        <p:txBody>
          <a:bodyPr/>
          <a:lstStyle/>
          <a:p>
            <a:fld id="{B707AC5D-0A5B-462B-8918-A5CFA7DB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11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1220" y="13336116"/>
            <a:ext cx="10586825" cy="235139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71492" y="13336116"/>
            <a:ext cx="10585375" cy="235139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3369-6C56-421A-9C05-C46F01D8226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192" y="4438875"/>
            <a:ext cx="4497432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2644" y="4916900"/>
            <a:ext cx="1936826" cy="2278904"/>
          </a:xfrm>
        </p:spPr>
        <p:txBody>
          <a:bodyPr/>
          <a:lstStyle/>
          <a:p>
            <a:fld id="{B707AC5D-0A5B-462B-8918-A5CFA7DB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89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0439" y="13897342"/>
            <a:ext cx="9517608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1215" y="17494047"/>
            <a:ext cx="10586829" cy="1938404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727174" y="13877195"/>
            <a:ext cx="9513115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659597" y="17473900"/>
            <a:ext cx="10580697" cy="1938404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3369-6C56-421A-9C05-C46F01D8226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92" y="4438875"/>
            <a:ext cx="4497432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2644" y="4916900"/>
            <a:ext cx="1936826" cy="2278904"/>
          </a:xfrm>
        </p:spPr>
        <p:txBody>
          <a:bodyPr/>
          <a:lstStyle/>
          <a:p>
            <a:fld id="{B707AC5D-0A5B-462B-8918-A5CFA7DB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9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436" y="3895342"/>
            <a:ext cx="21816430" cy="7994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3369-6C56-421A-9C05-C46F01D8226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192" y="4438875"/>
            <a:ext cx="4497432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AC5D-0A5B-462B-8918-A5CFA7DB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24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3369-6C56-421A-9C05-C46F01D8226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192" y="4438875"/>
            <a:ext cx="4497432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AC5D-0A5B-462B-8918-A5CFA7DB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54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1215" y="2784229"/>
            <a:ext cx="8706388" cy="6093588"/>
          </a:xfrm>
        </p:spPr>
        <p:txBody>
          <a:bodyPr anchor="b"/>
          <a:lstStyle>
            <a:lvl1pPr algn="l">
              <a:defRPr sz="662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5412" y="2784239"/>
            <a:ext cx="12551453" cy="3379714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1215" y="9977640"/>
            <a:ext cx="8706388" cy="26603718"/>
          </a:xfrm>
        </p:spPr>
        <p:txBody>
          <a:bodyPr/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3369-6C56-421A-9C05-C46F01D8226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4438875"/>
            <a:ext cx="4497432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AC5D-0A5B-462B-8918-A5CFA7DB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83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1216" y="29962634"/>
            <a:ext cx="21825651" cy="3537259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31216" y="3963093"/>
            <a:ext cx="21825651" cy="24060546"/>
          </a:xfrm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1216" y="33499893"/>
            <a:ext cx="21825651" cy="3081471"/>
          </a:xfrm>
        </p:spPr>
        <p:txBody>
          <a:bodyPr>
            <a:normAutofit/>
          </a:bodyPr>
          <a:lstStyle>
            <a:lvl1pPr marL="0" indent="0">
              <a:buNone/>
              <a:defRPr sz="3973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3369-6C56-421A-9C05-C46F01D8226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30649570"/>
            <a:ext cx="4497432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2644" y="31101624"/>
            <a:ext cx="1936826" cy="2278904"/>
          </a:xfrm>
        </p:spPr>
        <p:txBody>
          <a:bodyPr/>
          <a:lstStyle/>
          <a:p>
            <a:fld id="{B707AC5D-0A5B-462B-8918-A5CFA7DB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1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" y="1426792"/>
            <a:ext cx="6559629" cy="41434567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67612" y="1779"/>
            <a:ext cx="6463851" cy="42772356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605504" cy="42803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0436" y="3895342"/>
            <a:ext cx="21816430" cy="7994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1216" y="13316726"/>
            <a:ext cx="21825651" cy="2425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33931" y="38291764"/>
            <a:ext cx="2537436" cy="2310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93369-6C56-421A-9C05-C46F01D8226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1215" y="38296258"/>
            <a:ext cx="18926935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692644" y="4916900"/>
            <a:ext cx="1936826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22">
                <a:solidFill>
                  <a:srgbClr val="FEFFFF"/>
                </a:solidFill>
              </a:defRPr>
            </a:lvl1pPr>
          </a:lstStyle>
          <a:p>
            <a:fld id="{B707AC5D-0A5B-462B-8918-A5CFA7DB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2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1513743" rtl="0" eaLnBrk="1" latinLnBrk="0" hangingPunct="1">
        <a:spcBef>
          <a:spcPct val="0"/>
        </a:spcBef>
        <a:buNone/>
        <a:defRPr sz="1191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35308" indent="-1135308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Font typeface="Wingdings 3" charset="2"/>
        <a:buChar char=""/>
        <a:defRPr sz="5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459833" indent="-946090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Font typeface="Wingdings 3" charset="2"/>
        <a:buChar char=""/>
        <a:defRPr sz="52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78435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Font typeface="Wingdings 3" charset="2"/>
        <a:buChar char=""/>
        <a:defRPr sz="46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298102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Font typeface="Wingdings 3" charset="2"/>
        <a:buChar char="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81184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Font typeface="Wingdings 3" charset="2"/>
        <a:buChar char="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32558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Font typeface="Wingdings 3" charset="2"/>
        <a:buChar char="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839333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Font typeface="Wingdings 3" charset="2"/>
        <a:buChar char="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35307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Font typeface="Wingdings 3" charset="2"/>
        <a:buChar char="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866820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Font typeface="Wingdings 3" charset="2"/>
        <a:buChar char="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0D2-C35A-4EEA-8F13-9E3C49366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640" y="0"/>
            <a:ext cx="25733931" cy="2386595"/>
          </a:xfrm>
        </p:spPr>
        <p:txBody>
          <a:bodyPr>
            <a:normAutofit/>
          </a:bodyPr>
          <a:lstStyle/>
          <a:p>
            <a:pPr algn="ctr"/>
            <a:r>
              <a:rPr lang="en-GB" sz="13000" dirty="0"/>
              <a:t>Text and signatures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832B1-F526-4E82-BED7-989595B0A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0764" y="2386595"/>
            <a:ext cx="21853681" cy="702962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1682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Text and signatures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and signatures recognition</dc:title>
  <dc:creator>Fedorenko, Dmitry (UG - Computer Science)</dc:creator>
  <cp:lastModifiedBy>Fedorenko, Dmitry (UG - Computer Science)</cp:lastModifiedBy>
  <cp:revision>2</cp:revision>
  <dcterms:created xsi:type="dcterms:W3CDTF">2020-06-05T17:08:24Z</dcterms:created>
  <dcterms:modified xsi:type="dcterms:W3CDTF">2020-06-05T17:31:04Z</dcterms:modified>
</cp:coreProperties>
</file>