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9" r:id="rId11"/>
    <p:sldId id="270" r:id="rId12"/>
    <p:sldId id="26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7" autoAdjust="0"/>
    <p:restoredTop sz="94660"/>
  </p:normalViewPr>
  <p:slideViewPr>
    <p:cSldViewPr>
      <p:cViewPr varScale="1">
        <p:scale>
          <a:sx n="87" d="100"/>
          <a:sy n="87" d="100"/>
        </p:scale>
        <p:origin x="-652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Retrieval System using Python</a:t>
            </a:r>
          </a:p>
          <a:p>
            <a:r>
              <a:rPr lang="en-US" dirty="0" smtClean="0"/>
              <a:t> and Inverted index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14338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Satima</a:t>
            </a:r>
            <a:r>
              <a:rPr lang="en-US" dirty="0" smtClean="0"/>
              <a:t> </a:t>
            </a:r>
            <a:r>
              <a:rPr lang="en-US" dirty="0" err="1" smtClean="0"/>
              <a:t>Valsony</a:t>
            </a:r>
            <a:endParaRPr lang="en-US" dirty="0" smtClean="0"/>
          </a:p>
          <a:p>
            <a:r>
              <a:rPr lang="en-US" dirty="0" err="1" smtClean="0"/>
              <a:t>Vytautas</a:t>
            </a:r>
            <a:r>
              <a:rPr lang="en-US" dirty="0" smtClean="0"/>
              <a:t> Magnus University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357172"/>
            <a:ext cx="8229600" cy="857250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8143932" cy="266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357304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My answer</a:t>
            </a:r>
          </a:p>
          <a:p>
            <a:pPr>
              <a:buNone/>
            </a:pPr>
            <a:r>
              <a:rPr lang="en-US" sz="2400" dirty="0" smtClean="0"/>
              <a:t>In simple Boolean query we can just break down if phrase query will be entered then we will search by breaking phrases into separate words instead of entire phrases. </a:t>
            </a:r>
          </a:p>
          <a:p>
            <a:pPr>
              <a:buNone/>
            </a:pPr>
            <a:r>
              <a:rPr lang="en-US" sz="2400" dirty="0" smtClean="0"/>
              <a:t>Without docs we can’t verify matching the Boolean query do contain the phrase.  </a:t>
            </a:r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how indexing with bigrams is better than simple indexing with AND operator?</a:t>
            </a: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4414" y="192880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3394472"/>
          </a:xfrm>
        </p:spPr>
        <p:txBody>
          <a:bodyPr/>
          <a:lstStyle/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Stop words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10"/>
            <a:ext cx="8229600" cy="857250"/>
          </a:xfrm>
        </p:spPr>
        <p:txBody>
          <a:bodyPr/>
          <a:lstStyle/>
          <a:p>
            <a:r>
              <a:rPr lang="en-US" dirty="0" smtClean="0"/>
              <a:t>Text Processing stages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 necessary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One of the most popular libraries in NLP is NLTK.</a:t>
            </a:r>
          </a:p>
          <a:p>
            <a:pPr>
              <a:buNone/>
            </a:pPr>
            <a:r>
              <a:rPr lang="en-US" sz="2400" dirty="0" smtClean="0"/>
              <a:t>I used it to remove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and for </a:t>
            </a:r>
            <a:r>
              <a:rPr lang="en-US" sz="2400" dirty="0" err="1" smtClean="0"/>
              <a:t>tokenizaton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6"/>
            <a:ext cx="7929618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My text processing stages (1)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70"/>
            <a:ext cx="7500990" cy="97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Creation of dictionary (to store my posting list), list containing documents name, next inside loop I’ll read each file and add text inside array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(2)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60"/>
            <a:ext cx="7054862" cy="262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defined punctuations I want to remove from the texts and for each item and replaced it with empty space “ “.</a:t>
            </a:r>
          </a:p>
          <a:p>
            <a:r>
              <a:rPr lang="en-US" sz="2000" dirty="0" smtClean="0"/>
              <a:t>Also used function lower() to customize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(3)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1555"/>
          <a:stretch>
            <a:fillRect/>
          </a:stretch>
        </p:blipFill>
        <p:spPr bwMode="auto">
          <a:xfrm>
            <a:off x="642910" y="2285998"/>
            <a:ext cx="7754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My bigrams creation and adding them into dictionary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(4)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60"/>
            <a:ext cx="817961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Here is how my posting list look like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6"/>
            <a:ext cx="7259255" cy="396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Creation of query and other stuff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Query formulation (6)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70"/>
            <a:ext cx="8416951" cy="260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Next I used sets for intersection of posting lists which is used for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retrieval. My query works with no </a:t>
            </a:r>
            <a:r>
              <a:rPr lang="en-US" sz="2000" dirty="0" err="1" smtClean="0"/>
              <a:t>morethan</a:t>
            </a:r>
            <a:r>
              <a:rPr lang="en-US" sz="2000" dirty="0" smtClean="0"/>
              <a:t> 3 words and with AND operator only.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Intersection of posting lists(7)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285998"/>
            <a:ext cx="5973715" cy="26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259</Words>
  <PresentationFormat>Экран (16:9)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Lab 3  </vt:lpstr>
      <vt:lpstr>Text Processing stages</vt:lpstr>
      <vt:lpstr>My text processing stages (1)</vt:lpstr>
      <vt:lpstr>Слайд 4</vt:lpstr>
      <vt:lpstr>Слайд 5</vt:lpstr>
      <vt:lpstr>Слайд 6</vt:lpstr>
      <vt:lpstr>Here is how my posting list look like</vt:lpstr>
      <vt:lpstr>Слайд 8</vt:lpstr>
      <vt:lpstr>Слайд 9</vt:lpstr>
      <vt:lpstr>Final result</vt:lpstr>
      <vt:lpstr>how indexing with bigrams is better than simple indexing with AND operator?</vt:lpstr>
      <vt:lpstr>Thank you for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</dc:title>
  <dc:creator>админ</dc:creator>
  <cp:lastModifiedBy>админ</cp:lastModifiedBy>
  <cp:revision>21</cp:revision>
  <dcterms:created xsi:type="dcterms:W3CDTF">2022-04-27T12:08:22Z</dcterms:created>
  <dcterms:modified xsi:type="dcterms:W3CDTF">2022-04-29T06:29:23Z</dcterms:modified>
</cp:coreProperties>
</file>