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71" r:id="rId9"/>
    <p:sldId id="272" r:id="rId10"/>
    <p:sldId id="263" r:id="rId11"/>
    <p:sldId id="264" r:id="rId12"/>
    <p:sldId id="269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257" autoAdjust="0"/>
    <p:restoredTop sz="94660"/>
  </p:normalViewPr>
  <p:slideViewPr>
    <p:cSldViewPr>
      <p:cViewPr varScale="1">
        <p:scale>
          <a:sx n="87" d="100"/>
          <a:sy n="87" d="100"/>
        </p:scale>
        <p:origin x="-652" y="-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7" y="3751495"/>
            <a:ext cx="3802003" cy="108233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4338767"/>
            <a:ext cx="3802003" cy="6286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27.05.2022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Lab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Program vector model based information retrieval system.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4143386"/>
            <a:ext cx="4572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Satima</a:t>
            </a:r>
            <a:r>
              <a:rPr lang="en-US" dirty="0" smtClean="0"/>
              <a:t> </a:t>
            </a:r>
            <a:r>
              <a:rPr lang="en-US" dirty="0" err="1" smtClean="0"/>
              <a:t>Valsony</a:t>
            </a:r>
            <a:endParaRPr lang="en-US" dirty="0" smtClean="0"/>
          </a:p>
          <a:p>
            <a:r>
              <a:rPr lang="en-US" dirty="0" err="1" smtClean="0"/>
              <a:t>Vytautas</a:t>
            </a:r>
            <a:r>
              <a:rPr lang="en-US" dirty="0" smtClean="0"/>
              <a:t> Magnus University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Creation of query and other stuff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Query formulation (6)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70"/>
            <a:ext cx="8416951" cy="2600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.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Def TF-IDF</a:t>
            </a:r>
            <a:r>
              <a:rPr kumimoji="0" lang="en-US" sz="4100" b="1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(combination)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714494"/>
            <a:ext cx="8007372" cy="2302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00034" y="357172"/>
            <a:ext cx="8229600" cy="857250"/>
          </a:xfrm>
        </p:spPr>
        <p:txBody>
          <a:bodyPr/>
          <a:lstStyle/>
          <a:p>
            <a:r>
              <a:rPr lang="en-US" dirty="0" smtClean="0"/>
              <a:t>Final result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42"/>
            <a:ext cx="8035937" cy="208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14414" y="1928808"/>
            <a:ext cx="8229600" cy="857250"/>
          </a:xfrm>
        </p:spPr>
        <p:txBody>
          <a:bodyPr/>
          <a:lstStyle/>
          <a:p>
            <a:r>
              <a:rPr lang="en-US" dirty="0" smtClean="0"/>
              <a:t>Thank you for attention!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1749028"/>
            <a:ext cx="8229600" cy="3394472"/>
          </a:xfrm>
        </p:spPr>
        <p:txBody>
          <a:bodyPr/>
          <a:lstStyle/>
          <a:p>
            <a:pPr fontAlgn="base"/>
            <a:r>
              <a:rPr lang="en-US" dirty="0" smtClean="0"/>
              <a:t>TF-IDF is the product of Term Frequency and Inverse Document Frequency. Here’s the formula for TF-IDF calculation.</a:t>
            </a:r>
          </a:p>
          <a:p>
            <a:pPr fontAlgn="base"/>
            <a:r>
              <a:rPr lang="en-US" dirty="0" smtClean="0"/>
              <a:t>TF-IDF = Term Frequency (TF) * Inverse Document Frequency (IDF)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28610"/>
            <a:ext cx="8229600" cy="857250"/>
          </a:xfrm>
        </p:spPr>
        <p:txBody>
          <a:bodyPr/>
          <a:lstStyle/>
          <a:p>
            <a:r>
              <a:rPr lang="en-US" dirty="0" smtClean="0"/>
              <a:t>What is TF-IDF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Import necessary libraries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One of the most popular libraries in NLP is NLTK.</a:t>
            </a:r>
          </a:p>
          <a:p>
            <a:pPr>
              <a:buNone/>
            </a:pPr>
            <a:r>
              <a:rPr lang="en-US" sz="2400" dirty="0" smtClean="0"/>
              <a:t>I used it to remove </a:t>
            </a:r>
            <a:r>
              <a:rPr lang="en-US" sz="2400" dirty="0" err="1" smtClean="0"/>
              <a:t>stopwords</a:t>
            </a:r>
            <a:r>
              <a:rPr lang="en-US" sz="2400" dirty="0" smtClean="0"/>
              <a:t> and for </a:t>
            </a:r>
            <a:r>
              <a:rPr lang="en-US" sz="2400" dirty="0" err="1" smtClean="0"/>
              <a:t>tokenizaton</a:t>
            </a:r>
            <a:endParaRPr lang="en-US" sz="2400" dirty="0" smtClean="0"/>
          </a:p>
          <a:p>
            <a:endParaRPr lang="ru-RU" sz="24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6"/>
            <a:ext cx="7929618" cy="857250"/>
          </a:xfrm>
        </p:spPr>
        <p:txBody>
          <a:bodyPr>
            <a:normAutofit/>
          </a:bodyPr>
          <a:lstStyle/>
          <a:p>
            <a:r>
              <a:rPr lang="en-US" dirty="0" smtClean="0"/>
              <a:t>Start of process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85932"/>
            <a:ext cx="8007371" cy="131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Creation of dictionary (to store my posting list), list containing documents name, next inside loop I’ll read each file and add text inside array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(2)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 b="33319"/>
          <a:stretch>
            <a:fillRect/>
          </a:stretch>
        </p:blipFill>
        <p:spPr bwMode="auto">
          <a:xfrm>
            <a:off x="785785" y="2285998"/>
            <a:ext cx="781055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 defined punctuations I want to remove from the texts and for each item and replaced it with empty space “ “.</a:t>
            </a:r>
          </a:p>
          <a:p>
            <a:r>
              <a:rPr lang="en-US" sz="2000" dirty="0" smtClean="0"/>
              <a:t>Also used function lower() to customize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(3)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b="21555"/>
          <a:stretch>
            <a:fillRect/>
          </a:stretch>
        </p:blipFill>
        <p:spPr bwMode="auto">
          <a:xfrm>
            <a:off x="642910" y="2285998"/>
            <a:ext cx="7754957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From tokenized text I’ll create a dictionary of frequency. It will be in format: {“word”:[freq1,freq2,freq3]}</a:t>
            </a:r>
            <a:endParaRPr lang="ru-RU" sz="2000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285734"/>
            <a:ext cx="7929618" cy="85725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My text processing stages (4)</a:t>
            </a:r>
            <a:endParaRPr kumimoji="0" lang="ru-RU" sz="41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2143122"/>
            <a:ext cx="5688013" cy="2696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Dictionary with index of words</a:t>
            </a:r>
            <a:endParaRPr lang="ru-RU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857370"/>
            <a:ext cx="8074040" cy="2263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2910" y="357172"/>
            <a:ext cx="8858312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Def TF (</a:t>
            </a:r>
            <a:r>
              <a:rPr lang="en-US" sz="3200" dirty="0" smtClean="0"/>
              <a:t>Term Frequency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85932"/>
            <a:ext cx="8707456" cy="1602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42910" y="357172"/>
            <a:ext cx="8858312" cy="857250"/>
          </a:xfrm>
        </p:spPr>
        <p:txBody>
          <a:bodyPr>
            <a:noAutofit/>
          </a:bodyPr>
          <a:lstStyle/>
          <a:p>
            <a:r>
              <a:rPr lang="en-US" sz="3200" dirty="0" smtClean="0"/>
              <a:t>Def IDF (</a:t>
            </a:r>
            <a:r>
              <a:rPr lang="en-US" sz="3200" dirty="0" smtClean="0"/>
              <a:t>Inverse Document </a:t>
            </a:r>
            <a:r>
              <a:rPr lang="en-US" sz="3200" dirty="0" smtClean="0"/>
              <a:t>Frequency</a:t>
            </a:r>
            <a:r>
              <a:rPr lang="en-US" sz="3200" dirty="0" smtClean="0"/>
              <a:t>)</a:t>
            </a:r>
            <a:endParaRPr lang="ru-RU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928808"/>
            <a:ext cx="8786874" cy="1282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166</TotalTime>
  <Words>217</Words>
  <PresentationFormat>Экран (16:9)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Открытая</vt:lpstr>
      <vt:lpstr>Lab 4  </vt:lpstr>
      <vt:lpstr>What is TF-IDF</vt:lpstr>
      <vt:lpstr>Start of process</vt:lpstr>
      <vt:lpstr>Слайд 4</vt:lpstr>
      <vt:lpstr>Слайд 5</vt:lpstr>
      <vt:lpstr>Слайд 6</vt:lpstr>
      <vt:lpstr>Dictionary with index of words</vt:lpstr>
      <vt:lpstr>Def TF (Term Frequency)</vt:lpstr>
      <vt:lpstr>Def IDF (Inverse Document Frequency)</vt:lpstr>
      <vt:lpstr>Слайд 10</vt:lpstr>
      <vt:lpstr>Слайд 11</vt:lpstr>
      <vt:lpstr>Final result</vt:lpstr>
      <vt:lpstr>Thank you for attention!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 </dc:title>
  <dc:creator>админ</dc:creator>
  <cp:lastModifiedBy>админ</cp:lastModifiedBy>
  <cp:revision>25</cp:revision>
  <dcterms:created xsi:type="dcterms:W3CDTF">2022-04-27T12:08:22Z</dcterms:created>
  <dcterms:modified xsi:type="dcterms:W3CDTF">2022-05-27T12:34:57Z</dcterms:modified>
</cp:coreProperties>
</file>