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59" r:id="rId6"/>
    <p:sldId id="269" r:id="rId7"/>
    <p:sldId id="268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7" autoAdjust="0"/>
    <p:restoredTop sz="94660"/>
  </p:normalViewPr>
  <p:slideViewPr>
    <p:cSldViewPr>
      <p:cViewPr varScale="1">
        <p:scale>
          <a:sx n="87" d="100"/>
          <a:sy n="87" d="100"/>
        </p:scale>
        <p:origin x="-652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5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crawling with Python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143386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Satima</a:t>
            </a:r>
            <a:r>
              <a:rPr lang="en-US" dirty="0" smtClean="0"/>
              <a:t> </a:t>
            </a:r>
            <a:r>
              <a:rPr lang="en-US" dirty="0" err="1" smtClean="0"/>
              <a:t>Valsony</a:t>
            </a:r>
            <a:endParaRPr lang="en-US" dirty="0" smtClean="0"/>
          </a:p>
          <a:p>
            <a:r>
              <a:rPr lang="en-US" dirty="0" err="1" smtClean="0"/>
              <a:t>Vytautas</a:t>
            </a:r>
            <a:r>
              <a:rPr lang="en-US" dirty="0" smtClean="0"/>
              <a:t> Magnus University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10"/>
            <a:ext cx="8229600" cy="857250"/>
          </a:xfrm>
        </p:spPr>
        <p:txBody>
          <a:bodyPr/>
          <a:lstStyle/>
          <a:p>
            <a:r>
              <a:rPr lang="en-US" dirty="0" smtClean="0"/>
              <a:t>Website investigation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7228519" cy="363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10"/>
            <a:ext cx="8229600" cy="857250"/>
          </a:xfrm>
        </p:spPr>
        <p:txBody>
          <a:bodyPr/>
          <a:lstStyle/>
          <a:p>
            <a:r>
              <a:rPr lang="en-US" dirty="0" smtClean="0"/>
              <a:t>Import libraries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8"/>
            <a:ext cx="8229600" cy="92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6"/>
            <a:ext cx="7929618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Start of process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8"/>
            <a:ext cx="8072462" cy="109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Crawling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30" y="1857370"/>
            <a:ext cx="8197870" cy="15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357172"/>
            <a:ext cx="8229600" cy="857250"/>
          </a:xfrm>
        </p:spPr>
        <p:txBody>
          <a:bodyPr/>
          <a:lstStyle/>
          <a:p>
            <a:r>
              <a:rPr lang="en-US" dirty="0" smtClean="0"/>
              <a:t>Final result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727200"/>
            <a:ext cx="8640763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14414" y="1928808"/>
            <a:ext cx="8229600" cy="857250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26</Words>
  <PresentationFormat>Экран (16:9)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Lab 5 </vt:lpstr>
      <vt:lpstr>Website investigation</vt:lpstr>
      <vt:lpstr>Import libraries</vt:lpstr>
      <vt:lpstr>Start of process</vt:lpstr>
      <vt:lpstr>Слайд 5</vt:lpstr>
      <vt:lpstr>Final result</vt:lpstr>
      <vt:lpstr>Thank you for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</dc:title>
  <dc:creator>админ</dc:creator>
  <cp:lastModifiedBy>админ</cp:lastModifiedBy>
  <cp:revision>29</cp:revision>
  <dcterms:created xsi:type="dcterms:W3CDTF">2022-04-27T12:08:22Z</dcterms:created>
  <dcterms:modified xsi:type="dcterms:W3CDTF">2022-05-31T06:43:37Z</dcterms:modified>
</cp:coreProperties>
</file>