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  <p:embeddedFont>
      <p:font typeface="Jua"/>
      <p:regular r:id="rId24"/>
    </p:embeddedFont>
    <p:embeddedFont>
      <p:font typeface="Sansit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F3lqWody+s2q9yaHmm1aaEtqX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avenPr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Jua-regular.fntdata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ansita-bold.fntdata"/><Relationship Id="rId25" Type="http://schemas.openxmlformats.org/officeDocument/2006/relationships/font" Target="fonts/Sansita-regular.fntdata"/><Relationship Id="rId28" Type="http://schemas.openxmlformats.org/officeDocument/2006/relationships/font" Target="fonts/Sansita-boldItalic.fntdata"/><Relationship Id="rId27" Type="http://schemas.openxmlformats.org/officeDocument/2006/relationships/font" Target="fonts/Sansit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1" name="Google Shape;9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8" name="Google Shape;9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9" name="Google Shape;10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2" name="Google Shape;1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5"/>
          <p:cNvGrpSpPr/>
          <p:nvPr/>
        </p:nvGrpSpPr>
        <p:grpSpPr>
          <a:xfrm rot="1871974">
            <a:off x="6927020" y="676935"/>
            <a:ext cx="1881892" cy="1143355"/>
            <a:chOff x="4422200" y="1605489"/>
            <a:chExt cx="3671784" cy="2230815"/>
          </a:xfrm>
        </p:grpSpPr>
        <p:sp>
          <p:nvSpPr>
            <p:cNvPr id="10" name="Google Shape;10;p15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5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5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5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15"/>
          <p:cNvGrpSpPr/>
          <p:nvPr/>
        </p:nvGrpSpPr>
        <p:grpSpPr>
          <a:xfrm flipH="1" rot="-1871974">
            <a:off x="335095" y="676935"/>
            <a:ext cx="1881892" cy="1143355"/>
            <a:chOff x="4422200" y="1605489"/>
            <a:chExt cx="3671784" cy="2230815"/>
          </a:xfrm>
        </p:grpSpPr>
        <p:sp>
          <p:nvSpPr>
            <p:cNvPr id="29" name="Google Shape;29;p15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15"/>
          <p:cNvGrpSpPr/>
          <p:nvPr/>
        </p:nvGrpSpPr>
        <p:grpSpPr>
          <a:xfrm rot="191764">
            <a:off x="96891" y="2812554"/>
            <a:ext cx="2074547" cy="1949797"/>
            <a:chOff x="39160" y="2569290"/>
            <a:chExt cx="2207290" cy="2074557"/>
          </a:xfrm>
        </p:grpSpPr>
        <p:sp>
          <p:nvSpPr>
            <p:cNvPr id="48" name="Google Shape;48;p15"/>
            <p:cNvSpPr/>
            <p:nvPr/>
          </p:nvSpPr>
          <p:spPr>
            <a:xfrm flipH="1" rot="376776">
              <a:off x="135373" y="2672421"/>
              <a:ext cx="1988222" cy="1868294"/>
            </a:xfrm>
            <a:custGeom>
              <a:rect b="b" l="l" r="r" t="t"/>
              <a:pathLst>
                <a:path extrusionOk="0" h="55911" w="5950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 flipH="1" rot="376776">
              <a:off x="1688275" y="4022649"/>
              <a:ext cx="218604" cy="585348"/>
            </a:xfrm>
            <a:custGeom>
              <a:rect b="b" l="l" r="r" t="t"/>
              <a:pathLst>
                <a:path extrusionOk="0" h="16968" w="6542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 flipH="1" rot="376748">
              <a:off x="1485677" y="3577206"/>
              <a:ext cx="218654" cy="625325"/>
            </a:xfrm>
            <a:custGeom>
              <a:rect b="b" l="l" r="r" t="t"/>
              <a:pathLst>
                <a:path extrusionOk="0" h="17720" w="6543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 flipH="1" rot="376776">
              <a:off x="1284459" y="3145767"/>
              <a:ext cx="218604" cy="612897"/>
            </a:xfrm>
            <a:custGeom>
              <a:rect b="b" l="l" r="r" t="t"/>
              <a:pathLst>
                <a:path extrusionOk="0" h="17746" w="6542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 flipH="1" rot="376776">
              <a:off x="1078967" y="2779772"/>
              <a:ext cx="217802" cy="546449"/>
            </a:xfrm>
            <a:custGeom>
              <a:rect b="b" l="l" r="r" t="t"/>
              <a:pathLst>
                <a:path extrusionOk="0" h="15791" w="6518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 flipH="1" rot="376798">
              <a:off x="496526" y="3476634"/>
              <a:ext cx="125298" cy="239556"/>
            </a:xfrm>
            <a:custGeom>
              <a:rect b="b" l="l" r="r" t="t"/>
              <a:pathLst>
                <a:path extrusionOk="0" h="7169" w="356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 flipH="1" rot="376776">
              <a:off x="791432" y="2635135"/>
              <a:ext cx="235345" cy="320570"/>
            </a:xfrm>
            <a:custGeom>
              <a:rect b="b" l="l" r="r" t="t"/>
              <a:pathLst>
                <a:path extrusionOk="0" h="9324" w="7043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 flipH="1" rot="376804">
              <a:off x="260070" y="2611373"/>
              <a:ext cx="377701" cy="1044490"/>
            </a:xfrm>
            <a:custGeom>
              <a:rect b="b" l="l" r="r" t="t"/>
              <a:pathLst>
                <a:path extrusionOk="0" h="30678" w="11304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 flipH="1" rot="376776">
              <a:off x="1266619" y="4060058"/>
              <a:ext cx="284767" cy="322292"/>
            </a:xfrm>
            <a:custGeom>
              <a:rect b="b" l="l" r="r" t="t"/>
              <a:pathLst>
                <a:path extrusionOk="0" h="9645" w="8522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 flipH="1" rot="376776">
              <a:off x="1779390" y="3939080"/>
              <a:ext cx="333353" cy="251518"/>
            </a:xfrm>
            <a:custGeom>
              <a:rect b="b" l="l" r="r" t="t"/>
              <a:pathLst>
                <a:path extrusionOk="0" h="7527" w="9976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 flipH="1" rot="376776">
              <a:off x="1112618" y="3877158"/>
              <a:ext cx="548582" cy="285836"/>
            </a:xfrm>
            <a:custGeom>
              <a:rect b="b" l="l" r="r" t="t"/>
              <a:pathLst>
                <a:path extrusionOk="0" h="8554" w="16417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 flipH="1" rot="376776">
              <a:off x="1091256" y="4006289"/>
              <a:ext cx="558373" cy="175665"/>
            </a:xfrm>
            <a:custGeom>
              <a:rect b="b" l="l" r="r" t="t"/>
              <a:pathLst>
                <a:path extrusionOk="0" h="5257" w="1671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 flipH="1" rot="376776">
              <a:off x="1673051" y="3634359"/>
              <a:ext cx="458126" cy="457258"/>
            </a:xfrm>
            <a:custGeom>
              <a:rect b="b" l="l" r="r" t="t"/>
              <a:pathLst>
                <a:path extrusionOk="0" h="13684" w="1371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 flipH="1" rot="376776">
              <a:off x="1727081" y="3733750"/>
              <a:ext cx="500831" cy="366434"/>
            </a:xfrm>
            <a:custGeom>
              <a:rect b="b" l="l" r="r" t="t"/>
              <a:pathLst>
                <a:path extrusionOk="0" h="10966" w="14988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 flipH="1" rot="376776">
              <a:off x="1511572" y="3871653"/>
              <a:ext cx="296496" cy="274742"/>
            </a:xfrm>
            <a:custGeom>
              <a:rect b="b" l="l" r="r" t="t"/>
              <a:pathLst>
                <a:path extrusionOk="0" h="8222" w="8873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>
            <a:off x="6726877" y="2429202"/>
            <a:ext cx="2361546" cy="2389462"/>
            <a:chOff x="6726877" y="2429202"/>
            <a:chExt cx="2361546" cy="2389462"/>
          </a:xfrm>
        </p:grpSpPr>
        <p:grpSp>
          <p:nvGrpSpPr>
            <p:cNvPr id="64" name="Google Shape;64;p15"/>
            <p:cNvGrpSpPr/>
            <p:nvPr/>
          </p:nvGrpSpPr>
          <p:grpSpPr>
            <a:xfrm rot="1294701">
              <a:off x="7004782" y="2696235"/>
              <a:ext cx="1805736" cy="1855395"/>
              <a:chOff x="961225" y="311200"/>
              <a:chExt cx="884525" cy="908850"/>
            </a:xfrm>
          </p:grpSpPr>
          <p:sp>
            <p:nvSpPr>
              <p:cNvPr id="65" name="Google Shape;65;p15"/>
              <p:cNvSpPr/>
              <p:nvPr/>
            </p:nvSpPr>
            <p:spPr>
              <a:xfrm>
                <a:off x="961225" y="639725"/>
                <a:ext cx="884525" cy="580325"/>
              </a:xfrm>
              <a:custGeom>
                <a:rect b="b" l="l" r="r" t="t"/>
                <a:pathLst>
                  <a:path extrusionOk="0" h="23213" w="35381">
                    <a:moveTo>
                      <a:pt x="16002" y="1"/>
                    </a:moveTo>
                    <a:cubicBezTo>
                      <a:pt x="0" y="1"/>
                      <a:pt x="433" y="23213"/>
                      <a:pt x="16675" y="23213"/>
                    </a:cubicBezTo>
                    <a:cubicBezTo>
                      <a:pt x="16819" y="23213"/>
                      <a:pt x="16964" y="23211"/>
                      <a:pt x="17111" y="23207"/>
                    </a:cubicBezTo>
                    <a:cubicBezTo>
                      <a:pt x="35381" y="22737"/>
                      <a:pt x="33306" y="13"/>
                      <a:pt x="17479" y="13"/>
                    </a:cubicBezTo>
                    <a:cubicBezTo>
                      <a:pt x="17283" y="13"/>
                      <a:pt x="17085" y="17"/>
                      <a:pt x="16885" y="24"/>
                    </a:cubicBezTo>
                    <a:cubicBezTo>
                      <a:pt x="16585" y="9"/>
                      <a:pt x="16291" y="1"/>
                      <a:pt x="160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1032775" y="794875"/>
                <a:ext cx="734875" cy="224075"/>
              </a:xfrm>
              <a:custGeom>
                <a:rect b="b" l="l" r="r" t="t"/>
                <a:pathLst>
                  <a:path extrusionOk="0" h="8963" w="29395">
                    <a:moveTo>
                      <a:pt x="1176" y="0"/>
                    </a:moveTo>
                    <a:cubicBezTo>
                      <a:pt x="549" y="0"/>
                      <a:pt x="1" y="807"/>
                      <a:pt x="590" y="1337"/>
                    </a:cubicBezTo>
                    <a:cubicBezTo>
                      <a:pt x="1692" y="2314"/>
                      <a:pt x="665" y="4745"/>
                      <a:pt x="2620" y="5121"/>
                    </a:cubicBezTo>
                    <a:cubicBezTo>
                      <a:pt x="2694" y="5134"/>
                      <a:pt x="2769" y="5140"/>
                      <a:pt x="2845" y="5140"/>
                    </a:cubicBezTo>
                    <a:cubicBezTo>
                      <a:pt x="3500" y="5140"/>
                      <a:pt x="4160" y="4684"/>
                      <a:pt x="4700" y="4369"/>
                    </a:cubicBezTo>
                    <a:cubicBezTo>
                      <a:pt x="5064" y="4155"/>
                      <a:pt x="5336" y="4062"/>
                      <a:pt x="5547" y="4062"/>
                    </a:cubicBezTo>
                    <a:cubicBezTo>
                      <a:pt x="6150" y="4062"/>
                      <a:pt x="6265" y="4819"/>
                      <a:pt x="6655" y="5673"/>
                    </a:cubicBezTo>
                    <a:cubicBezTo>
                      <a:pt x="7063" y="6563"/>
                      <a:pt x="7616" y="6986"/>
                      <a:pt x="8269" y="6986"/>
                    </a:cubicBezTo>
                    <a:cubicBezTo>
                      <a:pt x="8738" y="6986"/>
                      <a:pt x="9258" y="6768"/>
                      <a:pt x="9813" y="6349"/>
                    </a:cubicBezTo>
                    <a:cubicBezTo>
                      <a:pt x="10434" y="5884"/>
                      <a:pt x="10814" y="5571"/>
                      <a:pt x="11141" y="5571"/>
                    </a:cubicBezTo>
                    <a:cubicBezTo>
                      <a:pt x="11446" y="5571"/>
                      <a:pt x="11705" y="5846"/>
                      <a:pt x="12068" y="6525"/>
                    </a:cubicBezTo>
                    <a:cubicBezTo>
                      <a:pt x="12369" y="7101"/>
                      <a:pt x="12770" y="7828"/>
                      <a:pt x="13397" y="8054"/>
                    </a:cubicBezTo>
                    <a:cubicBezTo>
                      <a:pt x="13591" y="8130"/>
                      <a:pt x="13783" y="8166"/>
                      <a:pt x="13970" y="8166"/>
                    </a:cubicBezTo>
                    <a:cubicBezTo>
                      <a:pt x="14337" y="8166"/>
                      <a:pt x="14685" y="8027"/>
                      <a:pt x="15001" y="7778"/>
                    </a:cubicBezTo>
                    <a:cubicBezTo>
                      <a:pt x="15578" y="7335"/>
                      <a:pt x="16215" y="6257"/>
                      <a:pt x="16831" y="6257"/>
                    </a:cubicBezTo>
                    <a:cubicBezTo>
                      <a:pt x="17017" y="6257"/>
                      <a:pt x="17201" y="6356"/>
                      <a:pt x="17382" y="6600"/>
                    </a:cubicBezTo>
                    <a:cubicBezTo>
                      <a:pt x="18031" y="7505"/>
                      <a:pt x="18680" y="8672"/>
                      <a:pt x="19692" y="8672"/>
                    </a:cubicBezTo>
                    <a:cubicBezTo>
                      <a:pt x="19970" y="8672"/>
                      <a:pt x="20275" y="8584"/>
                      <a:pt x="20615" y="8379"/>
                    </a:cubicBezTo>
                    <a:cubicBezTo>
                      <a:pt x="21009" y="8139"/>
                      <a:pt x="21995" y="6540"/>
                      <a:pt x="22640" y="6540"/>
                    </a:cubicBezTo>
                    <a:cubicBezTo>
                      <a:pt x="22733" y="6540"/>
                      <a:pt x="22819" y="6574"/>
                      <a:pt x="22895" y="6650"/>
                    </a:cubicBezTo>
                    <a:cubicBezTo>
                      <a:pt x="23572" y="7352"/>
                      <a:pt x="23923" y="8154"/>
                      <a:pt x="24725" y="8705"/>
                    </a:cubicBezTo>
                    <a:cubicBezTo>
                      <a:pt x="24986" y="8886"/>
                      <a:pt x="25228" y="8963"/>
                      <a:pt x="25454" y="8963"/>
                    </a:cubicBezTo>
                    <a:cubicBezTo>
                      <a:pt x="26705" y="8963"/>
                      <a:pt x="27487" y="6608"/>
                      <a:pt x="28484" y="6374"/>
                    </a:cubicBezTo>
                    <a:cubicBezTo>
                      <a:pt x="29394" y="6141"/>
                      <a:pt x="29110" y="4823"/>
                      <a:pt x="28258" y="4823"/>
                    </a:cubicBezTo>
                    <a:cubicBezTo>
                      <a:pt x="28195" y="4823"/>
                      <a:pt x="28128" y="4830"/>
                      <a:pt x="28058" y="4846"/>
                    </a:cubicBezTo>
                    <a:cubicBezTo>
                      <a:pt x="27407" y="5021"/>
                      <a:pt x="27006" y="5422"/>
                      <a:pt x="26580" y="5948"/>
                    </a:cubicBezTo>
                    <a:cubicBezTo>
                      <a:pt x="26053" y="6562"/>
                      <a:pt x="25746" y="6882"/>
                      <a:pt x="25436" y="6882"/>
                    </a:cubicBezTo>
                    <a:cubicBezTo>
                      <a:pt x="25126" y="6882"/>
                      <a:pt x="24813" y="6562"/>
                      <a:pt x="24274" y="5898"/>
                    </a:cubicBezTo>
                    <a:cubicBezTo>
                      <a:pt x="23727" y="5221"/>
                      <a:pt x="23171" y="4842"/>
                      <a:pt x="22574" y="4842"/>
                    </a:cubicBezTo>
                    <a:cubicBezTo>
                      <a:pt x="22132" y="4842"/>
                      <a:pt x="21667" y="5050"/>
                      <a:pt x="21166" y="5497"/>
                    </a:cubicBezTo>
                    <a:cubicBezTo>
                      <a:pt x="20648" y="5981"/>
                      <a:pt x="20260" y="6811"/>
                      <a:pt x="19757" y="6811"/>
                    </a:cubicBezTo>
                    <a:cubicBezTo>
                      <a:pt x="19531" y="6811"/>
                      <a:pt x="19281" y="6642"/>
                      <a:pt x="18986" y="6199"/>
                    </a:cubicBezTo>
                    <a:cubicBezTo>
                      <a:pt x="18610" y="5623"/>
                      <a:pt x="18159" y="4795"/>
                      <a:pt x="17457" y="4570"/>
                    </a:cubicBezTo>
                    <a:cubicBezTo>
                      <a:pt x="17273" y="4506"/>
                      <a:pt x="17091" y="4475"/>
                      <a:pt x="16913" y="4475"/>
                    </a:cubicBezTo>
                    <a:cubicBezTo>
                      <a:pt x="16533" y="4475"/>
                      <a:pt x="16169" y="4615"/>
                      <a:pt x="15828" y="4871"/>
                    </a:cubicBezTo>
                    <a:cubicBezTo>
                      <a:pt x="15335" y="5265"/>
                      <a:pt x="14626" y="6386"/>
                      <a:pt x="14053" y="6386"/>
                    </a:cubicBezTo>
                    <a:cubicBezTo>
                      <a:pt x="13897" y="6386"/>
                      <a:pt x="13751" y="6303"/>
                      <a:pt x="13622" y="6099"/>
                    </a:cubicBezTo>
                    <a:cubicBezTo>
                      <a:pt x="13177" y="5387"/>
                      <a:pt x="12515" y="3628"/>
                      <a:pt x="11390" y="3628"/>
                    </a:cubicBezTo>
                    <a:cubicBezTo>
                      <a:pt x="11248" y="3628"/>
                      <a:pt x="11098" y="3656"/>
                      <a:pt x="10941" y="3718"/>
                    </a:cubicBezTo>
                    <a:cubicBezTo>
                      <a:pt x="10289" y="3993"/>
                      <a:pt x="9763" y="4394"/>
                      <a:pt x="9211" y="4846"/>
                    </a:cubicBezTo>
                    <a:cubicBezTo>
                      <a:pt x="8913" y="5091"/>
                      <a:pt x="8679" y="5193"/>
                      <a:pt x="8490" y="5193"/>
                    </a:cubicBezTo>
                    <a:cubicBezTo>
                      <a:pt x="7869" y="5193"/>
                      <a:pt x="7733" y="4086"/>
                      <a:pt x="7407" y="3317"/>
                    </a:cubicBezTo>
                    <a:cubicBezTo>
                      <a:pt x="7058" y="2566"/>
                      <a:pt x="6523" y="2289"/>
                      <a:pt x="5929" y="2289"/>
                    </a:cubicBezTo>
                    <a:cubicBezTo>
                      <a:pt x="5411" y="2289"/>
                      <a:pt x="4849" y="2499"/>
                      <a:pt x="4324" y="2790"/>
                    </a:cubicBezTo>
                    <a:cubicBezTo>
                      <a:pt x="3873" y="3041"/>
                      <a:pt x="3447" y="3342"/>
                      <a:pt x="2945" y="3542"/>
                    </a:cubicBezTo>
                    <a:cubicBezTo>
                      <a:pt x="2941" y="3544"/>
                      <a:pt x="2936" y="3545"/>
                      <a:pt x="2931" y="3545"/>
                    </a:cubicBezTo>
                    <a:cubicBezTo>
                      <a:pt x="2759" y="3545"/>
                      <a:pt x="2569" y="2261"/>
                      <a:pt x="2544" y="2139"/>
                    </a:cubicBezTo>
                    <a:cubicBezTo>
                      <a:pt x="2419" y="1437"/>
                      <a:pt x="2244" y="735"/>
                      <a:pt x="1692" y="209"/>
                    </a:cubicBezTo>
                    <a:cubicBezTo>
                      <a:pt x="1529" y="62"/>
                      <a:pt x="1350" y="0"/>
                      <a:pt x="1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1071725" y="725525"/>
                <a:ext cx="672550" cy="134525"/>
              </a:xfrm>
              <a:custGeom>
                <a:rect b="b" l="l" r="r" t="t"/>
                <a:pathLst>
                  <a:path extrusionOk="0" h="5381" w="26902">
                    <a:moveTo>
                      <a:pt x="691" y="0"/>
                    </a:moveTo>
                    <a:cubicBezTo>
                      <a:pt x="283" y="0"/>
                      <a:pt x="1" y="672"/>
                      <a:pt x="435" y="1003"/>
                    </a:cubicBezTo>
                    <a:cubicBezTo>
                      <a:pt x="5755" y="4867"/>
                      <a:pt x="12813" y="5380"/>
                      <a:pt x="19528" y="5380"/>
                    </a:cubicBezTo>
                    <a:cubicBezTo>
                      <a:pt x="21828" y="5380"/>
                      <a:pt x="24089" y="5320"/>
                      <a:pt x="26225" y="5314"/>
                    </a:cubicBezTo>
                    <a:cubicBezTo>
                      <a:pt x="26901" y="5314"/>
                      <a:pt x="26901" y="4286"/>
                      <a:pt x="26225" y="4286"/>
                    </a:cubicBezTo>
                    <a:cubicBezTo>
                      <a:pt x="24079" y="4286"/>
                      <a:pt x="21804" y="4348"/>
                      <a:pt x="19490" y="4348"/>
                    </a:cubicBezTo>
                    <a:cubicBezTo>
                      <a:pt x="12965" y="4348"/>
                      <a:pt x="6123" y="3856"/>
                      <a:pt x="961" y="101"/>
                    </a:cubicBezTo>
                    <a:cubicBezTo>
                      <a:pt x="869" y="31"/>
                      <a:pt x="777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1007000" y="951450"/>
                <a:ext cx="724750" cy="139700"/>
              </a:xfrm>
              <a:custGeom>
                <a:rect b="b" l="l" r="r" t="t"/>
                <a:pathLst>
                  <a:path extrusionOk="0" h="5588" w="28990">
                    <a:moveTo>
                      <a:pt x="799" y="1"/>
                    </a:moveTo>
                    <a:cubicBezTo>
                      <a:pt x="318" y="1"/>
                      <a:pt x="0" y="705"/>
                      <a:pt x="518" y="964"/>
                    </a:cubicBezTo>
                    <a:cubicBezTo>
                      <a:pt x="8065" y="4636"/>
                      <a:pt x="16932" y="5588"/>
                      <a:pt x="25333" y="5588"/>
                    </a:cubicBezTo>
                    <a:cubicBezTo>
                      <a:pt x="26334" y="5588"/>
                      <a:pt x="27328" y="5574"/>
                      <a:pt x="28312" y="5550"/>
                    </a:cubicBezTo>
                    <a:cubicBezTo>
                      <a:pt x="28981" y="5525"/>
                      <a:pt x="28989" y="4497"/>
                      <a:pt x="28336" y="4497"/>
                    </a:cubicBezTo>
                    <a:cubicBezTo>
                      <a:pt x="28328" y="4497"/>
                      <a:pt x="28320" y="4497"/>
                      <a:pt x="28312" y="4497"/>
                    </a:cubicBezTo>
                    <a:cubicBezTo>
                      <a:pt x="27286" y="4523"/>
                      <a:pt x="26249" y="4538"/>
                      <a:pt x="25204" y="4538"/>
                    </a:cubicBezTo>
                    <a:cubicBezTo>
                      <a:pt x="17020" y="4538"/>
                      <a:pt x="8401" y="3640"/>
                      <a:pt x="1044" y="61"/>
                    </a:cubicBezTo>
                    <a:cubicBezTo>
                      <a:pt x="960" y="19"/>
                      <a:pt x="878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1135225" y="921025"/>
                <a:ext cx="50775" cy="38850"/>
              </a:xfrm>
              <a:custGeom>
                <a:rect b="b" l="l" r="r" t="t"/>
                <a:pathLst>
                  <a:path extrusionOk="0" h="1554" w="2031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0" y="1554"/>
                      <a:pt x="2030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1276200" y="961125"/>
                <a:ext cx="50775" cy="38850"/>
              </a:xfrm>
              <a:custGeom>
                <a:rect b="b" l="l" r="r" t="t"/>
                <a:pathLst>
                  <a:path extrusionOk="0" h="1554" w="2031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1" y="1554"/>
                      <a:pt x="2031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1427825" y="981800"/>
                <a:ext cx="50775" cy="38875"/>
              </a:xfrm>
              <a:custGeom>
                <a:rect b="b" l="l" r="r" t="t"/>
                <a:pathLst>
                  <a:path extrusionOk="0" h="1555" w="2031">
                    <a:moveTo>
                      <a:pt x="1003" y="0"/>
                    </a:moveTo>
                    <a:cubicBezTo>
                      <a:pt x="1" y="0"/>
                      <a:pt x="1" y="1554"/>
                      <a:pt x="1003" y="1554"/>
                    </a:cubicBezTo>
                    <a:cubicBezTo>
                      <a:pt x="2031" y="1554"/>
                      <a:pt x="2031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1573825" y="995575"/>
                <a:ext cx="50775" cy="39500"/>
              </a:xfrm>
              <a:custGeom>
                <a:rect b="b" l="l" r="r" t="t"/>
                <a:pathLst>
                  <a:path extrusionOk="0" h="1580" w="2031">
                    <a:moveTo>
                      <a:pt x="1028" y="1"/>
                    </a:moveTo>
                    <a:cubicBezTo>
                      <a:pt x="0" y="1"/>
                      <a:pt x="0" y="1580"/>
                      <a:pt x="1028" y="1580"/>
                    </a:cubicBezTo>
                    <a:cubicBezTo>
                      <a:pt x="2030" y="1580"/>
                      <a:pt x="2030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1640225" y="896575"/>
                <a:ext cx="50800" cy="38875"/>
              </a:xfrm>
              <a:custGeom>
                <a:rect b="b" l="l" r="r" t="t"/>
                <a:pathLst>
                  <a:path extrusionOk="0" h="1555" w="2032">
                    <a:moveTo>
                      <a:pt x="1003" y="1"/>
                    </a:moveTo>
                    <a:cubicBezTo>
                      <a:pt x="1" y="1"/>
                      <a:pt x="1" y="1555"/>
                      <a:pt x="1003" y="1555"/>
                    </a:cubicBezTo>
                    <a:cubicBezTo>
                      <a:pt x="2031" y="1555"/>
                      <a:pt x="2031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1503025" y="891575"/>
                <a:ext cx="50150" cy="38875"/>
              </a:xfrm>
              <a:custGeom>
                <a:rect b="b" l="l" r="r" t="t"/>
                <a:pathLst>
                  <a:path extrusionOk="0" h="1555" w="2006">
                    <a:moveTo>
                      <a:pt x="1003" y="0"/>
                    </a:moveTo>
                    <a:cubicBezTo>
                      <a:pt x="0" y="0"/>
                      <a:pt x="0" y="1554"/>
                      <a:pt x="1003" y="1554"/>
                    </a:cubicBezTo>
                    <a:cubicBezTo>
                      <a:pt x="2005" y="1554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1362050" y="879025"/>
                <a:ext cx="50150" cy="39500"/>
              </a:xfrm>
              <a:custGeom>
                <a:rect b="b" l="l" r="r" t="t"/>
                <a:pathLst>
                  <a:path extrusionOk="0" h="1580" w="2006">
                    <a:moveTo>
                      <a:pt x="1003" y="1"/>
                    </a:moveTo>
                    <a:cubicBezTo>
                      <a:pt x="0" y="1"/>
                      <a:pt x="0" y="1580"/>
                      <a:pt x="1003" y="1580"/>
                    </a:cubicBezTo>
                    <a:cubicBezTo>
                      <a:pt x="2005" y="1580"/>
                      <a:pt x="2005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1234850" y="852725"/>
                <a:ext cx="50150" cy="39500"/>
              </a:xfrm>
              <a:custGeom>
                <a:rect b="b" l="l" r="r" t="t"/>
                <a:pathLst>
                  <a:path extrusionOk="0" h="1580" w="2006">
                    <a:moveTo>
                      <a:pt x="1003" y="0"/>
                    </a:moveTo>
                    <a:cubicBezTo>
                      <a:pt x="0" y="0"/>
                      <a:pt x="0" y="1579"/>
                      <a:pt x="1003" y="1579"/>
                    </a:cubicBezTo>
                    <a:cubicBezTo>
                      <a:pt x="2005" y="1579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1172363" y="686820"/>
                <a:ext cx="488658" cy="105819"/>
              </a:xfrm>
              <a:custGeom>
                <a:rect b="b" l="l" r="r" t="t"/>
                <a:pathLst>
                  <a:path extrusionOk="0" h="5435" w="25098">
                    <a:moveTo>
                      <a:pt x="1122" y="0"/>
                    </a:moveTo>
                    <a:cubicBezTo>
                      <a:pt x="452" y="0"/>
                      <a:pt x="0" y="1030"/>
                      <a:pt x="739" y="1473"/>
                    </a:cubicBezTo>
                    <a:cubicBezTo>
                      <a:pt x="5633" y="4377"/>
                      <a:pt x="11527" y="5435"/>
                      <a:pt x="17312" y="5435"/>
                    </a:cubicBezTo>
                    <a:cubicBezTo>
                      <a:pt x="19614" y="5435"/>
                      <a:pt x="21900" y="5267"/>
                      <a:pt x="24098" y="4982"/>
                    </a:cubicBezTo>
                    <a:cubicBezTo>
                      <a:pt x="25055" y="4862"/>
                      <a:pt x="25098" y="3418"/>
                      <a:pt x="24228" y="3418"/>
                    </a:cubicBezTo>
                    <a:cubicBezTo>
                      <a:pt x="24186" y="3418"/>
                      <a:pt x="24143" y="3421"/>
                      <a:pt x="24098" y="3428"/>
                    </a:cubicBezTo>
                    <a:cubicBezTo>
                      <a:pt x="21919" y="3706"/>
                      <a:pt x="19654" y="3872"/>
                      <a:pt x="17375" y="3872"/>
                    </a:cubicBezTo>
                    <a:cubicBezTo>
                      <a:pt x="11842" y="3872"/>
                      <a:pt x="6220" y="2889"/>
                      <a:pt x="1516" y="119"/>
                    </a:cubicBezTo>
                    <a:cubicBezTo>
                      <a:pt x="1381" y="36"/>
                      <a:pt x="1248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1090695" y="1029472"/>
                <a:ext cx="536639" cy="119577"/>
              </a:xfrm>
              <a:custGeom>
                <a:rect b="b" l="l" r="r" t="t"/>
                <a:pathLst>
                  <a:path extrusionOk="0" h="5941" w="26662">
                    <a:moveTo>
                      <a:pt x="1166" y="1"/>
                    </a:moveTo>
                    <a:cubicBezTo>
                      <a:pt x="455" y="1"/>
                      <a:pt x="1" y="1047"/>
                      <a:pt x="771" y="1454"/>
                    </a:cubicBezTo>
                    <a:cubicBezTo>
                      <a:pt x="8516" y="5489"/>
                      <a:pt x="17087" y="5940"/>
                      <a:pt x="25659" y="5940"/>
                    </a:cubicBezTo>
                    <a:cubicBezTo>
                      <a:pt x="26661" y="5940"/>
                      <a:pt x="26661" y="4386"/>
                      <a:pt x="25659" y="4386"/>
                    </a:cubicBezTo>
                    <a:cubicBezTo>
                      <a:pt x="17388" y="4386"/>
                      <a:pt x="9042" y="4011"/>
                      <a:pt x="1548" y="101"/>
                    </a:cubicBezTo>
                    <a:cubicBezTo>
                      <a:pt x="1417" y="31"/>
                      <a:pt x="1288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" name="Google Shape;82;p15"/>
            <p:cNvSpPr/>
            <p:nvPr/>
          </p:nvSpPr>
          <p:spPr>
            <a:xfrm>
              <a:off x="7300966" y="3491252"/>
              <a:ext cx="86544" cy="68165"/>
            </a:xfrm>
            <a:custGeom>
              <a:rect b="b" l="l" r="r" t="t"/>
              <a:pathLst>
                <a:path extrusionOk="0" h="1580" w="2006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8393050" y="4392815"/>
            <a:ext cx="424193" cy="496557"/>
            <a:chOff x="5827575" y="3641525"/>
            <a:chExt cx="202450" cy="236975"/>
          </a:xfrm>
        </p:grpSpPr>
        <p:sp>
          <p:nvSpPr>
            <p:cNvPr id="84" name="Google Shape;84;p15"/>
            <p:cNvSpPr/>
            <p:nvPr/>
          </p:nvSpPr>
          <p:spPr>
            <a:xfrm>
              <a:off x="5942475" y="3641525"/>
              <a:ext cx="87550" cy="58425"/>
            </a:xfrm>
            <a:custGeom>
              <a:rect b="b" l="l" r="r" t="t"/>
              <a:pathLst>
                <a:path extrusionOk="0" h="2337" w="3502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827575" y="3833275"/>
              <a:ext cx="67350" cy="45225"/>
            </a:xfrm>
            <a:custGeom>
              <a:rect b="b" l="l" r="r" t="t"/>
              <a:pathLst>
                <a:path extrusionOk="0" h="1809" w="2694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15"/>
          <p:cNvGrpSpPr/>
          <p:nvPr/>
        </p:nvGrpSpPr>
        <p:grpSpPr>
          <a:xfrm rot="-10285185">
            <a:off x="361434" y="282991"/>
            <a:ext cx="424183" cy="496545"/>
            <a:chOff x="5827575" y="3641525"/>
            <a:chExt cx="202450" cy="236975"/>
          </a:xfrm>
        </p:grpSpPr>
        <p:sp>
          <p:nvSpPr>
            <p:cNvPr id="87" name="Google Shape;87;p15"/>
            <p:cNvSpPr/>
            <p:nvPr/>
          </p:nvSpPr>
          <p:spPr>
            <a:xfrm>
              <a:off x="5942475" y="3641525"/>
              <a:ext cx="87550" cy="58425"/>
            </a:xfrm>
            <a:custGeom>
              <a:rect b="b" l="l" r="r" t="t"/>
              <a:pathLst>
                <a:path extrusionOk="0" h="2337" w="3502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827575" y="3833275"/>
              <a:ext cx="67350" cy="45225"/>
            </a:xfrm>
            <a:custGeom>
              <a:rect b="b" l="l" r="r" t="t"/>
              <a:pathLst>
                <a:path extrusionOk="0" h="1809" w="2694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5"/>
          <p:cNvSpPr/>
          <p:nvPr/>
        </p:nvSpPr>
        <p:spPr>
          <a:xfrm>
            <a:off x="479492" y="4377086"/>
            <a:ext cx="260546" cy="398110"/>
          </a:xfrm>
          <a:custGeom>
            <a:rect b="b" l="l" r="r" t="t"/>
            <a:pathLst>
              <a:path extrusionOk="0" h="11605" w="7595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53510" y="4775192"/>
            <a:ext cx="119251" cy="80225"/>
          </a:xfrm>
          <a:custGeom>
            <a:rect b="b" l="l" r="r" t="t"/>
            <a:pathLst>
              <a:path extrusionOk="0" h="2362" w="3511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 flipH="1" rot="-2430099">
            <a:off x="8283998" y="325010"/>
            <a:ext cx="260546" cy="398108"/>
          </a:xfrm>
          <a:custGeom>
            <a:rect b="b" l="l" r="r" t="t"/>
            <a:pathLst>
              <a:path extrusionOk="0" h="11605" w="7595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 flipH="1" rot="-2430259">
            <a:off x="8659499" y="538097"/>
            <a:ext cx="119249" cy="80224"/>
          </a:xfrm>
          <a:custGeom>
            <a:rect b="b" l="l" r="r" t="t"/>
            <a:pathLst>
              <a:path extrusionOk="0" h="2362" w="3511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 txBox="1"/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4"/>
          <p:cNvGrpSpPr/>
          <p:nvPr/>
        </p:nvGrpSpPr>
        <p:grpSpPr>
          <a:xfrm rot="3789647">
            <a:off x="7100227" y="-1337674"/>
            <a:ext cx="2144455" cy="3370062"/>
            <a:chOff x="3524150" y="1726375"/>
            <a:chExt cx="2144400" cy="3369975"/>
          </a:xfrm>
        </p:grpSpPr>
        <p:sp>
          <p:nvSpPr>
            <p:cNvPr id="306" name="Google Shape;306;p24"/>
            <p:cNvSpPr/>
            <p:nvPr/>
          </p:nvSpPr>
          <p:spPr>
            <a:xfrm>
              <a:off x="3524150" y="1726375"/>
              <a:ext cx="2144400" cy="2886025"/>
            </a:xfrm>
            <a:custGeom>
              <a:rect b="b" l="l" r="r" t="t"/>
              <a:pathLst>
                <a:path extrusionOk="0" h="115441" w="85776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3828250" y="4498575"/>
              <a:ext cx="134125" cy="142700"/>
            </a:xfrm>
            <a:custGeom>
              <a:rect b="b" l="l" r="r" t="t"/>
              <a:pathLst>
                <a:path extrusionOk="0" h="5708" w="5365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3877325" y="4594450"/>
              <a:ext cx="394325" cy="476850"/>
            </a:xfrm>
            <a:custGeom>
              <a:rect b="b" l="l" r="r" t="t"/>
              <a:pathLst>
                <a:path extrusionOk="0" h="19074" w="15773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912225" y="4571125"/>
              <a:ext cx="388525" cy="525225"/>
            </a:xfrm>
            <a:custGeom>
              <a:rect b="b" l="l" r="r" t="t"/>
              <a:pathLst>
                <a:path extrusionOk="0" h="21009" w="15541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3917275" y="4681975"/>
              <a:ext cx="130925" cy="244075"/>
            </a:xfrm>
            <a:custGeom>
              <a:rect b="b" l="l" r="r" t="t"/>
              <a:pathLst>
                <a:path extrusionOk="0" h="9763" w="5237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4031375" y="4920275"/>
              <a:ext cx="50250" cy="38825"/>
            </a:xfrm>
            <a:custGeom>
              <a:rect b="b" l="l" r="r" t="t"/>
              <a:pathLst>
                <a:path extrusionOk="0" h="1553" w="201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4191175" y="3900000"/>
              <a:ext cx="134125" cy="107300"/>
            </a:xfrm>
            <a:custGeom>
              <a:rect b="b" l="l" r="r" t="t"/>
              <a:pathLst>
                <a:path extrusionOk="0" h="4292" w="5365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4305300" y="3885550"/>
              <a:ext cx="557525" cy="289075"/>
            </a:xfrm>
            <a:custGeom>
              <a:rect b="b" l="l" r="r" t="t"/>
              <a:pathLst>
                <a:path extrusionOk="0" h="11563" w="22301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4269975" y="3890675"/>
              <a:ext cx="621225" cy="241375"/>
            </a:xfrm>
            <a:custGeom>
              <a:rect b="b" l="l" r="r" t="t"/>
              <a:pathLst>
                <a:path extrusionOk="0" h="9655" w="24849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4348075" y="4005000"/>
              <a:ext cx="254850" cy="137925"/>
            </a:xfrm>
            <a:custGeom>
              <a:rect b="b" l="l" r="r" t="t"/>
              <a:pathLst>
                <a:path extrusionOk="0" h="5517" w="10194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4596875" y="4107700"/>
              <a:ext cx="50825" cy="38825"/>
            </a:xfrm>
            <a:custGeom>
              <a:rect b="b" l="l" r="r" t="t"/>
              <a:pathLst>
                <a:path extrusionOk="0" h="1553" w="203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4757800" y="2957300"/>
              <a:ext cx="135275" cy="143250"/>
            </a:xfrm>
            <a:custGeom>
              <a:rect b="b" l="l" r="r" t="t"/>
              <a:pathLst>
                <a:path extrusionOk="0" h="5730" w="5411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4817150" y="3052025"/>
              <a:ext cx="396000" cy="470000"/>
            </a:xfrm>
            <a:custGeom>
              <a:rect b="b" l="l" r="r" t="t"/>
              <a:pathLst>
                <a:path extrusionOk="0" h="18800" w="1584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4832650" y="3035700"/>
              <a:ext cx="407925" cy="514950"/>
            </a:xfrm>
            <a:custGeom>
              <a:rect b="b" l="l" r="r" t="t"/>
              <a:pathLst>
                <a:path extrusionOk="0" h="20598" w="16317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4850475" y="3139025"/>
              <a:ext cx="135925" cy="243125"/>
            </a:xfrm>
            <a:custGeom>
              <a:rect b="b" l="l" r="r" t="t"/>
              <a:pathLst>
                <a:path extrusionOk="0" h="9725" w="5437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4970075" y="3375000"/>
              <a:ext cx="50250" cy="39400"/>
            </a:xfrm>
            <a:custGeom>
              <a:rect b="b" l="l" r="r" t="t"/>
              <a:pathLst>
                <a:path extrusionOk="0" h="1576" w="201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24"/>
          <p:cNvGrpSpPr/>
          <p:nvPr/>
        </p:nvGrpSpPr>
        <p:grpSpPr>
          <a:xfrm flipH="1" rot="-1461756">
            <a:off x="7794194" y="4567731"/>
            <a:ext cx="345866" cy="315803"/>
            <a:chOff x="7898886" y="4124026"/>
            <a:chExt cx="525114" cy="479469"/>
          </a:xfrm>
        </p:grpSpPr>
        <p:sp>
          <p:nvSpPr>
            <p:cNvPr id="323" name="Google Shape;323;p24"/>
            <p:cNvSpPr/>
            <p:nvPr/>
          </p:nvSpPr>
          <p:spPr>
            <a:xfrm rot="-686089">
              <a:off x="8099038" y="4147996"/>
              <a:ext cx="285014" cy="431530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 rot="-686089">
              <a:off x="7903763" y="4537723"/>
              <a:ext cx="86050" cy="57814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24"/>
          <p:cNvGrpSpPr/>
          <p:nvPr/>
        </p:nvGrpSpPr>
        <p:grpSpPr>
          <a:xfrm flipH="1">
            <a:off x="186539" y="463595"/>
            <a:ext cx="493636" cy="528564"/>
            <a:chOff x="7696161" y="463595"/>
            <a:chExt cx="493636" cy="528564"/>
          </a:xfrm>
        </p:grpSpPr>
        <p:sp>
          <p:nvSpPr>
            <p:cNvPr id="326" name="Google Shape;326;p24"/>
            <p:cNvSpPr/>
            <p:nvPr/>
          </p:nvSpPr>
          <p:spPr>
            <a:xfrm rot="-686089">
              <a:off x="8032136" y="537952"/>
              <a:ext cx="149199" cy="100296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 rot="-686054">
              <a:off x="7824220" y="470126"/>
              <a:ext cx="70641" cy="47495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 rot="-1571173">
              <a:off x="7740950" y="729674"/>
              <a:ext cx="158426" cy="23983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24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Percentages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/>
          <p:nvPr>
            <p:ph type="title"/>
          </p:nvPr>
        </p:nvSpPr>
        <p:spPr>
          <a:xfrm>
            <a:off x="1588450" y="2193469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32" name="Google Shape;332;p25"/>
          <p:cNvSpPr txBox="1"/>
          <p:nvPr>
            <p:ph idx="2" type="title"/>
          </p:nvPr>
        </p:nvSpPr>
        <p:spPr>
          <a:xfrm>
            <a:off x="3959100" y="2193469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33" name="Google Shape;333;p25"/>
          <p:cNvSpPr txBox="1"/>
          <p:nvPr>
            <p:ph idx="3" type="title"/>
          </p:nvPr>
        </p:nvSpPr>
        <p:spPr>
          <a:xfrm>
            <a:off x="6320150" y="2193469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34" name="Google Shape;334;p25"/>
          <p:cNvSpPr txBox="1"/>
          <p:nvPr>
            <p:ph idx="1" type="body"/>
          </p:nvPr>
        </p:nvSpPr>
        <p:spPr>
          <a:xfrm>
            <a:off x="3553950" y="3636663"/>
            <a:ext cx="2045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5" name="Google Shape;335;p25"/>
          <p:cNvSpPr txBox="1"/>
          <p:nvPr>
            <p:ph idx="4" type="body"/>
          </p:nvPr>
        </p:nvSpPr>
        <p:spPr>
          <a:xfrm>
            <a:off x="5915000" y="3636663"/>
            <a:ext cx="2045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6" name="Google Shape;336;p25"/>
          <p:cNvSpPr txBox="1"/>
          <p:nvPr>
            <p:ph idx="5" type="subTitle"/>
          </p:nvPr>
        </p:nvSpPr>
        <p:spPr>
          <a:xfrm>
            <a:off x="3541800" y="3275050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7" name="Google Shape;337;p25"/>
          <p:cNvSpPr txBox="1"/>
          <p:nvPr>
            <p:ph idx="6" type="subTitle"/>
          </p:nvPr>
        </p:nvSpPr>
        <p:spPr>
          <a:xfrm>
            <a:off x="5902850" y="3275075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8" name="Google Shape;338;p25"/>
          <p:cNvSpPr txBox="1"/>
          <p:nvPr>
            <p:ph idx="7" type="body"/>
          </p:nvPr>
        </p:nvSpPr>
        <p:spPr>
          <a:xfrm>
            <a:off x="1183300" y="3636663"/>
            <a:ext cx="2045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9" name="Google Shape;339;p25"/>
          <p:cNvSpPr txBox="1"/>
          <p:nvPr>
            <p:ph idx="8" type="subTitle"/>
          </p:nvPr>
        </p:nvSpPr>
        <p:spPr>
          <a:xfrm>
            <a:off x="1171150" y="3275050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340" name="Google Shape;340;p25"/>
          <p:cNvGrpSpPr/>
          <p:nvPr/>
        </p:nvGrpSpPr>
        <p:grpSpPr>
          <a:xfrm rot="2199938">
            <a:off x="6911763" y="-445232"/>
            <a:ext cx="1641243" cy="1466814"/>
            <a:chOff x="3536075" y="659925"/>
            <a:chExt cx="2759951" cy="2466629"/>
          </a:xfrm>
        </p:grpSpPr>
        <p:sp>
          <p:nvSpPr>
            <p:cNvPr id="341" name="Google Shape;341;p25"/>
            <p:cNvSpPr/>
            <p:nvPr/>
          </p:nvSpPr>
          <p:spPr>
            <a:xfrm>
              <a:off x="3536075" y="659925"/>
              <a:ext cx="2269649" cy="1912733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5364949" y="1024852"/>
              <a:ext cx="253574" cy="257763"/>
            </a:xfrm>
            <a:custGeom>
              <a:rect b="b" l="l" r="r" t="t"/>
              <a:pathLst>
                <a:path extrusionOk="0" h="5662" w="557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508352" y="1183824"/>
              <a:ext cx="768917" cy="803334"/>
            </a:xfrm>
            <a:custGeom>
              <a:rect b="b" l="l" r="r" t="t"/>
              <a:pathLst>
                <a:path extrusionOk="0" h="17646" w="1689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5543270" y="1138937"/>
              <a:ext cx="752756" cy="908952"/>
            </a:xfrm>
            <a:custGeom>
              <a:rect b="b" l="l" r="r" t="t"/>
              <a:pathLst>
                <a:path extrusionOk="0" h="19966" w="16535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5557155" y="1345301"/>
              <a:ext cx="287855" cy="423610"/>
            </a:xfrm>
            <a:custGeom>
              <a:rect b="b" l="l" r="r" t="t"/>
              <a:pathLst>
                <a:path extrusionOk="0" h="9305" w="6323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5816966" y="1752247"/>
              <a:ext cx="91460" cy="70700"/>
            </a:xfrm>
            <a:custGeom>
              <a:rect b="b" l="l" r="r" t="t"/>
              <a:pathLst>
                <a:path extrusionOk="0" h="1553" w="2009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3789649" y="1929754"/>
              <a:ext cx="200583" cy="245243"/>
            </a:xfrm>
            <a:custGeom>
              <a:rect b="b" l="l" r="r" t="t"/>
              <a:pathLst>
                <a:path extrusionOk="0" h="5387" w="4406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3587017" y="2087856"/>
              <a:ext cx="845854" cy="990988"/>
            </a:xfrm>
            <a:custGeom>
              <a:rect b="b" l="l" r="r" t="t"/>
              <a:pathLst>
                <a:path extrusionOk="0" h="21768" w="1858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3900593" y="2025168"/>
              <a:ext cx="513613" cy="1101386"/>
            </a:xfrm>
            <a:custGeom>
              <a:rect b="b" l="l" r="r" t="t"/>
              <a:pathLst>
                <a:path extrusionOk="0" h="24193" w="11282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3818739" y="2220197"/>
              <a:ext cx="128289" cy="472367"/>
            </a:xfrm>
            <a:custGeom>
              <a:rect b="b" l="l" r="r" t="t"/>
              <a:pathLst>
                <a:path extrusionOk="0" h="10376" w="2818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3894584" y="2701986"/>
              <a:ext cx="92507" cy="71747"/>
            </a:xfrm>
            <a:custGeom>
              <a:rect b="b" l="l" r="r" t="t"/>
              <a:pathLst>
                <a:path extrusionOk="0" h="1576" w="2032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25"/>
          <p:cNvGrpSpPr/>
          <p:nvPr/>
        </p:nvGrpSpPr>
        <p:grpSpPr>
          <a:xfrm flipH="1" rot="-2199938">
            <a:off x="672888" y="-445232"/>
            <a:ext cx="1641243" cy="1466814"/>
            <a:chOff x="3536075" y="659925"/>
            <a:chExt cx="2759951" cy="2466629"/>
          </a:xfrm>
        </p:grpSpPr>
        <p:sp>
          <p:nvSpPr>
            <p:cNvPr id="353" name="Google Shape;353;p25"/>
            <p:cNvSpPr/>
            <p:nvPr/>
          </p:nvSpPr>
          <p:spPr>
            <a:xfrm>
              <a:off x="3536075" y="659925"/>
              <a:ext cx="2269649" cy="1912733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5364949" y="1024852"/>
              <a:ext cx="253574" cy="257763"/>
            </a:xfrm>
            <a:custGeom>
              <a:rect b="b" l="l" r="r" t="t"/>
              <a:pathLst>
                <a:path extrusionOk="0" h="5662" w="557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5508352" y="1183824"/>
              <a:ext cx="768917" cy="803334"/>
            </a:xfrm>
            <a:custGeom>
              <a:rect b="b" l="l" r="r" t="t"/>
              <a:pathLst>
                <a:path extrusionOk="0" h="17646" w="1689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5543270" y="1138937"/>
              <a:ext cx="752756" cy="908952"/>
            </a:xfrm>
            <a:custGeom>
              <a:rect b="b" l="l" r="r" t="t"/>
              <a:pathLst>
                <a:path extrusionOk="0" h="19966" w="16535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5557155" y="1345301"/>
              <a:ext cx="287855" cy="423610"/>
            </a:xfrm>
            <a:custGeom>
              <a:rect b="b" l="l" r="r" t="t"/>
              <a:pathLst>
                <a:path extrusionOk="0" h="9305" w="6323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5816966" y="1752247"/>
              <a:ext cx="91460" cy="70700"/>
            </a:xfrm>
            <a:custGeom>
              <a:rect b="b" l="l" r="r" t="t"/>
              <a:pathLst>
                <a:path extrusionOk="0" h="1553" w="2009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3789649" y="1929754"/>
              <a:ext cx="200583" cy="245243"/>
            </a:xfrm>
            <a:custGeom>
              <a:rect b="b" l="l" r="r" t="t"/>
              <a:pathLst>
                <a:path extrusionOk="0" h="5387" w="4406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3587017" y="2087856"/>
              <a:ext cx="845854" cy="990988"/>
            </a:xfrm>
            <a:custGeom>
              <a:rect b="b" l="l" r="r" t="t"/>
              <a:pathLst>
                <a:path extrusionOk="0" h="21768" w="1858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3900593" y="2025168"/>
              <a:ext cx="513613" cy="1101386"/>
            </a:xfrm>
            <a:custGeom>
              <a:rect b="b" l="l" r="r" t="t"/>
              <a:pathLst>
                <a:path extrusionOk="0" h="24193" w="11282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3818739" y="2220197"/>
              <a:ext cx="128289" cy="472367"/>
            </a:xfrm>
            <a:custGeom>
              <a:rect b="b" l="l" r="r" t="t"/>
              <a:pathLst>
                <a:path extrusionOk="0" h="10376" w="2818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3894584" y="2701986"/>
              <a:ext cx="92507" cy="71747"/>
            </a:xfrm>
            <a:custGeom>
              <a:rect b="b" l="l" r="r" t="t"/>
              <a:pathLst>
                <a:path extrusionOk="0" h="1576" w="2032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25"/>
          <p:cNvGrpSpPr/>
          <p:nvPr/>
        </p:nvGrpSpPr>
        <p:grpSpPr>
          <a:xfrm rot="92202">
            <a:off x="3721718" y="4423049"/>
            <a:ext cx="1085071" cy="540909"/>
            <a:chOff x="-346136" y="3857977"/>
            <a:chExt cx="1254255" cy="625247"/>
          </a:xfrm>
        </p:grpSpPr>
        <p:grpSp>
          <p:nvGrpSpPr>
            <p:cNvPr id="365" name="Google Shape;365;p25"/>
            <p:cNvGrpSpPr/>
            <p:nvPr/>
          </p:nvGrpSpPr>
          <p:grpSpPr>
            <a:xfrm flipH="1">
              <a:off x="-284474" y="3884877"/>
              <a:ext cx="1192593" cy="598347"/>
              <a:chOff x="7686063" y="610045"/>
              <a:chExt cx="1561393" cy="783382"/>
            </a:xfrm>
          </p:grpSpPr>
          <p:sp>
            <p:nvSpPr>
              <p:cNvPr id="366" name="Google Shape;366;p25"/>
              <p:cNvSpPr/>
              <p:nvPr/>
            </p:nvSpPr>
            <p:spPr>
              <a:xfrm>
                <a:off x="7867565" y="740675"/>
                <a:ext cx="380187" cy="575627"/>
              </a:xfrm>
              <a:custGeom>
                <a:rect b="b" l="l" r="r" t="t"/>
                <a:pathLst>
                  <a:path extrusionOk="0" h="13510" w="8923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rect b="b" l="l" r="r" t="t"/>
                <a:pathLst>
                  <a:path extrusionOk="0" h="3140" w="4671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rect b="b" l="l" r="r" t="t"/>
                <a:pathLst>
                  <a:path extrusionOk="0" h="2361" w="3512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7686063" y="1316307"/>
                <a:ext cx="114785" cy="77120"/>
              </a:xfrm>
              <a:custGeom>
                <a:rect b="b" l="l" r="r" t="t"/>
                <a:pathLst>
                  <a:path extrusionOk="0" h="1810" w="2694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rect b="b" l="l" r="r" t="t"/>
                <a:pathLst>
                  <a:path extrusionOk="0" h="13510" w="8923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1" name="Google Shape;371;p25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5"/>
            <p:cNvSpPr/>
            <p:nvPr/>
          </p:nvSpPr>
          <p:spPr>
            <a:xfrm flipH="1">
              <a:off x="235823" y="3857977"/>
              <a:ext cx="116600" cy="7839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p25"/>
          <p:cNvGrpSpPr/>
          <p:nvPr/>
        </p:nvGrpSpPr>
        <p:grpSpPr>
          <a:xfrm flipH="1" rot="-161783">
            <a:off x="4341697" y="4453575"/>
            <a:ext cx="1085129" cy="540938"/>
            <a:chOff x="-346136" y="3857977"/>
            <a:chExt cx="1254255" cy="625247"/>
          </a:xfrm>
        </p:grpSpPr>
        <p:grpSp>
          <p:nvGrpSpPr>
            <p:cNvPr id="374" name="Google Shape;374;p25"/>
            <p:cNvGrpSpPr/>
            <p:nvPr/>
          </p:nvGrpSpPr>
          <p:grpSpPr>
            <a:xfrm flipH="1">
              <a:off x="-284474" y="3884877"/>
              <a:ext cx="1192593" cy="598347"/>
              <a:chOff x="7686063" y="610045"/>
              <a:chExt cx="1561393" cy="783382"/>
            </a:xfrm>
          </p:grpSpPr>
          <p:sp>
            <p:nvSpPr>
              <p:cNvPr id="375" name="Google Shape;375;p25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rect b="b" l="l" r="r" t="t"/>
                <a:pathLst>
                  <a:path extrusionOk="0" h="3140" w="4671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rect b="b" l="l" r="r" t="t"/>
                <a:pathLst>
                  <a:path extrusionOk="0" h="2361" w="3512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7686063" y="1316307"/>
                <a:ext cx="114785" cy="77120"/>
              </a:xfrm>
              <a:custGeom>
                <a:rect b="b" l="l" r="r" t="t"/>
                <a:pathLst>
                  <a:path extrusionOk="0" h="1810" w="2694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rect b="b" l="l" r="r" t="t"/>
                <a:pathLst>
                  <a:path extrusionOk="0" h="13510" w="8923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9" name="Google Shape;379;p25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235823" y="3857977"/>
              <a:ext cx="116600" cy="7839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25"/>
          <p:cNvGrpSpPr/>
          <p:nvPr/>
        </p:nvGrpSpPr>
        <p:grpSpPr>
          <a:xfrm rot="92266">
            <a:off x="7472127" y="1271844"/>
            <a:ext cx="706541" cy="667373"/>
            <a:chOff x="-346136" y="3884877"/>
            <a:chExt cx="571106" cy="539446"/>
          </a:xfrm>
        </p:grpSpPr>
        <p:grpSp>
          <p:nvGrpSpPr>
            <p:cNvPr id="382" name="Google Shape;382;p25"/>
            <p:cNvGrpSpPr/>
            <p:nvPr/>
          </p:nvGrpSpPr>
          <p:grpSpPr>
            <a:xfrm flipH="1">
              <a:off x="-284473" y="3884877"/>
              <a:ext cx="509443" cy="539446"/>
              <a:chOff x="8580472" y="610045"/>
              <a:chExt cx="666985" cy="706266"/>
            </a:xfrm>
          </p:grpSpPr>
          <p:sp>
            <p:nvSpPr>
              <p:cNvPr id="383" name="Google Shape;383;p25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rect b="b" l="l" r="r" t="t"/>
                <a:pathLst>
                  <a:path extrusionOk="0" h="3140" w="4671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rect b="b" l="l" r="r" t="t"/>
                <a:pathLst>
                  <a:path extrusionOk="0" h="2361" w="3512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rect b="b" l="l" r="r" t="t"/>
                <a:pathLst>
                  <a:path extrusionOk="0" h="13510" w="8923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6" name="Google Shape;386;p25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25"/>
          <p:cNvGrpSpPr/>
          <p:nvPr/>
        </p:nvGrpSpPr>
        <p:grpSpPr>
          <a:xfrm flipH="1" rot="-92266">
            <a:off x="728827" y="1271844"/>
            <a:ext cx="706541" cy="667373"/>
            <a:chOff x="-346136" y="3884877"/>
            <a:chExt cx="571106" cy="539446"/>
          </a:xfrm>
        </p:grpSpPr>
        <p:grpSp>
          <p:nvGrpSpPr>
            <p:cNvPr id="388" name="Google Shape;388;p25"/>
            <p:cNvGrpSpPr/>
            <p:nvPr/>
          </p:nvGrpSpPr>
          <p:grpSpPr>
            <a:xfrm flipH="1">
              <a:off x="-284473" y="3884877"/>
              <a:ext cx="509443" cy="539446"/>
              <a:chOff x="8580472" y="610045"/>
              <a:chExt cx="666985" cy="706266"/>
            </a:xfrm>
          </p:grpSpPr>
          <p:sp>
            <p:nvSpPr>
              <p:cNvPr id="389" name="Google Shape;389;p25"/>
              <p:cNvSpPr/>
              <p:nvPr/>
            </p:nvSpPr>
            <p:spPr>
              <a:xfrm>
                <a:off x="8580472" y="1182523"/>
                <a:ext cx="199020" cy="133788"/>
              </a:xfrm>
              <a:custGeom>
                <a:rect b="b" l="l" r="r" t="t"/>
                <a:pathLst>
                  <a:path extrusionOk="0" h="3140" w="4671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9153230" y="610045"/>
                <a:ext cx="94227" cy="63352"/>
              </a:xfrm>
              <a:custGeom>
                <a:rect b="b" l="l" r="r" t="t"/>
                <a:pathLst>
                  <a:path extrusionOk="0" h="2361" w="3512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 rot="-885390">
                <a:off x="8679209" y="762309"/>
                <a:ext cx="211329" cy="319934"/>
              </a:xfrm>
              <a:custGeom>
                <a:rect b="b" l="l" r="r" t="t"/>
                <a:pathLst>
                  <a:path extrusionOk="0" h="13510" w="8923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2" name="Google Shape;392;p25"/>
            <p:cNvSpPr/>
            <p:nvPr/>
          </p:nvSpPr>
          <p:spPr>
            <a:xfrm flipH="1">
              <a:off x="-346136" y="4181485"/>
              <a:ext cx="152006" cy="102183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25"/>
          <p:cNvSpPr txBox="1"/>
          <p:nvPr>
            <p:ph idx="9"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/>
          <p:nvPr>
            <p:ph idx="1" type="body"/>
          </p:nvPr>
        </p:nvSpPr>
        <p:spPr>
          <a:xfrm>
            <a:off x="3573600" y="2385520"/>
            <a:ext cx="1996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6" name="Google Shape;396;p26"/>
          <p:cNvSpPr txBox="1"/>
          <p:nvPr>
            <p:ph idx="2" type="body"/>
          </p:nvPr>
        </p:nvSpPr>
        <p:spPr>
          <a:xfrm>
            <a:off x="5953250" y="2385419"/>
            <a:ext cx="1996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7" name="Google Shape;397;p26"/>
          <p:cNvSpPr txBox="1"/>
          <p:nvPr>
            <p:ph idx="3" type="subTitle"/>
          </p:nvPr>
        </p:nvSpPr>
        <p:spPr>
          <a:xfrm>
            <a:off x="3573595" y="2041763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8" name="Google Shape;398;p26"/>
          <p:cNvSpPr txBox="1"/>
          <p:nvPr>
            <p:ph idx="4" type="subTitle"/>
          </p:nvPr>
        </p:nvSpPr>
        <p:spPr>
          <a:xfrm>
            <a:off x="5953250" y="2041775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9" name="Google Shape;399;p26"/>
          <p:cNvSpPr txBox="1"/>
          <p:nvPr>
            <p:ph idx="5" type="body"/>
          </p:nvPr>
        </p:nvSpPr>
        <p:spPr>
          <a:xfrm>
            <a:off x="1193950" y="2385519"/>
            <a:ext cx="1996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0" name="Google Shape;400;p26"/>
          <p:cNvSpPr txBox="1"/>
          <p:nvPr>
            <p:ph idx="6" type="subTitle"/>
          </p:nvPr>
        </p:nvSpPr>
        <p:spPr>
          <a:xfrm>
            <a:off x="1193950" y="2041763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01" name="Google Shape;401;p26"/>
          <p:cNvSpPr txBox="1"/>
          <p:nvPr>
            <p:ph idx="7" type="body"/>
          </p:nvPr>
        </p:nvSpPr>
        <p:spPr>
          <a:xfrm>
            <a:off x="3573598" y="4092520"/>
            <a:ext cx="1996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2" name="Google Shape;402;p26"/>
          <p:cNvSpPr txBox="1"/>
          <p:nvPr>
            <p:ph idx="8" type="body"/>
          </p:nvPr>
        </p:nvSpPr>
        <p:spPr>
          <a:xfrm>
            <a:off x="5953250" y="4092419"/>
            <a:ext cx="1996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3" name="Google Shape;403;p26"/>
          <p:cNvSpPr txBox="1"/>
          <p:nvPr>
            <p:ph idx="9" type="subTitle"/>
          </p:nvPr>
        </p:nvSpPr>
        <p:spPr>
          <a:xfrm>
            <a:off x="3573598" y="3758288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04" name="Google Shape;404;p26"/>
          <p:cNvSpPr txBox="1"/>
          <p:nvPr>
            <p:ph idx="13" type="subTitle"/>
          </p:nvPr>
        </p:nvSpPr>
        <p:spPr>
          <a:xfrm>
            <a:off x="5953250" y="3758300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05" name="Google Shape;405;p26"/>
          <p:cNvSpPr txBox="1"/>
          <p:nvPr>
            <p:ph idx="14" type="body"/>
          </p:nvPr>
        </p:nvSpPr>
        <p:spPr>
          <a:xfrm>
            <a:off x="1193950" y="4092520"/>
            <a:ext cx="1996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6" name="Google Shape;406;p26"/>
          <p:cNvSpPr txBox="1"/>
          <p:nvPr>
            <p:ph idx="15" type="subTitle"/>
          </p:nvPr>
        </p:nvSpPr>
        <p:spPr>
          <a:xfrm>
            <a:off x="1193950" y="3758288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407" name="Google Shape;407;p26"/>
          <p:cNvGrpSpPr/>
          <p:nvPr/>
        </p:nvGrpSpPr>
        <p:grpSpPr>
          <a:xfrm flipH="1">
            <a:off x="311082" y="3936264"/>
            <a:ext cx="597037" cy="926529"/>
            <a:chOff x="7686063" y="677323"/>
            <a:chExt cx="781666" cy="1213053"/>
          </a:xfrm>
        </p:grpSpPr>
        <p:sp>
          <p:nvSpPr>
            <p:cNvPr id="408" name="Google Shape;408;p26"/>
            <p:cNvSpPr/>
            <p:nvPr/>
          </p:nvSpPr>
          <p:spPr>
            <a:xfrm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26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7"/>
          <p:cNvSpPr txBox="1"/>
          <p:nvPr>
            <p:ph type="ctrTitle"/>
          </p:nvPr>
        </p:nvSpPr>
        <p:spPr>
          <a:xfrm>
            <a:off x="720000" y="586900"/>
            <a:ext cx="77040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6" name="Google Shape;416;p27"/>
          <p:cNvSpPr txBox="1"/>
          <p:nvPr>
            <p:ph idx="1" type="subTitle"/>
          </p:nvPr>
        </p:nvSpPr>
        <p:spPr>
          <a:xfrm>
            <a:off x="2628900" y="1589350"/>
            <a:ext cx="38673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7" name="Google Shape;417;p27"/>
          <p:cNvSpPr txBox="1"/>
          <p:nvPr/>
        </p:nvSpPr>
        <p:spPr>
          <a:xfrm>
            <a:off x="1889700" y="3633925"/>
            <a:ext cx="5364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b="0" i="0" lang="en" sz="12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i="0" lang="en" sz="1200" u="none" cap="none" strike="noStrike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en" sz="1200" u="none" cap="none" strike="noStrike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</a:t>
            </a:r>
            <a:r>
              <a:rPr b="1" i="0" lang="en" sz="12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1200" u="none" cap="none" strike="noStrike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8" name="Google Shape;418;p27"/>
          <p:cNvGrpSpPr/>
          <p:nvPr/>
        </p:nvGrpSpPr>
        <p:grpSpPr>
          <a:xfrm flipH="1" rot="-5400000">
            <a:off x="7651901" y="3829880"/>
            <a:ext cx="598288" cy="911005"/>
            <a:chOff x="7686063" y="677323"/>
            <a:chExt cx="781666" cy="1190234"/>
          </a:xfrm>
        </p:grpSpPr>
        <p:sp>
          <p:nvSpPr>
            <p:cNvPr id="419" name="Google Shape;419;p27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rot="-4051685">
              <a:off x="7818735" y="1548808"/>
              <a:ext cx="211327" cy="319931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27"/>
          <p:cNvGrpSpPr/>
          <p:nvPr/>
        </p:nvGrpSpPr>
        <p:grpSpPr>
          <a:xfrm rot="5400000">
            <a:off x="888703" y="3824769"/>
            <a:ext cx="598288" cy="921227"/>
            <a:chOff x="7686063" y="677323"/>
            <a:chExt cx="781666" cy="1203589"/>
          </a:xfrm>
        </p:grpSpPr>
        <p:sp>
          <p:nvSpPr>
            <p:cNvPr id="425" name="Google Shape;425;p27"/>
            <p:cNvSpPr/>
            <p:nvPr/>
          </p:nvSpPr>
          <p:spPr>
            <a:xfrm rot="-5400000"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-3574165">
              <a:off x="7818749" y="1548808"/>
              <a:ext cx="211318" cy="319949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-6329544">
            <a:off x="521511" y="2105442"/>
            <a:ext cx="1881870" cy="1143342"/>
            <a:chOff x="4422200" y="1605489"/>
            <a:chExt cx="3671784" cy="2230815"/>
          </a:xfrm>
        </p:grpSpPr>
        <p:sp>
          <p:nvSpPr>
            <p:cNvPr id="431" name="Google Shape;431;p27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27"/>
          <p:cNvGrpSpPr/>
          <p:nvPr/>
        </p:nvGrpSpPr>
        <p:grpSpPr>
          <a:xfrm flipH="1" rot="6743209">
            <a:off x="6655900" y="2105437"/>
            <a:ext cx="1881890" cy="1143354"/>
            <a:chOff x="4422200" y="1605489"/>
            <a:chExt cx="3671784" cy="2230815"/>
          </a:xfrm>
        </p:grpSpPr>
        <p:sp>
          <p:nvSpPr>
            <p:cNvPr id="450" name="Google Shape;450;p27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9"/>
          <p:cNvGrpSpPr/>
          <p:nvPr/>
        </p:nvGrpSpPr>
        <p:grpSpPr>
          <a:xfrm>
            <a:off x="3709918" y="318648"/>
            <a:ext cx="904821" cy="611139"/>
            <a:chOff x="3709918" y="318648"/>
            <a:chExt cx="904821" cy="611139"/>
          </a:xfrm>
        </p:grpSpPr>
        <p:grpSp>
          <p:nvGrpSpPr>
            <p:cNvPr id="471" name="Google Shape;471;p29"/>
            <p:cNvGrpSpPr/>
            <p:nvPr/>
          </p:nvGrpSpPr>
          <p:grpSpPr>
            <a:xfrm flipH="1" rot="-5400000">
              <a:off x="3955439" y="270487"/>
              <a:ext cx="611138" cy="707461"/>
              <a:chOff x="1667110" y="1547045"/>
              <a:chExt cx="1047905" cy="1213693"/>
            </a:xfrm>
          </p:grpSpPr>
          <p:grpSp>
            <p:nvGrpSpPr>
              <p:cNvPr id="472" name="Google Shape;472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473" name="Google Shape;473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rect b="b" l="l" r="r" t="t"/>
                  <a:pathLst>
                    <a:path extrusionOk="0" h="11605" w="7595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rect b="b" l="l" r="r" t="t"/>
                  <a:pathLst>
                    <a:path extrusionOk="0" h="3138" w="468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rect b="b" l="l" r="r" t="t"/>
                  <a:pathLst>
                    <a:path extrusionOk="0" h="2362" w="3511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76" name="Google Shape;476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rect b="b" l="l" r="r" t="t"/>
                <a:pathLst>
                  <a:path extrusionOk="0" h="16924" w="23033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7" name="Google Shape;477;p29"/>
            <p:cNvSpPr/>
            <p:nvPr/>
          </p:nvSpPr>
          <p:spPr>
            <a:xfrm flipH="1" rot="167132">
              <a:off x="3713209" y="323201"/>
              <a:ext cx="190766" cy="140085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29"/>
          <p:cNvGrpSpPr/>
          <p:nvPr/>
        </p:nvGrpSpPr>
        <p:grpSpPr>
          <a:xfrm rot="5400000">
            <a:off x="3758080" y="4080488"/>
            <a:ext cx="611138" cy="707461"/>
            <a:chOff x="1667110" y="1547045"/>
            <a:chExt cx="1047905" cy="1213693"/>
          </a:xfrm>
        </p:grpSpPr>
        <p:grpSp>
          <p:nvGrpSpPr>
            <p:cNvPr id="479" name="Google Shape;479;p29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480" name="Google Shape;480;p29"/>
              <p:cNvSpPr/>
              <p:nvPr/>
            </p:nvSpPr>
            <p:spPr>
              <a:xfrm rot="-4336066">
                <a:off x="1769541" y="2297078"/>
                <a:ext cx="189957" cy="290011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9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9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3" name="Google Shape;483;p29"/>
            <p:cNvSpPr/>
            <p:nvPr/>
          </p:nvSpPr>
          <p:spPr>
            <a:xfrm rot="-5567032">
              <a:off x="2009203" y="2471373"/>
              <a:ext cx="327224" cy="240224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29"/>
          <p:cNvSpPr/>
          <p:nvPr/>
        </p:nvSpPr>
        <p:spPr>
          <a:xfrm rot="-167132">
            <a:off x="4420684" y="4133201"/>
            <a:ext cx="190766" cy="140085"/>
          </a:xfrm>
          <a:custGeom>
            <a:rect b="b" l="l" r="r" t="t"/>
            <a:pathLst>
              <a:path extrusionOk="0" h="16924" w="23033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29"/>
          <p:cNvGrpSpPr/>
          <p:nvPr/>
        </p:nvGrpSpPr>
        <p:grpSpPr>
          <a:xfrm rot="-2700000">
            <a:off x="227298" y="533706"/>
            <a:ext cx="1662179" cy="1009867"/>
            <a:chOff x="4422200" y="1605489"/>
            <a:chExt cx="3671784" cy="2230815"/>
          </a:xfrm>
        </p:grpSpPr>
        <p:sp>
          <p:nvSpPr>
            <p:cNvPr id="486" name="Google Shape;486;p29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4" name="Google Shape;504;p29"/>
          <p:cNvGrpSpPr/>
          <p:nvPr/>
        </p:nvGrpSpPr>
        <p:grpSpPr>
          <a:xfrm rot="8100000">
            <a:off x="7254512" y="3599943"/>
            <a:ext cx="1662179" cy="1009867"/>
            <a:chOff x="4422200" y="1605489"/>
            <a:chExt cx="3671784" cy="2230815"/>
          </a:xfrm>
        </p:grpSpPr>
        <p:sp>
          <p:nvSpPr>
            <p:cNvPr id="505" name="Google Shape;505;p29"/>
            <p:cNvSpPr/>
            <p:nvPr/>
          </p:nvSpPr>
          <p:spPr>
            <a:xfrm>
              <a:off x="4422200" y="1605489"/>
              <a:ext cx="1800986" cy="1664339"/>
            </a:xfrm>
            <a:custGeom>
              <a:rect b="b" l="l" r="r" t="t"/>
              <a:pathLst>
                <a:path extrusionOk="0" h="31083" w="33635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899939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5458212" y="2008421"/>
              <a:ext cx="77908" cy="495291"/>
            </a:xfrm>
            <a:custGeom>
              <a:rect b="b" l="l" r="r" t="t"/>
              <a:pathLst>
                <a:path extrusionOk="0" h="9250" w="1455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5834000" y="2378851"/>
              <a:ext cx="100718" cy="463004"/>
            </a:xfrm>
            <a:custGeom>
              <a:rect b="b" l="l" r="r" t="t"/>
              <a:pathLst>
                <a:path extrusionOk="0" h="8647" w="1881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4917395" y="2432504"/>
              <a:ext cx="586478" cy="127544"/>
            </a:xfrm>
            <a:custGeom>
              <a:rect b="b" l="l" r="r" t="t"/>
              <a:pathLst>
                <a:path extrusionOk="0" h="2382" w="10953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5252916" y="2829760"/>
              <a:ext cx="603934" cy="107411"/>
            </a:xfrm>
            <a:custGeom>
              <a:rect b="b" l="l" r="r" t="t"/>
              <a:pathLst>
                <a:path extrusionOk="0" h="2006" w="11279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6292944" y="1605489"/>
              <a:ext cx="1801040" cy="1664339"/>
            </a:xfrm>
            <a:custGeom>
              <a:rect b="b" l="l" r="r" t="t"/>
              <a:pathLst>
                <a:path extrusionOk="0" h="31083" w="33636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6360038" y="1950753"/>
              <a:ext cx="1248134" cy="1278976"/>
            </a:xfrm>
            <a:custGeom>
              <a:rect b="b" l="l" r="r" t="t"/>
              <a:pathLst>
                <a:path extrusionOk="0" h="23886" w="2331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6973356" y="2008421"/>
              <a:ext cx="94025" cy="496630"/>
            </a:xfrm>
            <a:custGeom>
              <a:rect b="b" l="l" r="r" t="t"/>
              <a:pathLst>
                <a:path extrusionOk="0" h="9275" w="1756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6576150" y="2334569"/>
              <a:ext cx="99326" cy="507285"/>
            </a:xfrm>
            <a:custGeom>
              <a:rect b="b" l="l" r="r" t="t"/>
              <a:pathLst>
                <a:path extrusionOk="0" h="9474" w="1855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7009607" y="2432504"/>
              <a:ext cx="559652" cy="127544"/>
            </a:xfrm>
            <a:custGeom>
              <a:rect b="b" l="l" r="r" t="t"/>
              <a:pathLst>
                <a:path extrusionOk="0" h="2382" w="1045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6651276" y="2829760"/>
              <a:ext cx="605273" cy="107411"/>
            </a:xfrm>
            <a:custGeom>
              <a:rect b="b" l="l" r="r" t="t"/>
              <a:pathLst>
                <a:path extrusionOk="0" h="2006" w="11304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5416607" y="3165332"/>
              <a:ext cx="1002041" cy="670972"/>
            </a:xfrm>
            <a:custGeom>
              <a:rect b="b" l="l" r="r" t="t"/>
              <a:pathLst>
                <a:path extrusionOk="0" h="12531" w="18714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5601823" y="3406823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6110459" y="3165332"/>
              <a:ext cx="1000649" cy="670972"/>
            </a:xfrm>
            <a:custGeom>
              <a:rect b="b" l="l" r="r" t="t"/>
              <a:pathLst>
                <a:path extrusionOk="0" h="12531" w="18688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6608332" y="3496727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5729370" y="2964053"/>
              <a:ext cx="1001988" cy="670972"/>
            </a:xfrm>
            <a:custGeom>
              <a:rect b="b" l="l" r="r" t="t"/>
              <a:pathLst>
                <a:path extrusionOk="0" h="12531" w="18713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6205718" y="3094116"/>
              <a:ext cx="280522" cy="187943"/>
            </a:xfrm>
            <a:custGeom>
              <a:rect b="b" l="l" r="r" t="t"/>
              <a:pathLst>
                <a:path extrusionOk="0" h="3510" w="5239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29"/>
          <p:cNvGrpSpPr/>
          <p:nvPr/>
        </p:nvGrpSpPr>
        <p:grpSpPr>
          <a:xfrm rot="-10285185">
            <a:off x="370959" y="4306716"/>
            <a:ext cx="424183" cy="496545"/>
            <a:chOff x="5827575" y="3641525"/>
            <a:chExt cx="202450" cy="236975"/>
          </a:xfrm>
        </p:grpSpPr>
        <p:sp>
          <p:nvSpPr>
            <p:cNvPr id="524" name="Google Shape;524;p29"/>
            <p:cNvSpPr/>
            <p:nvPr/>
          </p:nvSpPr>
          <p:spPr>
            <a:xfrm>
              <a:off x="5942475" y="3641525"/>
              <a:ext cx="87550" cy="58425"/>
            </a:xfrm>
            <a:custGeom>
              <a:rect b="b" l="l" r="r" t="t"/>
              <a:pathLst>
                <a:path extrusionOk="0" h="2337" w="3502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5827575" y="3833275"/>
              <a:ext cx="67350" cy="45225"/>
            </a:xfrm>
            <a:custGeom>
              <a:rect b="b" l="l" r="r" t="t"/>
              <a:pathLst>
                <a:path extrusionOk="0" h="1809" w="2694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29"/>
          <p:cNvGrpSpPr/>
          <p:nvPr/>
        </p:nvGrpSpPr>
        <p:grpSpPr>
          <a:xfrm flipH="1" rot="1447478">
            <a:off x="8257434" y="296246"/>
            <a:ext cx="424195" cy="496535"/>
            <a:chOff x="5827575" y="3641525"/>
            <a:chExt cx="202450" cy="236975"/>
          </a:xfrm>
        </p:grpSpPr>
        <p:sp>
          <p:nvSpPr>
            <p:cNvPr id="527" name="Google Shape;527;p29"/>
            <p:cNvSpPr/>
            <p:nvPr/>
          </p:nvSpPr>
          <p:spPr>
            <a:xfrm>
              <a:off x="5942475" y="3641525"/>
              <a:ext cx="87550" cy="58425"/>
            </a:xfrm>
            <a:custGeom>
              <a:rect b="b" l="l" r="r" t="t"/>
              <a:pathLst>
                <a:path extrusionOk="0" h="2337" w="3502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5827575" y="3833275"/>
              <a:ext cx="67350" cy="45225"/>
            </a:xfrm>
            <a:custGeom>
              <a:rect b="b" l="l" r="r" t="t"/>
              <a:pathLst>
                <a:path extrusionOk="0" h="1809" w="2694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5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30"/>
          <p:cNvGrpSpPr/>
          <p:nvPr/>
        </p:nvGrpSpPr>
        <p:grpSpPr>
          <a:xfrm rot="-5400000">
            <a:off x="-265017" y="2023696"/>
            <a:ext cx="2661231" cy="1000858"/>
            <a:chOff x="720000" y="3829047"/>
            <a:chExt cx="2057547" cy="773819"/>
          </a:xfrm>
        </p:grpSpPr>
        <p:sp>
          <p:nvSpPr>
            <p:cNvPr id="531" name="Google Shape;531;p30"/>
            <p:cNvSpPr/>
            <p:nvPr/>
          </p:nvSpPr>
          <p:spPr>
            <a:xfrm>
              <a:off x="747524" y="4140653"/>
              <a:ext cx="1628264" cy="367137"/>
            </a:xfrm>
            <a:custGeom>
              <a:rect b="b" l="l" r="r" t="t"/>
              <a:pathLst>
                <a:path extrusionOk="0" h="15447" w="68508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2336731" y="4176923"/>
              <a:ext cx="440816" cy="166681"/>
            </a:xfrm>
            <a:custGeom>
              <a:rect b="b" l="l" r="r" t="t"/>
              <a:pathLst>
                <a:path extrusionOk="0" h="7013" w="18547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160393" y="3951383"/>
              <a:ext cx="378878" cy="230925"/>
            </a:xfrm>
            <a:custGeom>
              <a:rect b="b" l="l" r="r" t="t"/>
              <a:pathLst>
                <a:path extrusionOk="0" h="9716" w="15941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2001358" y="4172764"/>
              <a:ext cx="343131" cy="318104"/>
            </a:xfrm>
            <a:custGeom>
              <a:rect b="b" l="l" r="r" t="t"/>
              <a:pathLst>
                <a:path extrusionOk="0" h="13384" w="14437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1844082" y="3844520"/>
              <a:ext cx="282382" cy="310380"/>
            </a:xfrm>
            <a:custGeom>
              <a:rect b="b" l="l" r="r" t="t"/>
              <a:pathLst>
                <a:path extrusionOk="0" h="13059" w="11881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1677893" y="4172764"/>
              <a:ext cx="268668" cy="317510"/>
            </a:xfrm>
            <a:custGeom>
              <a:rect b="b" l="l" r="r" t="t"/>
              <a:pathLst>
                <a:path extrusionOk="0" h="13359" w="11304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1526583" y="3829047"/>
              <a:ext cx="278793" cy="335977"/>
            </a:xfrm>
            <a:custGeom>
              <a:rect b="b" l="l" r="r" t="t"/>
              <a:pathLst>
                <a:path extrusionOk="0" h="14136" w="1173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1299023" y="4221608"/>
              <a:ext cx="316322" cy="278199"/>
            </a:xfrm>
            <a:custGeom>
              <a:rect b="b" l="l" r="r" t="t"/>
              <a:pathLst>
                <a:path extrusionOk="0" h="11705" w="13309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1184650" y="3876108"/>
              <a:ext cx="247824" cy="357416"/>
            </a:xfrm>
            <a:custGeom>
              <a:rect b="b" l="l" r="r" t="t"/>
              <a:pathLst>
                <a:path extrusionOk="0" h="15038" w="10427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2017806" y="4040658"/>
              <a:ext cx="147763" cy="126300"/>
            </a:xfrm>
            <a:custGeom>
              <a:rect b="b" l="l" r="r" t="t"/>
              <a:pathLst>
                <a:path extrusionOk="0" h="5314" w="6217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1505809" y="4169294"/>
              <a:ext cx="151542" cy="159171"/>
            </a:xfrm>
            <a:custGeom>
              <a:rect b="b" l="l" r="r" t="t"/>
              <a:pathLst>
                <a:path extrusionOk="0" h="6697" w="6376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398732" y="4029059"/>
              <a:ext cx="102747" cy="160312"/>
            </a:xfrm>
            <a:custGeom>
              <a:rect b="b" l="l" r="r" t="t"/>
              <a:pathLst>
                <a:path extrusionOk="0" h="6745" w="4323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1866424" y="4157671"/>
              <a:ext cx="125516" cy="137851"/>
            </a:xfrm>
            <a:custGeom>
              <a:rect b="b" l="l" r="r" t="t"/>
              <a:pathLst>
                <a:path extrusionOk="0" h="5800" w="5281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1921710" y="4259020"/>
              <a:ext cx="111232" cy="74606"/>
            </a:xfrm>
            <a:custGeom>
              <a:rect b="b" l="l" r="r" t="t"/>
              <a:pathLst>
                <a:path extrusionOk="0" h="3139" w="468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1567869" y="4287019"/>
              <a:ext cx="111232" cy="74606"/>
            </a:xfrm>
            <a:custGeom>
              <a:rect b="b" l="l" r="r" t="t"/>
              <a:pathLst>
                <a:path extrusionOk="0" h="3139" w="468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1432626" y="3996900"/>
              <a:ext cx="111232" cy="74606"/>
            </a:xfrm>
            <a:custGeom>
              <a:rect b="b" l="l" r="r" t="t"/>
              <a:pathLst>
                <a:path extrusionOk="0" h="3139" w="468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1869062" y="4215547"/>
              <a:ext cx="82854" cy="56115"/>
            </a:xfrm>
            <a:custGeom>
              <a:rect b="b" l="l" r="r" t="t"/>
              <a:pathLst>
                <a:path extrusionOk="0" h="2361" w="3486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1573003" y="4215547"/>
              <a:ext cx="83448" cy="56115"/>
            </a:xfrm>
            <a:custGeom>
              <a:rect b="b" l="l" r="r" t="t"/>
              <a:pathLst>
                <a:path extrusionOk="0" h="2361" w="3511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1387133" y="4075550"/>
              <a:ext cx="83234" cy="55545"/>
            </a:xfrm>
            <a:custGeom>
              <a:rect b="b" l="l" r="r" t="t"/>
              <a:pathLst>
                <a:path extrusionOk="0" h="2337" w="3502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095885" y="4001036"/>
              <a:ext cx="110994" cy="74654"/>
            </a:xfrm>
            <a:custGeom>
              <a:rect b="b" l="l" r="r" t="t"/>
              <a:pathLst>
                <a:path extrusionOk="0" h="3141" w="467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038841" y="4047551"/>
              <a:ext cx="83448" cy="56139"/>
            </a:xfrm>
            <a:custGeom>
              <a:rect b="b" l="l" r="r" t="t"/>
              <a:pathLst>
                <a:path extrusionOk="0" h="2362" w="3511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948153" y="3917680"/>
              <a:ext cx="211483" cy="380779"/>
            </a:xfrm>
            <a:custGeom>
              <a:rect b="b" l="l" r="r" t="t"/>
              <a:pathLst>
                <a:path extrusionOk="0" h="16021" w="8898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1037499" y="4294293"/>
              <a:ext cx="316916" cy="300920"/>
            </a:xfrm>
            <a:custGeom>
              <a:rect b="b" l="l" r="r" t="t"/>
              <a:pathLst>
                <a:path extrusionOk="0" h="12661" w="13334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720000" y="4226980"/>
              <a:ext cx="323476" cy="95926"/>
            </a:xfrm>
            <a:custGeom>
              <a:rect b="b" l="l" r="r" t="t"/>
              <a:pathLst>
                <a:path extrusionOk="0" h="4036" w="1361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968404" y="4286544"/>
              <a:ext cx="99491" cy="316322"/>
            </a:xfrm>
            <a:custGeom>
              <a:rect b="b" l="l" r="r" t="t"/>
              <a:pathLst>
                <a:path extrusionOk="0" h="13309" w="4186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980312" y="4254361"/>
              <a:ext cx="128107" cy="98920"/>
            </a:xfrm>
            <a:custGeom>
              <a:rect b="b" l="l" r="r" t="t"/>
              <a:pathLst>
                <a:path extrusionOk="0" h="4162" w="539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Google Shape;557;p30"/>
          <p:cNvGrpSpPr/>
          <p:nvPr/>
        </p:nvGrpSpPr>
        <p:grpSpPr>
          <a:xfrm flipH="1" rot="5400000">
            <a:off x="6747782" y="2023696"/>
            <a:ext cx="2661231" cy="1000858"/>
            <a:chOff x="720000" y="3829047"/>
            <a:chExt cx="2057547" cy="773819"/>
          </a:xfrm>
        </p:grpSpPr>
        <p:sp>
          <p:nvSpPr>
            <p:cNvPr id="558" name="Google Shape;558;p30"/>
            <p:cNvSpPr/>
            <p:nvPr/>
          </p:nvSpPr>
          <p:spPr>
            <a:xfrm>
              <a:off x="747524" y="4140653"/>
              <a:ext cx="1628264" cy="367137"/>
            </a:xfrm>
            <a:custGeom>
              <a:rect b="b" l="l" r="r" t="t"/>
              <a:pathLst>
                <a:path extrusionOk="0" h="15447" w="68508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2336731" y="4176923"/>
              <a:ext cx="440816" cy="166681"/>
            </a:xfrm>
            <a:custGeom>
              <a:rect b="b" l="l" r="r" t="t"/>
              <a:pathLst>
                <a:path extrusionOk="0" h="7013" w="18547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160393" y="3951383"/>
              <a:ext cx="378878" cy="230925"/>
            </a:xfrm>
            <a:custGeom>
              <a:rect b="b" l="l" r="r" t="t"/>
              <a:pathLst>
                <a:path extrusionOk="0" h="9716" w="15941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2001358" y="4172764"/>
              <a:ext cx="343131" cy="318104"/>
            </a:xfrm>
            <a:custGeom>
              <a:rect b="b" l="l" r="r" t="t"/>
              <a:pathLst>
                <a:path extrusionOk="0" h="13384" w="14437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1844082" y="3844520"/>
              <a:ext cx="282382" cy="310380"/>
            </a:xfrm>
            <a:custGeom>
              <a:rect b="b" l="l" r="r" t="t"/>
              <a:pathLst>
                <a:path extrusionOk="0" h="13059" w="11881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1677893" y="4172764"/>
              <a:ext cx="268668" cy="317510"/>
            </a:xfrm>
            <a:custGeom>
              <a:rect b="b" l="l" r="r" t="t"/>
              <a:pathLst>
                <a:path extrusionOk="0" h="13359" w="11304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1526583" y="3829047"/>
              <a:ext cx="278793" cy="335977"/>
            </a:xfrm>
            <a:custGeom>
              <a:rect b="b" l="l" r="r" t="t"/>
              <a:pathLst>
                <a:path extrusionOk="0" h="14136" w="1173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1299023" y="4221608"/>
              <a:ext cx="316322" cy="278199"/>
            </a:xfrm>
            <a:custGeom>
              <a:rect b="b" l="l" r="r" t="t"/>
              <a:pathLst>
                <a:path extrusionOk="0" h="11705" w="13309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1184650" y="3876108"/>
              <a:ext cx="247824" cy="357416"/>
            </a:xfrm>
            <a:custGeom>
              <a:rect b="b" l="l" r="r" t="t"/>
              <a:pathLst>
                <a:path extrusionOk="0" h="15038" w="10427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2017806" y="4040658"/>
              <a:ext cx="147763" cy="126300"/>
            </a:xfrm>
            <a:custGeom>
              <a:rect b="b" l="l" r="r" t="t"/>
              <a:pathLst>
                <a:path extrusionOk="0" h="5314" w="6217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1505809" y="4169294"/>
              <a:ext cx="151542" cy="159171"/>
            </a:xfrm>
            <a:custGeom>
              <a:rect b="b" l="l" r="r" t="t"/>
              <a:pathLst>
                <a:path extrusionOk="0" h="6697" w="6376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1398732" y="4029059"/>
              <a:ext cx="102747" cy="160312"/>
            </a:xfrm>
            <a:custGeom>
              <a:rect b="b" l="l" r="r" t="t"/>
              <a:pathLst>
                <a:path extrusionOk="0" h="6745" w="4323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1866424" y="4157671"/>
              <a:ext cx="125516" cy="137851"/>
            </a:xfrm>
            <a:custGeom>
              <a:rect b="b" l="l" r="r" t="t"/>
              <a:pathLst>
                <a:path extrusionOk="0" h="5800" w="5281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1921710" y="4259020"/>
              <a:ext cx="111232" cy="74606"/>
            </a:xfrm>
            <a:custGeom>
              <a:rect b="b" l="l" r="r" t="t"/>
              <a:pathLst>
                <a:path extrusionOk="0" h="3139" w="468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1567869" y="4287019"/>
              <a:ext cx="111232" cy="74606"/>
            </a:xfrm>
            <a:custGeom>
              <a:rect b="b" l="l" r="r" t="t"/>
              <a:pathLst>
                <a:path extrusionOk="0" h="3139" w="468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1432626" y="3996900"/>
              <a:ext cx="111232" cy="74606"/>
            </a:xfrm>
            <a:custGeom>
              <a:rect b="b" l="l" r="r" t="t"/>
              <a:pathLst>
                <a:path extrusionOk="0" h="3139" w="468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1869062" y="4215547"/>
              <a:ext cx="82854" cy="56115"/>
            </a:xfrm>
            <a:custGeom>
              <a:rect b="b" l="l" r="r" t="t"/>
              <a:pathLst>
                <a:path extrusionOk="0" h="2361" w="3486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1573003" y="4215547"/>
              <a:ext cx="83448" cy="56115"/>
            </a:xfrm>
            <a:custGeom>
              <a:rect b="b" l="l" r="r" t="t"/>
              <a:pathLst>
                <a:path extrusionOk="0" h="2361" w="3511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1387133" y="4075550"/>
              <a:ext cx="83234" cy="55545"/>
            </a:xfrm>
            <a:custGeom>
              <a:rect b="b" l="l" r="r" t="t"/>
              <a:pathLst>
                <a:path extrusionOk="0" h="2337" w="3502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2095885" y="4001036"/>
              <a:ext cx="110994" cy="74654"/>
            </a:xfrm>
            <a:custGeom>
              <a:rect b="b" l="l" r="r" t="t"/>
              <a:pathLst>
                <a:path extrusionOk="0" h="3141" w="467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2038841" y="4047551"/>
              <a:ext cx="83448" cy="56139"/>
            </a:xfrm>
            <a:custGeom>
              <a:rect b="b" l="l" r="r" t="t"/>
              <a:pathLst>
                <a:path extrusionOk="0" h="2362" w="3511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948153" y="3917680"/>
              <a:ext cx="211483" cy="380779"/>
            </a:xfrm>
            <a:custGeom>
              <a:rect b="b" l="l" r="r" t="t"/>
              <a:pathLst>
                <a:path extrusionOk="0" h="16021" w="8898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1037499" y="4294293"/>
              <a:ext cx="316916" cy="300920"/>
            </a:xfrm>
            <a:custGeom>
              <a:rect b="b" l="l" r="r" t="t"/>
              <a:pathLst>
                <a:path extrusionOk="0" h="12661" w="13334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720000" y="4226980"/>
              <a:ext cx="323476" cy="95926"/>
            </a:xfrm>
            <a:custGeom>
              <a:rect b="b" l="l" r="r" t="t"/>
              <a:pathLst>
                <a:path extrusionOk="0" h="4036" w="1361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968404" y="4286544"/>
              <a:ext cx="99491" cy="316322"/>
            </a:xfrm>
            <a:custGeom>
              <a:rect b="b" l="l" r="r" t="t"/>
              <a:pathLst>
                <a:path extrusionOk="0" h="13309" w="4186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980312" y="4254361"/>
              <a:ext cx="128107" cy="98920"/>
            </a:xfrm>
            <a:custGeom>
              <a:rect b="b" l="l" r="r" t="t"/>
              <a:pathLst>
                <a:path extrusionOk="0" h="4162" w="539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4" name="Google Shape;584;p30"/>
          <p:cNvGrpSpPr/>
          <p:nvPr/>
        </p:nvGrpSpPr>
        <p:grpSpPr>
          <a:xfrm rot="-725642">
            <a:off x="344031" y="4262208"/>
            <a:ext cx="1004941" cy="678762"/>
            <a:chOff x="3709918" y="318648"/>
            <a:chExt cx="904821" cy="611139"/>
          </a:xfrm>
        </p:grpSpPr>
        <p:grpSp>
          <p:nvGrpSpPr>
            <p:cNvPr id="585" name="Google Shape;585;p30"/>
            <p:cNvGrpSpPr/>
            <p:nvPr/>
          </p:nvGrpSpPr>
          <p:grpSpPr>
            <a:xfrm flipH="1" rot="-5400000">
              <a:off x="3955439" y="270487"/>
              <a:ext cx="611138" cy="707461"/>
              <a:chOff x="1667110" y="1547045"/>
              <a:chExt cx="1047905" cy="1213693"/>
            </a:xfrm>
          </p:grpSpPr>
          <p:grpSp>
            <p:nvGrpSpPr>
              <p:cNvPr id="586" name="Google Shape;586;p30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587" name="Google Shape;587;p30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rect b="b" l="l" r="r" t="t"/>
                  <a:pathLst>
                    <a:path extrusionOk="0" h="11605" w="7595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30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rect b="b" l="l" r="r" t="t"/>
                  <a:pathLst>
                    <a:path extrusionOk="0" h="3138" w="468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9" name="Google Shape;589;p30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rect b="b" l="l" r="r" t="t"/>
                  <a:pathLst>
                    <a:path extrusionOk="0" h="2362" w="3511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90" name="Google Shape;590;p30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rect b="b" l="l" r="r" t="t"/>
                <a:pathLst>
                  <a:path extrusionOk="0" h="16924" w="23033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1" name="Google Shape;591;p30"/>
            <p:cNvSpPr/>
            <p:nvPr/>
          </p:nvSpPr>
          <p:spPr>
            <a:xfrm flipH="1" rot="167132">
              <a:off x="3713209" y="323201"/>
              <a:ext cx="190766" cy="140085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30"/>
          <p:cNvGrpSpPr/>
          <p:nvPr/>
        </p:nvGrpSpPr>
        <p:grpSpPr>
          <a:xfrm flipH="1" rot="725642">
            <a:off x="7906881" y="288234"/>
            <a:ext cx="1004941" cy="678762"/>
            <a:chOff x="3709918" y="318648"/>
            <a:chExt cx="904821" cy="611139"/>
          </a:xfrm>
        </p:grpSpPr>
        <p:grpSp>
          <p:nvGrpSpPr>
            <p:cNvPr id="593" name="Google Shape;593;p30"/>
            <p:cNvGrpSpPr/>
            <p:nvPr/>
          </p:nvGrpSpPr>
          <p:grpSpPr>
            <a:xfrm flipH="1" rot="-5400000">
              <a:off x="3955439" y="270487"/>
              <a:ext cx="611138" cy="707461"/>
              <a:chOff x="1667110" y="1547045"/>
              <a:chExt cx="1047905" cy="1213693"/>
            </a:xfrm>
          </p:grpSpPr>
          <p:grpSp>
            <p:nvGrpSpPr>
              <p:cNvPr id="594" name="Google Shape;594;p30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595" name="Google Shape;595;p30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rect b="b" l="l" r="r" t="t"/>
                  <a:pathLst>
                    <a:path extrusionOk="0" h="11605" w="7595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Google Shape;596;p30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rect b="b" l="l" r="r" t="t"/>
                  <a:pathLst>
                    <a:path extrusionOk="0" h="3138" w="468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Google Shape;597;p30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rect b="b" l="l" r="r" t="t"/>
                  <a:pathLst>
                    <a:path extrusionOk="0" h="2362" w="3511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98" name="Google Shape;598;p30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rect b="b" l="l" r="r" t="t"/>
                <a:pathLst>
                  <a:path extrusionOk="0" h="16924" w="23033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9" name="Google Shape;599;p30"/>
            <p:cNvSpPr/>
            <p:nvPr/>
          </p:nvSpPr>
          <p:spPr>
            <a:xfrm flipH="1" rot="167132">
              <a:off x="3713209" y="323201"/>
              <a:ext cx="190766" cy="140085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6"/>
          <p:cNvGrpSpPr/>
          <p:nvPr/>
        </p:nvGrpSpPr>
        <p:grpSpPr>
          <a:xfrm rot="1707513">
            <a:off x="1304908" y="699382"/>
            <a:ext cx="816953" cy="966261"/>
            <a:chOff x="1667110" y="1547045"/>
            <a:chExt cx="1047905" cy="1239637"/>
          </a:xfrm>
        </p:grpSpPr>
        <p:grpSp>
          <p:nvGrpSpPr>
            <p:cNvPr id="97" name="Google Shape;97;p16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98" name="Google Shape;98;p16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" name="Google Shape;101;p16"/>
            <p:cNvSpPr/>
            <p:nvPr/>
          </p:nvSpPr>
          <p:spPr>
            <a:xfrm flipH="1" rot="-2271384">
              <a:off x="2009270" y="2471312"/>
              <a:ext cx="327094" cy="240288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2002188" y="4005711"/>
            <a:ext cx="2234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6"/>
          <p:cNvSpPr txBox="1"/>
          <p:nvPr>
            <p:ph idx="2" type="subTitle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3" type="body"/>
          </p:nvPr>
        </p:nvSpPr>
        <p:spPr>
          <a:xfrm>
            <a:off x="2002188" y="2310389"/>
            <a:ext cx="2234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6"/>
          <p:cNvSpPr txBox="1"/>
          <p:nvPr>
            <p:ph idx="4" type="subTitle"/>
          </p:nvPr>
        </p:nvSpPr>
        <p:spPr>
          <a:xfrm>
            <a:off x="1892081" y="1664450"/>
            <a:ext cx="2453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07" name="Google Shape;107;p16"/>
          <p:cNvSpPr txBox="1"/>
          <p:nvPr>
            <p:ph idx="5" type="title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08" name="Google Shape;108;p16"/>
          <p:cNvSpPr txBox="1"/>
          <p:nvPr>
            <p:ph idx="6" type="body"/>
          </p:nvPr>
        </p:nvSpPr>
        <p:spPr>
          <a:xfrm>
            <a:off x="4903013" y="4005711"/>
            <a:ext cx="2234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16"/>
          <p:cNvSpPr txBox="1"/>
          <p:nvPr>
            <p:ph idx="7" type="subTitle"/>
          </p:nvPr>
        </p:nvSpPr>
        <p:spPr>
          <a:xfrm>
            <a:off x="4793375" y="3358475"/>
            <a:ext cx="2453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8" type="body"/>
          </p:nvPr>
        </p:nvSpPr>
        <p:spPr>
          <a:xfrm>
            <a:off x="4903013" y="2310389"/>
            <a:ext cx="2234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16"/>
          <p:cNvSpPr txBox="1"/>
          <p:nvPr>
            <p:ph idx="9" type="subTitle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3" type="title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3" name="Google Shape;113;p16"/>
          <p:cNvSpPr txBox="1"/>
          <p:nvPr>
            <p:ph idx="14" type="title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4" name="Google Shape;114;p16"/>
          <p:cNvSpPr/>
          <p:nvPr/>
        </p:nvSpPr>
        <p:spPr>
          <a:xfrm>
            <a:off x="-228602" y="3415023"/>
            <a:ext cx="1504976" cy="1695353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6"/>
          <p:cNvGrpSpPr/>
          <p:nvPr/>
        </p:nvGrpSpPr>
        <p:grpSpPr>
          <a:xfrm rot="3789647">
            <a:off x="7100227" y="-1337674"/>
            <a:ext cx="2144455" cy="3370062"/>
            <a:chOff x="3524150" y="1726375"/>
            <a:chExt cx="2144400" cy="3369975"/>
          </a:xfrm>
        </p:grpSpPr>
        <p:sp>
          <p:nvSpPr>
            <p:cNvPr id="116" name="Google Shape;116;p16"/>
            <p:cNvSpPr/>
            <p:nvPr/>
          </p:nvSpPr>
          <p:spPr>
            <a:xfrm>
              <a:off x="3524150" y="1726375"/>
              <a:ext cx="2144400" cy="2886025"/>
            </a:xfrm>
            <a:custGeom>
              <a:rect b="b" l="l" r="r" t="t"/>
              <a:pathLst>
                <a:path extrusionOk="0" h="115441" w="85776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828250" y="4498575"/>
              <a:ext cx="134125" cy="142700"/>
            </a:xfrm>
            <a:custGeom>
              <a:rect b="b" l="l" r="r" t="t"/>
              <a:pathLst>
                <a:path extrusionOk="0" h="5708" w="5365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877325" y="4594450"/>
              <a:ext cx="394325" cy="476850"/>
            </a:xfrm>
            <a:custGeom>
              <a:rect b="b" l="l" r="r" t="t"/>
              <a:pathLst>
                <a:path extrusionOk="0" h="19074" w="15773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912225" y="4571125"/>
              <a:ext cx="388525" cy="525225"/>
            </a:xfrm>
            <a:custGeom>
              <a:rect b="b" l="l" r="r" t="t"/>
              <a:pathLst>
                <a:path extrusionOk="0" h="21009" w="15541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917275" y="4681975"/>
              <a:ext cx="130925" cy="244075"/>
            </a:xfrm>
            <a:custGeom>
              <a:rect b="b" l="l" r="r" t="t"/>
              <a:pathLst>
                <a:path extrusionOk="0" h="9763" w="5237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031375" y="4920275"/>
              <a:ext cx="50250" cy="38825"/>
            </a:xfrm>
            <a:custGeom>
              <a:rect b="b" l="l" r="r" t="t"/>
              <a:pathLst>
                <a:path extrusionOk="0" h="1553" w="201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191175" y="3900000"/>
              <a:ext cx="134125" cy="107300"/>
            </a:xfrm>
            <a:custGeom>
              <a:rect b="b" l="l" r="r" t="t"/>
              <a:pathLst>
                <a:path extrusionOk="0" h="4292" w="5365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4305300" y="3885550"/>
              <a:ext cx="557525" cy="289075"/>
            </a:xfrm>
            <a:custGeom>
              <a:rect b="b" l="l" r="r" t="t"/>
              <a:pathLst>
                <a:path extrusionOk="0" h="11563" w="22301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269975" y="3890675"/>
              <a:ext cx="621225" cy="241375"/>
            </a:xfrm>
            <a:custGeom>
              <a:rect b="b" l="l" r="r" t="t"/>
              <a:pathLst>
                <a:path extrusionOk="0" h="9655" w="24849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348075" y="4005000"/>
              <a:ext cx="254850" cy="137925"/>
            </a:xfrm>
            <a:custGeom>
              <a:rect b="b" l="l" r="r" t="t"/>
              <a:pathLst>
                <a:path extrusionOk="0" h="5517" w="10194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596875" y="4107700"/>
              <a:ext cx="50825" cy="38825"/>
            </a:xfrm>
            <a:custGeom>
              <a:rect b="b" l="l" r="r" t="t"/>
              <a:pathLst>
                <a:path extrusionOk="0" h="1553" w="203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757800" y="2957300"/>
              <a:ext cx="135275" cy="143250"/>
            </a:xfrm>
            <a:custGeom>
              <a:rect b="b" l="l" r="r" t="t"/>
              <a:pathLst>
                <a:path extrusionOk="0" h="5730" w="5411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817150" y="3052025"/>
              <a:ext cx="396000" cy="470000"/>
            </a:xfrm>
            <a:custGeom>
              <a:rect b="b" l="l" r="r" t="t"/>
              <a:pathLst>
                <a:path extrusionOk="0" h="18800" w="1584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832650" y="3035700"/>
              <a:ext cx="407925" cy="514950"/>
            </a:xfrm>
            <a:custGeom>
              <a:rect b="b" l="l" r="r" t="t"/>
              <a:pathLst>
                <a:path extrusionOk="0" h="20598" w="16317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850475" y="3139025"/>
              <a:ext cx="135925" cy="243125"/>
            </a:xfrm>
            <a:custGeom>
              <a:rect b="b" l="l" r="r" t="t"/>
              <a:pathLst>
                <a:path extrusionOk="0" h="9725" w="5437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4970075" y="3375000"/>
              <a:ext cx="50250" cy="39400"/>
            </a:xfrm>
            <a:custGeom>
              <a:rect b="b" l="l" r="r" t="t"/>
              <a:pathLst>
                <a:path extrusionOk="0" h="1576" w="201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 flipH="1" rot="-3789647">
            <a:off x="-100674" y="-1337674"/>
            <a:ext cx="2144455" cy="3370062"/>
            <a:chOff x="3524150" y="1726375"/>
            <a:chExt cx="2144400" cy="3369975"/>
          </a:xfrm>
        </p:grpSpPr>
        <p:sp>
          <p:nvSpPr>
            <p:cNvPr id="133" name="Google Shape;133;p16"/>
            <p:cNvSpPr/>
            <p:nvPr/>
          </p:nvSpPr>
          <p:spPr>
            <a:xfrm>
              <a:off x="3524150" y="1726375"/>
              <a:ext cx="2144400" cy="2886025"/>
            </a:xfrm>
            <a:custGeom>
              <a:rect b="b" l="l" r="r" t="t"/>
              <a:pathLst>
                <a:path extrusionOk="0" h="115441" w="85776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3828250" y="4498575"/>
              <a:ext cx="134125" cy="142700"/>
            </a:xfrm>
            <a:custGeom>
              <a:rect b="b" l="l" r="r" t="t"/>
              <a:pathLst>
                <a:path extrusionOk="0" h="5708" w="5365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3877325" y="4594450"/>
              <a:ext cx="394325" cy="476850"/>
            </a:xfrm>
            <a:custGeom>
              <a:rect b="b" l="l" r="r" t="t"/>
              <a:pathLst>
                <a:path extrusionOk="0" h="19074" w="15773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3912225" y="4571125"/>
              <a:ext cx="388525" cy="525225"/>
            </a:xfrm>
            <a:custGeom>
              <a:rect b="b" l="l" r="r" t="t"/>
              <a:pathLst>
                <a:path extrusionOk="0" h="21009" w="15541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917275" y="4681975"/>
              <a:ext cx="130925" cy="244075"/>
            </a:xfrm>
            <a:custGeom>
              <a:rect b="b" l="l" r="r" t="t"/>
              <a:pathLst>
                <a:path extrusionOk="0" h="9763" w="5237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31375" y="4920275"/>
              <a:ext cx="50250" cy="38825"/>
            </a:xfrm>
            <a:custGeom>
              <a:rect b="b" l="l" r="r" t="t"/>
              <a:pathLst>
                <a:path extrusionOk="0" h="1553" w="201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191175" y="3900000"/>
              <a:ext cx="134125" cy="107300"/>
            </a:xfrm>
            <a:custGeom>
              <a:rect b="b" l="l" r="r" t="t"/>
              <a:pathLst>
                <a:path extrusionOk="0" h="4292" w="5365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305300" y="3885550"/>
              <a:ext cx="557525" cy="289075"/>
            </a:xfrm>
            <a:custGeom>
              <a:rect b="b" l="l" r="r" t="t"/>
              <a:pathLst>
                <a:path extrusionOk="0" h="11563" w="22301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269975" y="3890675"/>
              <a:ext cx="621225" cy="241375"/>
            </a:xfrm>
            <a:custGeom>
              <a:rect b="b" l="l" r="r" t="t"/>
              <a:pathLst>
                <a:path extrusionOk="0" h="9655" w="24849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348075" y="4005000"/>
              <a:ext cx="254850" cy="137925"/>
            </a:xfrm>
            <a:custGeom>
              <a:rect b="b" l="l" r="r" t="t"/>
              <a:pathLst>
                <a:path extrusionOk="0" h="5517" w="10194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4596875" y="4107700"/>
              <a:ext cx="50825" cy="38825"/>
            </a:xfrm>
            <a:custGeom>
              <a:rect b="b" l="l" r="r" t="t"/>
              <a:pathLst>
                <a:path extrusionOk="0" h="1553" w="203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757800" y="2957300"/>
              <a:ext cx="135275" cy="143250"/>
            </a:xfrm>
            <a:custGeom>
              <a:rect b="b" l="l" r="r" t="t"/>
              <a:pathLst>
                <a:path extrusionOk="0" h="5730" w="5411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4817150" y="3052025"/>
              <a:ext cx="396000" cy="470000"/>
            </a:xfrm>
            <a:custGeom>
              <a:rect b="b" l="l" r="r" t="t"/>
              <a:pathLst>
                <a:path extrusionOk="0" h="18800" w="1584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4832650" y="3035700"/>
              <a:ext cx="407925" cy="514950"/>
            </a:xfrm>
            <a:custGeom>
              <a:rect b="b" l="l" r="r" t="t"/>
              <a:pathLst>
                <a:path extrusionOk="0" h="20598" w="16317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4850475" y="3139025"/>
              <a:ext cx="135925" cy="243125"/>
            </a:xfrm>
            <a:custGeom>
              <a:rect b="b" l="l" r="r" t="t"/>
              <a:pathLst>
                <a:path extrusionOk="0" h="9725" w="5437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970075" y="3375000"/>
              <a:ext cx="50250" cy="39400"/>
            </a:xfrm>
            <a:custGeom>
              <a:rect b="b" l="l" r="r" t="t"/>
              <a:pathLst>
                <a:path extrusionOk="0" h="1576" w="201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6"/>
          <p:cNvGrpSpPr/>
          <p:nvPr/>
        </p:nvGrpSpPr>
        <p:grpSpPr>
          <a:xfrm flipH="1" rot="-1958128">
            <a:off x="7826370" y="3905233"/>
            <a:ext cx="611109" cy="714938"/>
            <a:chOff x="1667110" y="1547045"/>
            <a:chExt cx="1047905" cy="1226415"/>
          </a:xfrm>
        </p:grpSpPr>
        <p:grpSp>
          <p:nvGrpSpPr>
            <p:cNvPr id="150" name="Google Shape;150;p16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151" name="Google Shape;151;p16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4" name="Google Shape;154;p16"/>
            <p:cNvSpPr/>
            <p:nvPr/>
          </p:nvSpPr>
          <p:spPr>
            <a:xfrm rot="-1645867">
              <a:off x="2009262" y="2471311"/>
              <a:ext cx="327109" cy="240312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6"/>
          <p:cNvSpPr txBox="1"/>
          <p:nvPr>
            <p:ph idx="15"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">
  <p:cSld name="CUSTOM_10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917388" y="1754400"/>
            <a:ext cx="3423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917388" y="2288850"/>
            <a:ext cx="34230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59" name="Google Shape;159;p17"/>
          <p:cNvGrpSpPr/>
          <p:nvPr/>
        </p:nvGrpSpPr>
        <p:grpSpPr>
          <a:xfrm>
            <a:off x="311875" y="3537040"/>
            <a:ext cx="1431155" cy="1530267"/>
            <a:chOff x="274564" y="3629518"/>
            <a:chExt cx="1192232" cy="1243008"/>
          </a:xfrm>
        </p:grpSpPr>
        <p:sp>
          <p:nvSpPr>
            <p:cNvPr id="160" name="Google Shape;160;p17"/>
            <p:cNvSpPr/>
            <p:nvPr/>
          </p:nvSpPr>
          <p:spPr>
            <a:xfrm rot="-1920905">
              <a:off x="372142" y="4003809"/>
              <a:ext cx="997076" cy="654168"/>
            </a:xfrm>
            <a:custGeom>
              <a:rect b="b" l="l" r="r" t="t"/>
              <a:pathLst>
                <a:path extrusionOk="0" h="23213" w="35381">
                  <a:moveTo>
                    <a:pt x="16002" y="1"/>
                  </a:moveTo>
                  <a:cubicBezTo>
                    <a:pt x="0" y="1"/>
                    <a:pt x="433" y="23213"/>
                    <a:pt x="16675" y="23213"/>
                  </a:cubicBezTo>
                  <a:cubicBezTo>
                    <a:pt x="16819" y="23213"/>
                    <a:pt x="16964" y="23211"/>
                    <a:pt x="17111" y="23207"/>
                  </a:cubicBezTo>
                  <a:cubicBezTo>
                    <a:pt x="35381" y="22737"/>
                    <a:pt x="33306" y="13"/>
                    <a:pt x="17479" y="13"/>
                  </a:cubicBezTo>
                  <a:cubicBezTo>
                    <a:pt x="17283" y="13"/>
                    <a:pt x="17085" y="17"/>
                    <a:pt x="16885" y="24"/>
                  </a:cubicBezTo>
                  <a:cubicBezTo>
                    <a:pt x="16585" y="9"/>
                    <a:pt x="16291" y="1"/>
                    <a:pt x="16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 rot="-1920905">
              <a:off x="439627" y="4184590"/>
              <a:ext cx="828384" cy="252587"/>
            </a:xfrm>
            <a:custGeom>
              <a:rect b="b" l="l" r="r" t="t"/>
              <a:pathLst>
                <a:path extrusionOk="0" h="8963" w="29395">
                  <a:moveTo>
                    <a:pt x="1176" y="0"/>
                  </a:moveTo>
                  <a:cubicBezTo>
                    <a:pt x="549" y="0"/>
                    <a:pt x="1" y="807"/>
                    <a:pt x="590" y="1337"/>
                  </a:cubicBezTo>
                  <a:cubicBezTo>
                    <a:pt x="1692" y="2314"/>
                    <a:pt x="665" y="4745"/>
                    <a:pt x="2620" y="5121"/>
                  </a:cubicBezTo>
                  <a:cubicBezTo>
                    <a:pt x="2694" y="5134"/>
                    <a:pt x="2769" y="5140"/>
                    <a:pt x="2845" y="5140"/>
                  </a:cubicBezTo>
                  <a:cubicBezTo>
                    <a:pt x="3500" y="5140"/>
                    <a:pt x="4160" y="4684"/>
                    <a:pt x="4700" y="4369"/>
                  </a:cubicBezTo>
                  <a:cubicBezTo>
                    <a:pt x="5064" y="4155"/>
                    <a:pt x="5336" y="4062"/>
                    <a:pt x="5547" y="4062"/>
                  </a:cubicBezTo>
                  <a:cubicBezTo>
                    <a:pt x="6150" y="4062"/>
                    <a:pt x="6265" y="4819"/>
                    <a:pt x="6655" y="5673"/>
                  </a:cubicBezTo>
                  <a:cubicBezTo>
                    <a:pt x="7063" y="6563"/>
                    <a:pt x="7616" y="6986"/>
                    <a:pt x="8269" y="6986"/>
                  </a:cubicBezTo>
                  <a:cubicBezTo>
                    <a:pt x="8738" y="6986"/>
                    <a:pt x="9258" y="6768"/>
                    <a:pt x="9813" y="6349"/>
                  </a:cubicBezTo>
                  <a:cubicBezTo>
                    <a:pt x="10434" y="5884"/>
                    <a:pt x="10814" y="5571"/>
                    <a:pt x="11141" y="5571"/>
                  </a:cubicBezTo>
                  <a:cubicBezTo>
                    <a:pt x="11446" y="5571"/>
                    <a:pt x="11705" y="5846"/>
                    <a:pt x="12068" y="6525"/>
                  </a:cubicBezTo>
                  <a:cubicBezTo>
                    <a:pt x="12369" y="7101"/>
                    <a:pt x="12770" y="7828"/>
                    <a:pt x="13397" y="8054"/>
                  </a:cubicBezTo>
                  <a:cubicBezTo>
                    <a:pt x="13591" y="8130"/>
                    <a:pt x="13783" y="8166"/>
                    <a:pt x="13970" y="8166"/>
                  </a:cubicBezTo>
                  <a:cubicBezTo>
                    <a:pt x="14337" y="8166"/>
                    <a:pt x="14685" y="8027"/>
                    <a:pt x="15001" y="7778"/>
                  </a:cubicBezTo>
                  <a:cubicBezTo>
                    <a:pt x="15578" y="7335"/>
                    <a:pt x="16215" y="6257"/>
                    <a:pt x="16831" y="6257"/>
                  </a:cubicBezTo>
                  <a:cubicBezTo>
                    <a:pt x="17017" y="6257"/>
                    <a:pt x="17201" y="6356"/>
                    <a:pt x="17382" y="6600"/>
                  </a:cubicBezTo>
                  <a:cubicBezTo>
                    <a:pt x="18031" y="7505"/>
                    <a:pt x="18680" y="8672"/>
                    <a:pt x="19692" y="8672"/>
                  </a:cubicBezTo>
                  <a:cubicBezTo>
                    <a:pt x="19970" y="8672"/>
                    <a:pt x="20275" y="8584"/>
                    <a:pt x="20615" y="8379"/>
                  </a:cubicBezTo>
                  <a:cubicBezTo>
                    <a:pt x="21009" y="8139"/>
                    <a:pt x="21995" y="6540"/>
                    <a:pt x="22640" y="6540"/>
                  </a:cubicBezTo>
                  <a:cubicBezTo>
                    <a:pt x="22733" y="6540"/>
                    <a:pt x="22819" y="6574"/>
                    <a:pt x="22895" y="6650"/>
                  </a:cubicBezTo>
                  <a:cubicBezTo>
                    <a:pt x="23572" y="7352"/>
                    <a:pt x="23923" y="8154"/>
                    <a:pt x="24725" y="8705"/>
                  </a:cubicBezTo>
                  <a:cubicBezTo>
                    <a:pt x="24986" y="8886"/>
                    <a:pt x="25228" y="8963"/>
                    <a:pt x="25454" y="8963"/>
                  </a:cubicBezTo>
                  <a:cubicBezTo>
                    <a:pt x="26705" y="8963"/>
                    <a:pt x="27487" y="6608"/>
                    <a:pt x="28484" y="6374"/>
                  </a:cubicBezTo>
                  <a:cubicBezTo>
                    <a:pt x="29394" y="6141"/>
                    <a:pt x="29110" y="4823"/>
                    <a:pt x="28258" y="4823"/>
                  </a:cubicBezTo>
                  <a:cubicBezTo>
                    <a:pt x="28195" y="4823"/>
                    <a:pt x="28128" y="4830"/>
                    <a:pt x="28058" y="4846"/>
                  </a:cubicBezTo>
                  <a:cubicBezTo>
                    <a:pt x="27407" y="5021"/>
                    <a:pt x="27006" y="5422"/>
                    <a:pt x="26580" y="5948"/>
                  </a:cubicBezTo>
                  <a:cubicBezTo>
                    <a:pt x="26053" y="6562"/>
                    <a:pt x="25746" y="6882"/>
                    <a:pt x="25436" y="6882"/>
                  </a:cubicBezTo>
                  <a:cubicBezTo>
                    <a:pt x="25126" y="6882"/>
                    <a:pt x="24813" y="6562"/>
                    <a:pt x="24274" y="5898"/>
                  </a:cubicBezTo>
                  <a:cubicBezTo>
                    <a:pt x="23727" y="5221"/>
                    <a:pt x="23171" y="4842"/>
                    <a:pt x="22574" y="4842"/>
                  </a:cubicBezTo>
                  <a:cubicBezTo>
                    <a:pt x="22132" y="4842"/>
                    <a:pt x="21667" y="5050"/>
                    <a:pt x="21166" y="5497"/>
                  </a:cubicBezTo>
                  <a:cubicBezTo>
                    <a:pt x="20648" y="5981"/>
                    <a:pt x="20260" y="6811"/>
                    <a:pt x="19757" y="6811"/>
                  </a:cubicBezTo>
                  <a:cubicBezTo>
                    <a:pt x="19531" y="6811"/>
                    <a:pt x="19281" y="6642"/>
                    <a:pt x="18986" y="6199"/>
                  </a:cubicBezTo>
                  <a:cubicBezTo>
                    <a:pt x="18610" y="5623"/>
                    <a:pt x="18159" y="4795"/>
                    <a:pt x="17457" y="4570"/>
                  </a:cubicBezTo>
                  <a:cubicBezTo>
                    <a:pt x="17273" y="4506"/>
                    <a:pt x="17091" y="4475"/>
                    <a:pt x="16913" y="4475"/>
                  </a:cubicBezTo>
                  <a:cubicBezTo>
                    <a:pt x="16533" y="4475"/>
                    <a:pt x="16169" y="4615"/>
                    <a:pt x="15828" y="4871"/>
                  </a:cubicBezTo>
                  <a:cubicBezTo>
                    <a:pt x="15335" y="5265"/>
                    <a:pt x="14626" y="6386"/>
                    <a:pt x="14053" y="6386"/>
                  </a:cubicBezTo>
                  <a:cubicBezTo>
                    <a:pt x="13897" y="6386"/>
                    <a:pt x="13751" y="6303"/>
                    <a:pt x="13622" y="6099"/>
                  </a:cubicBezTo>
                  <a:cubicBezTo>
                    <a:pt x="13177" y="5387"/>
                    <a:pt x="12515" y="3628"/>
                    <a:pt x="11390" y="3628"/>
                  </a:cubicBezTo>
                  <a:cubicBezTo>
                    <a:pt x="11248" y="3628"/>
                    <a:pt x="11098" y="3656"/>
                    <a:pt x="10941" y="3718"/>
                  </a:cubicBezTo>
                  <a:cubicBezTo>
                    <a:pt x="10289" y="3993"/>
                    <a:pt x="9763" y="4394"/>
                    <a:pt x="9211" y="4846"/>
                  </a:cubicBezTo>
                  <a:cubicBezTo>
                    <a:pt x="8913" y="5091"/>
                    <a:pt x="8679" y="5193"/>
                    <a:pt x="8490" y="5193"/>
                  </a:cubicBezTo>
                  <a:cubicBezTo>
                    <a:pt x="7869" y="5193"/>
                    <a:pt x="7733" y="4086"/>
                    <a:pt x="7407" y="3317"/>
                  </a:cubicBezTo>
                  <a:cubicBezTo>
                    <a:pt x="7058" y="2566"/>
                    <a:pt x="6523" y="2289"/>
                    <a:pt x="5929" y="2289"/>
                  </a:cubicBezTo>
                  <a:cubicBezTo>
                    <a:pt x="5411" y="2289"/>
                    <a:pt x="4849" y="2499"/>
                    <a:pt x="4324" y="2790"/>
                  </a:cubicBezTo>
                  <a:cubicBezTo>
                    <a:pt x="3873" y="3041"/>
                    <a:pt x="3447" y="3342"/>
                    <a:pt x="2945" y="3542"/>
                  </a:cubicBezTo>
                  <a:cubicBezTo>
                    <a:pt x="2941" y="3544"/>
                    <a:pt x="2936" y="3545"/>
                    <a:pt x="2931" y="3545"/>
                  </a:cubicBezTo>
                  <a:cubicBezTo>
                    <a:pt x="2759" y="3545"/>
                    <a:pt x="2569" y="2261"/>
                    <a:pt x="2544" y="2139"/>
                  </a:cubicBezTo>
                  <a:cubicBezTo>
                    <a:pt x="2419" y="1437"/>
                    <a:pt x="2244" y="735"/>
                    <a:pt x="1692" y="209"/>
                  </a:cubicBezTo>
                  <a:cubicBezTo>
                    <a:pt x="1529" y="62"/>
                    <a:pt x="1350" y="0"/>
                    <a:pt x="1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 rot="-1920905">
              <a:off x="413994" y="4121330"/>
              <a:ext cx="758128" cy="151643"/>
            </a:xfrm>
            <a:custGeom>
              <a:rect b="b" l="l" r="r" t="t"/>
              <a:pathLst>
                <a:path extrusionOk="0" h="5381" w="26902">
                  <a:moveTo>
                    <a:pt x="691" y="0"/>
                  </a:moveTo>
                  <a:cubicBezTo>
                    <a:pt x="283" y="0"/>
                    <a:pt x="1" y="672"/>
                    <a:pt x="435" y="1003"/>
                  </a:cubicBezTo>
                  <a:cubicBezTo>
                    <a:pt x="5755" y="4867"/>
                    <a:pt x="12813" y="5380"/>
                    <a:pt x="19528" y="5380"/>
                  </a:cubicBezTo>
                  <a:cubicBezTo>
                    <a:pt x="21828" y="5380"/>
                    <a:pt x="24089" y="5320"/>
                    <a:pt x="26225" y="5314"/>
                  </a:cubicBezTo>
                  <a:cubicBezTo>
                    <a:pt x="26901" y="5314"/>
                    <a:pt x="26901" y="4286"/>
                    <a:pt x="26225" y="4286"/>
                  </a:cubicBezTo>
                  <a:cubicBezTo>
                    <a:pt x="24079" y="4286"/>
                    <a:pt x="21804" y="4348"/>
                    <a:pt x="19490" y="4348"/>
                  </a:cubicBezTo>
                  <a:cubicBezTo>
                    <a:pt x="12965" y="4348"/>
                    <a:pt x="6123" y="3856"/>
                    <a:pt x="961" y="101"/>
                  </a:cubicBezTo>
                  <a:cubicBezTo>
                    <a:pt x="869" y="31"/>
                    <a:pt x="777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 rot="-1920905">
              <a:off x="484220" y="4359900"/>
              <a:ext cx="816970" cy="157476"/>
            </a:xfrm>
            <a:custGeom>
              <a:rect b="b" l="l" r="r" t="t"/>
              <a:pathLst>
                <a:path extrusionOk="0" h="5588" w="28990">
                  <a:moveTo>
                    <a:pt x="799" y="1"/>
                  </a:moveTo>
                  <a:cubicBezTo>
                    <a:pt x="318" y="1"/>
                    <a:pt x="0" y="705"/>
                    <a:pt x="518" y="964"/>
                  </a:cubicBezTo>
                  <a:cubicBezTo>
                    <a:pt x="8065" y="4636"/>
                    <a:pt x="16932" y="5588"/>
                    <a:pt x="25333" y="5588"/>
                  </a:cubicBezTo>
                  <a:cubicBezTo>
                    <a:pt x="26334" y="5588"/>
                    <a:pt x="27328" y="5574"/>
                    <a:pt x="28312" y="5550"/>
                  </a:cubicBezTo>
                  <a:cubicBezTo>
                    <a:pt x="28981" y="5525"/>
                    <a:pt x="28989" y="4497"/>
                    <a:pt x="28336" y="4497"/>
                  </a:cubicBezTo>
                  <a:cubicBezTo>
                    <a:pt x="28328" y="4497"/>
                    <a:pt x="28320" y="4497"/>
                    <a:pt x="28312" y="4497"/>
                  </a:cubicBezTo>
                  <a:cubicBezTo>
                    <a:pt x="27286" y="4523"/>
                    <a:pt x="26249" y="4538"/>
                    <a:pt x="25204" y="4538"/>
                  </a:cubicBezTo>
                  <a:cubicBezTo>
                    <a:pt x="17020" y="4538"/>
                    <a:pt x="8401" y="3640"/>
                    <a:pt x="1044" y="61"/>
                  </a:cubicBezTo>
                  <a:cubicBezTo>
                    <a:pt x="960" y="19"/>
                    <a:pt x="878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 rot="-1920905">
              <a:off x="616231" y="4464221"/>
              <a:ext cx="57236" cy="43793"/>
            </a:xfrm>
            <a:custGeom>
              <a:rect b="b" l="l" r="r" t="t"/>
              <a:pathLst>
                <a:path extrusionOk="0" h="1554" w="2031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0" y="1554"/>
                    <a:pt x="2030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 rot="-1920905">
              <a:off x="774933" y="4418299"/>
              <a:ext cx="57236" cy="43793"/>
            </a:xfrm>
            <a:custGeom>
              <a:rect b="b" l="l" r="r" t="t"/>
              <a:pathLst>
                <a:path extrusionOk="0" h="1554" w="2031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1" y="1554"/>
                    <a:pt x="2031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 rot="-1920905">
              <a:off x="932214" y="4347444"/>
              <a:ext cx="57236" cy="43822"/>
            </a:xfrm>
            <a:custGeom>
              <a:rect b="b" l="l" r="r" t="t"/>
              <a:pathLst>
                <a:path extrusionOk="0" h="1555" w="2031">
                  <a:moveTo>
                    <a:pt x="1003" y="0"/>
                  </a:moveTo>
                  <a:cubicBezTo>
                    <a:pt x="1" y="0"/>
                    <a:pt x="1" y="1554"/>
                    <a:pt x="1003" y="1554"/>
                  </a:cubicBezTo>
                  <a:cubicBezTo>
                    <a:pt x="2031" y="1554"/>
                    <a:pt x="2031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 rot="-1920905">
              <a:off x="1080174" y="4273305"/>
              <a:ext cx="57236" cy="44526"/>
            </a:xfrm>
            <a:custGeom>
              <a:rect b="b" l="l" r="r" t="t"/>
              <a:pathLst>
                <a:path extrusionOk="0" h="1580" w="2031">
                  <a:moveTo>
                    <a:pt x="1028" y="1"/>
                  </a:moveTo>
                  <a:cubicBezTo>
                    <a:pt x="0" y="1"/>
                    <a:pt x="0" y="1580"/>
                    <a:pt x="1028" y="1580"/>
                  </a:cubicBezTo>
                  <a:cubicBezTo>
                    <a:pt x="2030" y="1580"/>
                    <a:pt x="2030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 rot="-1920905">
              <a:off x="1084284" y="4139049"/>
              <a:ext cx="57264" cy="43822"/>
            </a:xfrm>
            <a:custGeom>
              <a:rect b="b" l="l" r="r" t="t"/>
              <a:pathLst>
                <a:path extrusionOk="0" h="1555" w="2032">
                  <a:moveTo>
                    <a:pt x="1003" y="1"/>
                  </a:moveTo>
                  <a:cubicBezTo>
                    <a:pt x="1" y="1"/>
                    <a:pt x="1" y="1555"/>
                    <a:pt x="1003" y="1555"/>
                  </a:cubicBezTo>
                  <a:cubicBezTo>
                    <a:pt x="2031" y="1555"/>
                    <a:pt x="2031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 rot="-1920905">
              <a:off x="950221" y="4216457"/>
              <a:ext cx="56531" cy="43822"/>
            </a:xfrm>
            <a:custGeom>
              <a:rect b="b" l="l" r="r" t="t"/>
              <a:pathLst>
                <a:path extrusionOk="0" h="1555" w="2006">
                  <a:moveTo>
                    <a:pt x="1003" y="0"/>
                  </a:moveTo>
                  <a:cubicBezTo>
                    <a:pt x="0" y="0"/>
                    <a:pt x="0" y="1554"/>
                    <a:pt x="1003" y="1554"/>
                  </a:cubicBezTo>
                  <a:cubicBezTo>
                    <a:pt x="2005" y="1554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 rot="-1920905">
              <a:off x="808169" y="4288657"/>
              <a:ext cx="56531" cy="44526"/>
            </a:xfrm>
            <a:custGeom>
              <a:rect b="b" l="l" r="r" t="t"/>
              <a:pathLst>
                <a:path extrusionOk="0" h="1580" w="2006">
                  <a:moveTo>
                    <a:pt x="1003" y="1"/>
                  </a:moveTo>
                  <a:cubicBezTo>
                    <a:pt x="0" y="1"/>
                    <a:pt x="0" y="1580"/>
                    <a:pt x="1003" y="1580"/>
                  </a:cubicBezTo>
                  <a:cubicBezTo>
                    <a:pt x="2005" y="1580"/>
                    <a:pt x="2005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 rot="-1920905">
              <a:off x="670879" y="4339537"/>
              <a:ext cx="56531" cy="44526"/>
            </a:xfrm>
            <a:custGeom>
              <a:rect b="b" l="l" r="r" t="t"/>
              <a:pathLst>
                <a:path extrusionOk="0" h="1580" w="2006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 rot="-1920905">
              <a:off x="416025" y="4064667"/>
              <a:ext cx="707289" cy="153164"/>
            </a:xfrm>
            <a:custGeom>
              <a:rect b="b" l="l" r="r" t="t"/>
              <a:pathLst>
                <a:path extrusionOk="0" h="5435" w="25098">
                  <a:moveTo>
                    <a:pt x="1122" y="0"/>
                  </a:moveTo>
                  <a:cubicBezTo>
                    <a:pt x="452" y="0"/>
                    <a:pt x="0" y="1030"/>
                    <a:pt x="739" y="1473"/>
                  </a:cubicBezTo>
                  <a:cubicBezTo>
                    <a:pt x="5633" y="4377"/>
                    <a:pt x="11527" y="5435"/>
                    <a:pt x="17312" y="5435"/>
                  </a:cubicBezTo>
                  <a:cubicBezTo>
                    <a:pt x="19614" y="5435"/>
                    <a:pt x="21900" y="5267"/>
                    <a:pt x="24098" y="4982"/>
                  </a:cubicBezTo>
                  <a:cubicBezTo>
                    <a:pt x="25055" y="4862"/>
                    <a:pt x="25098" y="3418"/>
                    <a:pt x="24228" y="3418"/>
                  </a:cubicBezTo>
                  <a:cubicBezTo>
                    <a:pt x="24186" y="3418"/>
                    <a:pt x="24143" y="3421"/>
                    <a:pt x="24098" y="3428"/>
                  </a:cubicBezTo>
                  <a:cubicBezTo>
                    <a:pt x="21919" y="3706"/>
                    <a:pt x="19654" y="3872"/>
                    <a:pt x="17375" y="3872"/>
                  </a:cubicBezTo>
                  <a:cubicBezTo>
                    <a:pt x="11842" y="3872"/>
                    <a:pt x="6220" y="2889"/>
                    <a:pt x="1516" y="119"/>
                  </a:cubicBezTo>
                  <a:cubicBezTo>
                    <a:pt x="1381" y="36"/>
                    <a:pt x="1248" y="0"/>
                    <a:pt x="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 rot="-1920905">
              <a:off x="547721" y="4426082"/>
              <a:ext cx="751365" cy="167424"/>
            </a:xfrm>
            <a:custGeom>
              <a:rect b="b" l="l" r="r" t="t"/>
              <a:pathLst>
                <a:path extrusionOk="0" h="5941" w="26662">
                  <a:moveTo>
                    <a:pt x="1166" y="1"/>
                  </a:moveTo>
                  <a:cubicBezTo>
                    <a:pt x="455" y="1"/>
                    <a:pt x="1" y="1047"/>
                    <a:pt x="771" y="1454"/>
                  </a:cubicBezTo>
                  <a:cubicBezTo>
                    <a:pt x="8516" y="5489"/>
                    <a:pt x="17087" y="5940"/>
                    <a:pt x="25659" y="5940"/>
                  </a:cubicBezTo>
                  <a:cubicBezTo>
                    <a:pt x="26661" y="5940"/>
                    <a:pt x="26661" y="4386"/>
                    <a:pt x="25659" y="4386"/>
                  </a:cubicBezTo>
                  <a:cubicBezTo>
                    <a:pt x="17388" y="4386"/>
                    <a:pt x="9042" y="4011"/>
                    <a:pt x="1548" y="101"/>
                  </a:cubicBezTo>
                  <a:cubicBezTo>
                    <a:pt x="1417" y="31"/>
                    <a:pt x="1288" y="1"/>
                    <a:pt x="1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 rot="-1920905">
              <a:off x="562427" y="3866362"/>
              <a:ext cx="295282" cy="175878"/>
            </a:xfrm>
            <a:custGeom>
              <a:rect b="b" l="l" r="r" t="t"/>
              <a:pathLst>
                <a:path extrusionOk="0" h="6241" w="10478">
                  <a:moveTo>
                    <a:pt x="4011" y="0"/>
                  </a:moveTo>
                  <a:cubicBezTo>
                    <a:pt x="1" y="0"/>
                    <a:pt x="1429" y="1504"/>
                    <a:pt x="1354" y="6015"/>
                  </a:cubicBezTo>
                  <a:lnTo>
                    <a:pt x="7194" y="6241"/>
                  </a:lnTo>
                  <a:cubicBezTo>
                    <a:pt x="8246" y="2406"/>
                    <a:pt x="10477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 rot="-1920905">
              <a:off x="586042" y="3975277"/>
              <a:ext cx="260647" cy="96774"/>
            </a:xfrm>
            <a:custGeom>
              <a:rect b="b" l="l" r="r" t="t"/>
              <a:pathLst>
                <a:path extrusionOk="0" h="3434" w="9249">
                  <a:moveTo>
                    <a:pt x="1028" y="0"/>
                  </a:moveTo>
                  <a:lnTo>
                    <a:pt x="1" y="2281"/>
                  </a:lnTo>
                  <a:cubicBezTo>
                    <a:pt x="928" y="2682"/>
                    <a:pt x="2006" y="2958"/>
                    <a:pt x="3209" y="3158"/>
                  </a:cubicBezTo>
                  <a:cubicBezTo>
                    <a:pt x="4387" y="3334"/>
                    <a:pt x="5665" y="3434"/>
                    <a:pt x="6868" y="3434"/>
                  </a:cubicBezTo>
                  <a:cubicBezTo>
                    <a:pt x="7695" y="3434"/>
                    <a:pt x="8522" y="3384"/>
                    <a:pt x="9249" y="3309"/>
                  </a:cubicBezTo>
                  <a:lnTo>
                    <a:pt x="8948" y="802"/>
                  </a:lnTo>
                  <a:cubicBezTo>
                    <a:pt x="8321" y="877"/>
                    <a:pt x="7620" y="928"/>
                    <a:pt x="6868" y="928"/>
                  </a:cubicBezTo>
                  <a:cubicBezTo>
                    <a:pt x="5790" y="928"/>
                    <a:pt x="4637" y="852"/>
                    <a:pt x="3584" y="677"/>
                  </a:cubicBezTo>
                  <a:cubicBezTo>
                    <a:pt x="2557" y="527"/>
                    <a:pt x="1630" y="276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 rot="-1920905">
              <a:off x="537260" y="3669588"/>
              <a:ext cx="226322" cy="261972"/>
            </a:xfrm>
            <a:custGeom>
              <a:rect b="b" l="l" r="r" t="t"/>
              <a:pathLst>
                <a:path extrusionOk="0" h="9296" w="8031">
                  <a:moveTo>
                    <a:pt x="3610" y="941"/>
                  </a:moveTo>
                  <a:cubicBezTo>
                    <a:pt x="4201" y="941"/>
                    <a:pt x="4597" y="1705"/>
                    <a:pt x="4597" y="2263"/>
                  </a:cubicBezTo>
                  <a:cubicBezTo>
                    <a:pt x="4622" y="3015"/>
                    <a:pt x="4321" y="3817"/>
                    <a:pt x="4046" y="4518"/>
                  </a:cubicBezTo>
                  <a:cubicBezTo>
                    <a:pt x="3690" y="5496"/>
                    <a:pt x="3221" y="6436"/>
                    <a:pt x="2746" y="7365"/>
                  </a:cubicBezTo>
                  <a:lnTo>
                    <a:pt x="2746" y="7365"/>
                  </a:lnTo>
                  <a:cubicBezTo>
                    <a:pt x="2671" y="6523"/>
                    <a:pt x="2559" y="5677"/>
                    <a:pt x="2492" y="4819"/>
                  </a:cubicBezTo>
                  <a:cubicBezTo>
                    <a:pt x="2417" y="3791"/>
                    <a:pt x="2116" y="1812"/>
                    <a:pt x="3118" y="1110"/>
                  </a:cubicBezTo>
                  <a:cubicBezTo>
                    <a:pt x="3293" y="992"/>
                    <a:pt x="3458" y="941"/>
                    <a:pt x="3610" y="941"/>
                  </a:cubicBezTo>
                  <a:close/>
                  <a:moveTo>
                    <a:pt x="3660" y="0"/>
                  </a:moveTo>
                  <a:cubicBezTo>
                    <a:pt x="0" y="0"/>
                    <a:pt x="1716" y="6488"/>
                    <a:pt x="1765" y="8604"/>
                  </a:cubicBezTo>
                  <a:cubicBezTo>
                    <a:pt x="1765" y="8927"/>
                    <a:pt x="2005" y="9095"/>
                    <a:pt x="2256" y="9110"/>
                  </a:cubicBezTo>
                  <a:lnTo>
                    <a:pt x="2256" y="9110"/>
                  </a:lnTo>
                  <a:cubicBezTo>
                    <a:pt x="2364" y="9224"/>
                    <a:pt x="2517" y="9295"/>
                    <a:pt x="2666" y="9295"/>
                  </a:cubicBezTo>
                  <a:cubicBezTo>
                    <a:pt x="2822" y="9295"/>
                    <a:pt x="2974" y="9217"/>
                    <a:pt x="3068" y="9030"/>
                  </a:cubicBezTo>
                  <a:cubicBezTo>
                    <a:pt x="3820" y="7526"/>
                    <a:pt x="8031" y="233"/>
                    <a:pt x="3870" y="7"/>
                  </a:cubicBezTo>
                  <a:cubicBezTo>
                    <a:pt x="3798" y="2"/>
                    <a:pt x="3728" y="0"/>
                    <a:pt x="36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 rot="-3215731">
              <a:off x="520160" y="4373132"/>
              <a:ext cx="47785" cy="37638"/>
            </a:xfrm>
            <a:custGeom>
              <a:rect b="b" l="l" r="r" t="t"/>
              <a:pathLst>
                <a:path extrusionOk="0" h="1580" w="2006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17"/>
          <p:cNvGrpSpPr/>
          <p:nvPr/>
        </p:nvGrpSpPr>
        <p:grpSpPr>
          <a:xfrm rot="2199938">
            <a:off x="587451" y="-411544"/>
            <a:ext cx="1641243" cy="1466814"/>
            <a:chOff x="3536075" y="659925"/>
            <a:chExt cx="2759951" cy="2466629"/>
          </a:xfrm>
        </p:grpSpPr>
        <p:sp>
          <p:nvSpPr>
            <p:cNvPr id="179" name="Google Shape;179;p17"/>
            <p:cNvSpPr/>
            <p:nvPr/>
          </p:nvSpPr>
          <p:spPr>
            <a:xfrm>
              <a:off x="3536075" y="659925"/>
              <a:ext cx="2269649" cy="1912733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5364949" y="1024852"/>
              <a:ext cx="253574" cy="257763"/>
            </a:xfrm>
            <a:custGeom>
              <a:rect b="b" l="l" r="r" t="t"/>
              <a:pathLst>
                <a:path extrusionOk="0" h="5662" w="557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5508352" y="1183824"/>
              <a:ext cx="768917" cy="803334"/>
            </a:xfrm>
            <a:custGeom>
              <a:rect b="b" l="l" r="r" t="t"/>
              <a:pathLst>
                <a:path extrusionOk="0" h="17646" w="1689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5543270" y="1138937"/>
              <a:ext cx="752756" cy="908952"/>
            </a:xfrm>
            <a:custGeom>
              <a:rect b="b" l="l" r="r" t="t"/>
              <a:pathLst>
                <a:path extrusionOk="0" h="19966" w="16535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5557155" y="1345301"/>
              <a:ext cx="287855" cy="423610"/>
            </a:xfrm>
            <a:custGeom>
              <a:rect b="b" l="l" r="r" t="t"/>
              <a:pathLst>
                <a:path extrusionOk="0" h="9305" w="6323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5816966" y="1752247"/>
              <a:ext cx="91460" cy="70700"/>
            </a:xfrm>
            <a:custGeom>
              <a:rect b="b" l="l" r="r" t="t"/>
              <a:pathLst>
                <a:path extrusionOk="0" h="1553" w="2009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3789649" y="1929754"/>
              <a:ext cx="200583" cy="245243"/>
            </a:xfrm>
            <a:custGeom>
              <a:rect b="b" l="l" r="r" t="t"/>
              <a:pathLst>
                <a:path extrusionOk="0" h="5387" w="4406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3587017" y="2087856"/>
              <a:ext cx="845854" cy="990988"/>
            </a:xfrm>
            <a:custGeom>
              <a:rect b="b" l="l" r="r" t="t"/>
              <a:pathLst>
                <a:path extrusionOk="0" h="21768" w="1858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3900593" y="2025168"/>
              <a:ext cx="513613" cy="1101386"/>
            </a:xfrm>
            <a:custGeom>
              <a:rect b="b" l="l" r="r" t="t"/>
              <a:pathLst>
                <a:path extrusionOk="0" h="24193" w="11282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3818739" y="2220197"/>
              <a:ext cx="128289" cy="472367"/>
            </a:xfrm>
            <a:custGeom>
              <a:rect b="b" l="l" r="r" t="t"/>
              <a:pathLst>
                <a:path extrusionOk="0" h="10376" w="2818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3894584" y="2701986"/>
              <a:ext cx="92507" cy="71747"/>
            </a:xfrm>
            <a:custGeom>
              <a:rect b="b" l="l" r="r" t="t"/>
              <a:pathLst>
                <a:path extrusionOk="0" h="1576" w="2032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8"/>
          <p:cNvGrpSpPr/>
          <p:nvPr/>
        </p:nvGrpSpPr>
        <p:grpSpPr>
          <a:xfrm>
            <a:off x="720000" y="1483024"/>
            <a:ext cx="918301" cy="746602"/>
            <a:chOff x="260850" y="3988099"/>
            <a:chExt cx="918301" cy="746602"/>
          </a:xfrm>
        </p:grpSpPr>
        <p:sp>
          <p:nvSpPr>
            <p:cNvPr id="192" name="Google Shape;192;p18"/>
            <p:cNvSpPr/>
            <p:nvPr/>
          </p:nvSpPr>
          <p:spPr>
            <a:xfrm>
              <a:off x="502271" y="4094616"/>
              <a:ext cx="322199" cy="492313"/>
            </a:xfrm>
            <a:custGeom>
              <a:rect b="b" l="l" r="r" t="t"/>
              <a:pathLst>
                <a:path extrusionOk="0" h="11605" w="7595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910832" y="3988099"/>
              <a:ext cx="198537" cy="133122"/>
            </a:xfrm>
            <a:custGeom>
              <a:rect b="b" l="l" r="r" t="t"/>
              <a:pathLst>
                <a:path extrusionOk="0" h="3138" w="468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260850" y="4634499"/>
              <a:ext cx="148945" cy="100202"/>
            </a:xfrm>
            <a:custGeom>
              <a:rect b="b" l="l" r="r" t="t"/>
              <a:pathLst>
                <a:path extrusionOk="0" h="2362" w="3511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1064865" y="4582492"/>
              <a:ext cx="114286" cy="76700"/>
            </a:xfrm>
            <a:custGeom>
              <a:rect b="b" l="l" r="r" t="t"/>
              <a:pathLst>
                <a:path extrusionOk="0" h="1808" w="2694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 flipH="1" rot="10800000">
            <a:off x="7505700" y="1483024"/>
            <a:ext cx="918301" cy="746602"/>
            <a:chOff x="260850" y="3988099"/>
            <a:chExt cx="918301" cy="746602"/>
          </a:xfrm>
        </p:grpSpPr>
        <p:sp>
          <p:nvSpPr>
            <p:cNvPr id="197" name="Google Shape;197;p18"/>
            <p:cNvSpPr/>
            <p:nvPr/>
          </p:nvSpPr>
          <p:spPr>
            <a:xfrm>
              <a:off x="502271" y="4094616"/>
              <a:ext cx="322199" cy="492313"/>
            </a:xfrm>
            <a:custGeom>
              <a:rect b="b" l="l" r="r" t="t"/>
              <a:pathLst>
                <a:path extrusionOk="0" h="11605" w="7595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910832" y="3988099"/>
              <a:ext cx="198537" cy="133122"/>
            </a:xfrm>
            <a:custGeom>
              <a:rect b="b" l="l" r="r" t="t"/>
              <a:pathLst>
                <a:path extrusionOk="0" h="3138" w="468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260850" y="4634499"/>
              <a:ext cx="148945" cy="100202"/>
            </a:xfrm>
            <a:custGeom>
              <a:rect b="b" l="l" r="r" t="t"/>
              <a:pathLst>
                <a:path extrusionOk="0" h="2362" w="3511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1064865" y="4582492"/>
              <a:ext cx="114286" cy="76700"/>
            </a:xfrm>
            <a:custGeom>
              <a:rect b="b" l="l" r="r" t="t"/>
              <a:pathLst>
                <a:path extrusionOk="0" h="1808" w="2694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18"/>
          <p:cNvSpPr/>
          <p:nvPr/>
        </p:nvSpPr>
        <p:spPr>
          <a:xfrm>
            <a:off x="-95252" y="3660048"/>
            <a:ext cx="1504976" cy="1695353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/>
          <p:nvPr/>
        </p:nvSpPr>
        <p:spPr>
          <a:xfrm rot="10243476">
            <a:off x="7858133" y="-250571"/>
            <a:ext cx="1504966" cy="1695342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3573598" y="3071162"/>
            <a:ext cx="1996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4" name="Google Shape;204;p18"/>
          <p:cNvSpPr txBox="1"/>
          <p:nvPr>
            <p:ph idx="2" type="body"/>
          </p:nvPr>
        </p:nvSpPr>
        <p:spPr>
          <a:xfrm>
            <a:off x="5953250" y="3907550"/>
            <a:ext cx="1996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5" name="Google Shape;205;p18"/>
          <p:cNvSpPr txBox="1"/>
          <p:nvPr>
            <p:ph idx="3" type="subTitle"/>
          </p:nvPr>
        </p:nvSpPr>
        <p:spPr>
          <a:xfrm>
            <a:off x="3573598" y="2604713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6" name="Google Shape;206;p18"/>
          <p:cNvSpPr txBox="1"/>
          <p:nvPr>
            <p:ph idx="4" type="subTitle"/>
          </p:nvPr>
        </p:nvSpPr>
        <p:spPr>
          <a:xfrm>
            <a:off x="5953250" y="3441238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7" name="Google Shape;207;p18"/>
          <p:cNvSpPr txBox="1"/>
          <p:nvPr>
            <p:ph idx="5" type="body"/>
          </p:nvPr>
        </p:nvSpPr>
        <p:spPr>
          <a:xfrm>
            <a:off x="1193950" y="3907675"/>
            <a:ext cx="1996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8" name="Google Shape;208;p18"/>
          <p:cNvSpPr txBox="1"/>
          <p:nvPr>
            <p:ph idx="6" type="subTitle"/>
          </p:nvPr>
        </p:nvSpPr>
        <p:spPr>
          <a:xfrm>
            <a:off x="1193950" y="3441225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point 2">
  <p:cSld name="CUSTOM_2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9"/>
          <p:cNvGrpSpPr/>
          <p:nvPr/>
        </p:nvGrpSpPr>
        <p:grpSpPr>
          <a:xfrm rot="2199938">
            <a:off x="6911763" y="-445232"/>
            <a:ext cx="1641243" cy="1466814"/>
            <a:chOff x="3536075" y="659925"/>
            <a:chExt cx="2759951" cy="2466629"/>
          </a:xfrm>
        </p:grpSpPr>
        <p:sp>
          <p:nvSpPr>
            <p:cNvPr id="212" name="Google Shape;212;p19"/>
            <p:cNvSpPr/>
            <p:nvPr/>
          </p:nvSpPr>
          <p:spPr>
            <a:xfrm>
              <a:off x="3536075" y="659925"/>
              <a:ext cx="2269649" cy="1912733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5364949" y="1024852"/>
              <a:ext cx="253574" cy="257763"/>
            </a:xfrm>
            <a:custGeom>
              <a:rect b="b" l="l" r="r" t="t"/>
              <a:pathLst>
                <a:path extrusionOk="0" h="5662" w="557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5508352" y="1183824"/>
              <a:ext cx="768917" cy="803334"/>
            </a:xfrm>
            <a:custGeom>
              <a:rect b="b" l="l" r="r" t="t"/>
              <a:pathLst>
                <a:path extrusionOk="0" h="17646" w="1689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5543270" y="1138937"/>
              <a:ext cx="752756" cy="908952"/>
            </a:xfrm>
            <a:custGeom>
              <a:rect b="b" l="l" r="r" t="t"/>
              <a:pathLst>
                <a:path extrusionOk="0" h="19966" w="16535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5557155" y="1345301"/>
              <a:ext cx="287855" cy="423610"/>
            </a:xfrm>
            <a:custGeom>
              <a:rect b="b" l="l" r="r" t="t"/>
              <a:pathLst>
                <a:path extrusionOk="0" h="9305" w="6323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5816966" y="1752247"/>
              <a:ext cx="91460" cy="70700"/>
            </a:xfrm>
            <a:custGeom>
              <a:rect b="b" l="l" r="r" t="t"/>
              <a:pathLst>
                <a:path extrusionOk="0" h="1553" w="2009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3789649" y="1929754"/>
              <a:ext cx="200583" cy="245243"/>
            </a:xfrm>
            <a:custGeom>
              <a:rect b="b" l="l" r="r" t="t"/>
              <a:pathLst>
                <a:path extrusionOk="0" h="5387" w="4406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587017" y="2087856"/>
              <a:ext cx="845854" cy="990988"/>
            </a:xfrm>
            <a:custGeom>
              <a:rect b="b" l="l" r="r" t="t"/>
              <a:pathLst>
                <a:path extrusionOk="0" h="21768" w="1858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900593" y="2025168"/>
              <a:ext cx="513613" cy="1101386"/>
            </a:xfrm>
            <a:custGeom>
              <a:rect b="b" l="l" r="r" t="t"/>
              <a:pathLst>
                <a:path extrusionOk="0" h="24193" w="11282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3818739" y="2220197"/>
              <a:ext cx="128289" cy="472367"/>
            </a:xfrm>
            <a:custGeom>
              <a:rect b="b" l="l" r="r" t="t"/>
              <a:pathLst>
                <a:path extrusionOk="0" h="10376" w="2818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894584" y="2701986"/>
              <a:ext cx="92507" cy="71747"/>
            </a:xfrm>
            <a:custGeom>
              <a:rect b="b" l="l" r="r" t="t"/>
              <a:pathLst>
                <a:path extrusionOk="0" h="1576" w="2032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19"/>
          <p:cNvGrpSpPr/>
          <p:nvPr/>
        </p:nvGrpSpPr>
        <p:grpSpPr>
          <a:xfrm flipH="1" rot="-2199938">
            <a:off x="672888" y="-445232"/>
            <a:ext cx="1641243" cy="1466814"/>
            <a:chOff x="3536075" y="659925"/>
            <a:chExt cx="2759951" cy="2466629"/>
          </a:xfrm>
        </p:grpSpPr>
        <p:sp>
          <p:nvSpPr>
            <p:cNvPr id="224" name="Google Shape;224;p19"/>
            <p:cNvSpPr/>
            <p:nvPr/>
          </p:nvSpPr>
          <p:spPr>
            <a:xfrm>
              <a:off x="3536075" y="659925"/>
              <a:ext cx="2269649" cy="1912733"/>
            </a:xfrm>
            <a:custGeom>
              <a:rect b="b" l="l" r="r" t="t"/>
              <a:pathLst>
                <a:path extrusionOk="0" h="42015" w="4985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5364949" y="1024852"/>
              <a:ext cx="253574" cy="257763"/>
            </a:xfrm>
            <a:custGeom>
              <a:rect b="b" l="l" r="r" t="t"/>
              <a:pathLst>
                <a:path extrusionOk="0" h="5662" w="557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5508352" y="1183824"/>
              <a:ext cx="768917" cy="803334"/>
            </a:xfrm>
            <a:custGeom>
              <a:rect b="b" l="l" r="r" t="t"/>
              <a:pathLst>
                <a:path extrusionOk="0" h="17646" w="1689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5543270" y="1138937"/>
              <a:ext cx="752756" cy="908952"/>
            </a:xfrm>
            <a:custGeom>
              <a:rect b="b" l="l" r="r" t="t"/>
              <a:pathLst>
                <a:path extrusionOk="0" h="19966" w="16535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5557155" y="1345301"/>
              <a:ext cx="287855" cy="423610"/>
            </a:xfrm>
            <a:custGeom>
              <a:rect b="b" l="l" r="r" t="t"/>
              <a:pathLst>
                <a:path extrusionOk="0" h="9305" w="6323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5816966" y="1752247"/>
              <a:ext cx="91460" cy="70700"/>
            </a:xfrm>
            <a:custGeom>
              <a:rect b="b" l="l" r="r" t="t"/>
              <a:pathLst>
                <a:path extrusionOk="0" h="1553" w="2009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3789649" y="1929754"/>
              <a:ext cx="200583" cy="245243"/>
            </a:xfrm>
            <a:custGeom>
              <a:rect b="b" l="l" r="r" t="t"/>
              <a:pathLst>
                <a:path extrusionOk="0" h="5387" w="4406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3587017" y="2087856"/>
              <a:ext cx="845854" cy="990988"/>
            </a:xfrm>
            <a:custGeom>
              <a:rect b="b" l="l" r="r" t="t"/>
              <a:pathLst>
                <a:path extrusionOk="0" h="21768" w="1858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3900593" y="2025168"/>
              <a:ext cx="513613" cy="1101386"/>
            </a:xfrm>
            <a:custGeom>
              <a:rect b="b" l="l" r="r" t="t"/>
              <a:pathLst>
                <a:path extrusionOk="0" h="24193" w="11282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3818739" y="2220197"/>
              <a:ext cx="128289" cy="472367"/>
            </a:xfrm>
            <a:custGeom>
              <a:rect b="b" l="l" r="r" t="t"/>
              <a:pathLst>
                <a:path extrusionOk="0" h="10376" w="2818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3894584" y="2701986"/>
              <a:ext cx="92507" cy="71747"/>
            </a:xfrm>
            <a:custGeom>
              <a:rect b="b" l="l" r="r" t="t"/>
              <a:pathLst>
                <a:path extrusionOk="0" h="1576" w="2032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19"/>
          <p:cNvSpPr/>
          <p:nvPr/>
        </p:nvSpPr>
        <p:spPr>
          <a:xfrm flipH="1">
            <a:off x="7848598" y="3415023"/>
            <a:ext cx="1504976" cy="1695353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 txBox="1"/>
          <p:nvPr>
            <p:ph idx="1" type="subTitle"/>
          </p:nvPr>
        </p:nvSpPr>
        <p:spPr>
          <a:xfrm>
            <a:off x="720000" y="1200150"/>
            <a:ext cx="7785900" cy="3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237" name="Google Shape;237;p19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idx="1" type="body"/>
          </p:nvPr>
        </p:nvSpPr>
        <p:spPr>
          <a:xfrm>
            <a:off x="2928445" y="2186093"/>
            <a:ext cx="198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0" name="Google Shape;240;p20"/>
          <p:cNvSpPr txBox="1"/>
          <p:nvPr>
            <p:ph idx="2" type="subTitle"/>
          </p:nvPr>
        </p:nvSpPr>
        <p:spPr>
          <a:xfrm>
            <a:off x="2928435" y="1798225"/>
            <a:ext cx="198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1" name="Google Shape;241;p20"/>
          <p:cNvSpPr txBox="1"/>
          <p:nvPr>
            <p:ph idx="3" type="body"/>
          </p:nvPr>
        </p:nvSpPr>
        <p:spPr>
          <a:xfrm>
            <a:off x="720000" y="2186093"/>
            <a:ext cx="198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20"/>
          <p:cNvSpPr txBox="1"/>
          <p:nvPr>
            <p:ph idx="4" type="subTitle"/>
          </p:nvPr>
        </p:nvSpPr>
        <p:spPr>
          <a:xfrm>
            <a:off x="720000" y="1798225"/>
            <a:ext cx="198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3" name="Google Shape;243;p20"/>
          <p:cNvSpPr txBox="1"/>
          <p:nvPr>
            <p:ph idx="5" type="body"/>
          </p:nvPr>
        </p:nvSpPr>
        <p:spPr>
          <a:xfrm>
            <a:off x="2928438" y="3594850"/>
            <a:ext cx="198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20"/>
          <p:cNvSpPr txBox="1"/>
          <p:nvPr>
            <p:ph idx="6" type="subTitle"/>
          </p:nvPr>
        </p:nvSpPr>
        <p:spPr>
          <a:xfrm>
            <a:off x="2928435" y="3201247"/>
            <a:ext cx="198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5" name="Google Shape;245;p20"/>
          <p:cNvSpPr txBox="1"/>
          <p:nvPr>
            <p:ph idx="7" type="body"/>
          </p:nvPr>
        </p:nvSpPr>
        <p:spPr>
          <a:xfrm>
            <a:off x="720000" y="3594846"/>
            <a:ext cx="198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20"/>
          <p:cNvSpPr txBox="1"/>
          <p:nvPr>
            <p:ph idx="8" type="subTitle"/>
          </p:nvPr>
        </p:nvSpPr>
        <p:spPr>
          <a:xfrm>
            <a:off x="720000" y="3201247"/>
            <a:ext cx="198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b="1" sz="20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7" name="Google Shape;247;p20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>
            <p:ph type="title"/>
          </p:nvPr>
        </p:nvSpPr>
        <p:spPr>
          <a:xfrm>
            <a:off x="1580400" y="1576050"/>
            <a:ext cx="59832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0" sz="27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50" name="Google Shape;250;p21"/>
          <p:cNvSpPr txBox="1"/>
          <p:nvPr>
            <p:ph idx="2" type="title"/>
          </p:nvPr>
        </p:nvSpPr>
        <p:spPr>
          <a:xfrm>
            <a:off x="4754850" y="3147438"/>
            <a:ext cx="27147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grpSp>
        <p:nvGrpSpPr>
          <p:cNvPr id="251" name="Google Shape;251;p21"/>
          <p:cNvGrpSpPr/>
          <p:nvPr/>
        </p:nvGrpSpPr>
        <p:grpSpPr>
          <a:xfrm rot="-4413678">
            <a:off x="824050" y="3492507"/>
            <a:ext cx="951297" cy="1102843"/>
            <a:chOff x="1667110" y="1547045"/>
            <a:chExt cx="1047905" cy="1214969"/>
          </a:xfrm>
        </p:grpSpPr>
        <p:grpSp>
          <p:nvGrpSpPr>
            <p:cNvPr id="252" name="Google Shape;252;p21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253" name="Google Shape;253;p21"/>
              <p:cNvSpPr/>
              <p:nvPr/>
            </p:nvSpPr>
            <p:spPr>
              <a:xfrm rot="4809657">
                <a:off x="1769563" y="2297034"/>
                <a:ext cx="189896" cy="290095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6" name="Google Shape;256;p21"/>
            <p:cNvSpPr/>
            <p:nvPr/>
          </p:nvSpPr>
          <p:spPr>
            <a:xfrm rot="4728916">
              <a:off x="2018395" y="2469136"/>
              <a:ext cx="315263" cy="231564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21"/>
          <p:cNvGrpSpPr/>
          <p:nvPr/>
        </p:nvGrpSpPr>
        <p:grpSpPr>
          <a:xfrm flipH="1" rot="-1078009">
            <a:off x="7450815" y="384975"/>
            <a:ext cx="1062628" cy="1169760"/>
            <a:chOff x="1667110" y="1547045"/>
            <a:chExt cx="1047905" cy="1153661"/>
          </a:xfrm>
        </p:grpSpPr>
        <p:grpSp>
          <p:nvGrpSpPr>
            <p:cNvPr id="258" name="Google Shape;258;p21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259" name="Google Shape;259;p21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1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2" name="Google Shape;262;p21"/>
            <p:cNvSpPr/>
            <p:nvPr/>
          </p:nvSpPr>
          <p:spPr>
            <a:xfrm>
              <a:off x="2018423" y="2469101"/>
              <a:ext cx="315207" cy="231605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21"/>
          <p:cNvGrpSpPr/>
          <p:nvPr/>
        </p:nvGrpSpPr>
        <p:grpSpPr>
          <a:xfrm flipH="1" rot="-3789647">
            <a:off x="-294615" y="-1373674"/>
            <a:ext cx="2144455" cy="3370062"/>
            <a:chOff x="3524150" y="1726375"/>
            <a:chExt cx="2144400" cy="3369975"/>
          </a:xfrm>
        </p:grpSpPr>
        <p:sp>
          <p:nvSpPr>
            <p:cNvPr id="264" name="Google Shape;264;p21"/>
            <p:cNvSpPr/>
            <p:nvPr/>
          </p:nvSpPr>
          <p:spPr>
            <a:xfrm>
              <a:off x="3524150" y="1726375"/>
              <a:ext cx="2144400" cy="2886025"/>
            </a:xfrm>
            <a:custGeom>
              <a:rect b="b" l="l" r="r" t="t"/>
              <a:pathLst>
                <a:path extrusionOk="0" h="115441" w="85776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3828250" y="4498575"/>
              <a:ext cx="134125" cy="142700"/>
            </a:xfrm>
            <a:custGeom>
              <a:rect b="b" l="l" r="r" t="t"/>
              <a:pathLst>
                <a:path extrusionOk="0" h="5708" w="5365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3877325" y="4594450"/>
              <a:ext cx="394325" cy="476850"/>
            </a:xfrm>
            <a:custGeom>
              <a:rect b="b" l="l" r="r" t="t"/>
              <a:pathLst>
                <a:path extrusionOk="0" h="19074" w="15773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3912225" y="4571125"/>
              <a:ext cx="388525" cy="525225"/>
            </a:xfrm>
            <a:custGeom>
              <a:rect b="b" l="l" r="r" t="t"/>
              <a:pathLst>
                <a:path extrusionOk="0" h="21009" w="15541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3917275" y="4681975"/>
              <a:ext cx="130925" cy="244075"/>
            </a:xfrm>
            <a:custGeom>
              <a:rect b="b" l="l" r="r" t="t"/>
              <a:pathLst>
                <a:path extrusionOk="0" h="9763" w="5237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4031375" y="4920275"/>
              <a:ext cx="50250" cy="38825"/>
            </a:xfrm>
            <a:custGeom>
              <a:rect b="b" l="l" r="r" t="t"/>
              <a:pathLst>
                <a:path extrusionOk="0" h="1553" w="201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4191175" y="3900000"/>
              <a:ext cx="134125" cy="107300"/>
            </a:xfrm>
            <a:custGeom>
              <a:rect b="b" l="l" r="r" t="t"/>
              <a:pathLst>
                <a:path extrusionOk="0" h="4292" w="5365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4305300" y="3885550"/>
              <a:ext cx="557525" cy="289075"/>
            </a:xfrm>
            <a:custGeom>
              <a:rect b="b" l="l" r="r" t="t"/>
              <a:pathLst>
                <a:path extrusionOk="0" h="11563" w="22301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4269975" y="3890675"/>
              <a:ext cx="621225" cy="241375"/>
            </a:xfrm>
            <a:custGeom>
              <a:rect b="b" l="l" r="r" t="t"/>
              <a:pathLst>
                <a:path extrusionOk="0" h="9655" w="24849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4348075" y="4005000"/>
              <a:ext cx="254850" cy="137925"/>
            </a:xfrm>
            <a:custGeom>
              <a:rect b="b" l="l" r="r" t="t"/>
              <a:pathLst>
                <a:path extrusionOk="0" h="5517" w="10194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4596875" y="4107700"/>
              <a:ext cx="50825" cy="38825"/>
            </a:xfrm>
            <a:custGeom>
              <a:rect b="b" l="l" r="r" t="t"/>
              <a:pathLst>
                <a:path extrusionOk="0" h="1553" w="203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4757800" y="2957300"/>
              <a:ext cx="135275" cy="143250"/>
            </a:xfrm>
            <a:custGeom>
              <a:rect b="b" l="l" r="r" t="t"/>
              <a:pathLst>
                <a:path extrusionOk="0" h="5730" w="5411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4817150" y="3052025"/>
              <a:ext cx="396000" cy="470000"/>
            </a:xfrm>
            <a:custGeom>
              <a:rect b="b" l="l" r="r" t="t"/>
              <a:pathLst>
                <a:path extrusionOk="0" h="18800" w="1584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4832650" y="3035700"/>
              <a:ext cx="407925" cy="514950"/>
            </a:xfrm>
            <a:custGeom>
              <a:rect b="b" l="l" r="r" t="t"/>
              <a:pathLst>
                <a:path extrusionOk="0" h="20598" w="16317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4850475" y="3139025"/>
              <a:ext cx="135925" cy="243125"/>
            </a:xfrm>
            <a:custGeom>
              <a:rect b="b" l="l" r="r" t="t"/>
              <a:pathLst>
                <a:path extrusionOk="0" h="9725" w="5437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4970075" y="3375000"/>
              <a:ext cx="50250" cy="39400"/>
            </a:xfrm>
            <a:custGeom>
              <a:rect b="b" l="l" r="r" t="t"/>
              <a:pathLst>
                <a:path extrusionOk="0" h="1576" w="201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21"/>
          <p:cNvGrpSpPr/>
          <p:nvPr/>
        </p:nvGrpSpPr>
        <p:grpSpPr>
          <a:xfrm rot="-10213102">
            <a:off x="7052312" y="2638539"/>
            <a:ext cx="2144482" cy="3370103"/>
            <a:chOff x="3524150" y="1726375"/>
            <a:chExt cx="2144400" cy="3369975"/>
          </a:xfrm>
        </p:grpSpPr>
        <p:sp>
          <p:nvSpPr>
            <p:cNvPr id="281" name="Google Shape;281;p21"/>
            <p:cNvSpPr/>
            <p:nvPr/>
          </p:nvSpPr>
          <p:spPr>
            <a:xfrm>
              <a:off x="3524150" y="1726375"/>
              <a:ext cx="2144400" cy="2886025"/>
            </a:xfrm>
            <a:custGeom>
              <a:rect b="b" l="l" r="r" t="t"/>
              <a:pathLst>
                <a:path extrusionOk="0" h="115441" w="85776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3828250" y="4498575"/>
              <a:ext cx="134125" cy="142700"/>
            </a:xfrm>
            <a:custGeom>
              <a:rect b="b" l="l" r="r" t="t"/>
              <a:pathLst>
                <a:path extrusionOk="0" h="5708" w="5365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3877325" y="4594450"/>
              <a:ext cx="394325" cy="476850"/>
            </a:xfrm>
            <a:custGeom>
              <a:rect b="b" l="l" r="r" t="t"/>
              <a:pathLst>
                <a:path extrusionOk="0" h="19074" w="15773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3912225" y="4571125"/>
              <a:ext cx="388525" cy="525225"/>
            </a:xfrm>
            <a:custGeom>
              <a:rect b="b" l="l" r="r" t="t"/>
              <a:pathLst>
                <a:path extrusionOk="0" h="21009" w="15541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917275" y="4681975"/>
              <a:ext cx="130925" cy="244075"/>
            </a:xfrm>
            <a:custGeom>
              <a:rect b="b" l="l" r="r" t="t"/>
              <a:pathLst>
                <a:path extrusionOk="0" h="9763" w="5237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4031375" y="4920275"/>
              <a:ext cx="50250" cy="38825"/>
            </a:xfrm>
            <a:custGeom>
              <a:rect b="b" l="l" r="r" t="t"/>
              <a:pathLst>
                <a:path extrusionOk="0" h="1553" w="201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4191175" y="3900000"/>
              <a:ext cx="134125" cy="107300"/>
            </a:xfrm>
            <a:custGeom>
              <a:rect b="b" l="l" r="r" t="t"/>
              <a:pathLst>
                <a:path extrusionOk="0" h="4292" w="5365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305300" y="3885550"/>
              <a:ext cx="557525" cy="289075"/>
            </a:xfrm>
            <a:custGeom>
              <a:rect b="b" l="l" r="r" t="t"/>
              <a:pathLst>
                <a:path extrusionOk="0" h="11563" w="22301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4269975" y="3890675"/>
              <a:ext cx="621225" cy="241375"/>
            </a:xfrm>
            <a:custGeom>
              <a:rect b="b" l="l" r="r" t="t"/>
              <a:pathLst>
                <a:path extrusionOk="0" h="9655" w="24849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4348075" y="4005000"/>
              <a:ext cx="254850" cy="137925"/>
            </a:xfrm>
            <a:custGeom>
              <a:rect b="b" l="l" r="r" t="t"/>
              <a:pathLst>
                <a:path extrusionOk="0" h="5517" w="10194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4596875" y="4107700"/>
              <a:ext cx="50825" cy="38825"/>
            </a:xfrm>
            <a:custGeom>
              <a:rect b="b" l="l" r="r" t="t"/>
              <a:pathLst>
                <a:path extrusionOk="0" h="1553" w="203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4757800" y="2957300"/>
              <a:ext cx="135275" cy="143250"/>
            </a:xfrm>
            <a:custGeom>
              <a:rect b="b" l="l" r="r" t="t"/>
              <a:pathLst>
                <a:path extrusionOk="0" h="5730" w="5411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4817150" y="3052025"/>
              <a:ext cx="396000" cy="470000"/>
            </a:xfrm>
            <a:custGeom>
              <a:rect b="b" l="l" r="r" t="t"/>
              <a:pathLst>
                <a:path extrusionOk="0" h="18800" w="1584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4832650" y="3035700"/>
              <a:ext cx="407925" cy="514950"/>
            </a:xfrm>
            <a:custGeom>
              <a:rect b="b" l="l" r="r" t="t"/>
              <a:pathLst>
                <a:path extrusionOk="0" h="20598" w="16317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4850475" y="3139025"/>
              <a:ext cx="135925" cy="243125"/>
            </a:xfrm>
            <a:custGeom>
              <a:rect b="b" l="l" r="r" t="t"/>
              <a:pathLst>
                <a:path extrusionOk="0" h="9725" w="5437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4970075" y="3375000"/>
              <a:ext cx="50250" cy="39400"/>
            </a:xfrm>
            <a:custGeom>
              <a:rect b="b" l="l" r="r" t="t"/>
              <a:pathLst>
                <a:path extrusionOk="0" h="1576" w="201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/>
          <p:nvPr>
            <p:ph type="title"/>
          </p:nvPr>
        </p:nvSpPr>
        <p:spPr>
          <a:xfrm>
            <a:off x="2301299" y="1545750"/>
            <a:ext cx="45414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point">
  <p:cSld name="CUSTOM_2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/>
          <p:nvPr/>
        </p:nvSpPr>
        <p:spPr>
          <a:xfrm flipH="1">
            <a:off x="7965866" y="3660048"/>
            <a:ext cx="1504976" cy="1695353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3"/>
          <p:cNvSpPr/>
          <p:nvPr/>
        </p:nvSpPr>
        <p:spPr>
          <a:xfrm flipH="1" rot="-10243476">
            <a:off x="12490" y="-250571"/>
            <a:ext cx="1504966" cy="1695342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 txBox="1"/>
          <p:nvPr>
            <p:ph idx="1" type="subTitle"/>
          </p:nvPr>
        </p:nvSpPr>
        <p:spPr>
          <a:xfrm>
            <a:off x="1501025" y="2746598"/>
            <a:ext cx="6141900" cy="17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23"/>
          <p:cNvSpPr txBox="1"/>
          <p:nvPr>
            <p:ph type="title"/>
          </p:nvPr>
        </p:nvSpPr>
        <p:spPr>
          <a:xfrm>
            <a:off x="719988" y="2138775"/>
            <a:ext cx="7704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b="1" i="0" sz="2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b="0" i="0" sz="2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b="0" i="0" sz="2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b="0" i="0" sz="2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b="0" i="0" sz="2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b="0" i="0" sz="2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b="0" i="0" sz="2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b="0" i="0" sz="2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b="0" i="0" sz="2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"/>
          <p:cNvSpPr/>
          <p:nvPr/>
        </p:nvSpPr>
        <p:spPr>
          <a:xfrm>
            <a:off x="2336400" y="3471125"/>
            <a:ext cx="4471200" cy="366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"/>
          <p:cNvSpPr txBox="1"/>
          <p:nvPr>
            <p:ph idx="1" type="subTitle"/>
          </p:nvPr>
        </p:nvSpPr>
        <p:spPr>
          <a:xfrm>
            <a:off x="2317461" y="3431028"/>
            <a:ext cx="4509078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Sahaj Singh, Nicholas Mah, Zach Hsu, Daniel Yu</a:t>
            </a:r>
            <a:endParaRPr/>
          </a:p>
        </p:txBody>
      </p:sp>
      <p:grpSp>
        <p:nvGrpSpPr>
          <p:cNvPr id="606" name="Google Shape;606;p1"/>
          <p:cNvGrpSpPr/>
          <p:nvPr/>
        </p:nvGrpSpPr>
        <p:grpSpPr>
          <a:xfrm>
            <a:off x="6275129" y="1391342"/>
            <a:ext cx="959162" cy="1038018"/>
            <a:chOff x="6342808" y="1372951"/>
            <a:chExt cx="1029585" cy="1114231"/>
          </a:xfrm>
        </p:grpSpPr>
        <p:grpSp>
          <p:nvGrpSpPr>
            <p:cNvPr id="607" name="Google Shape;607;p1"/>
            <p:cNvGrpSpPr/>
            <p:nvPr/>
          </p:nvGrpSpPr>
          <p:grpSpPr>
            <a:xfrm flipH="1">
              <a:off x="6342808" y="1650082"/>
              <a:ext cx="1029585" cy="837100"/>
              <a:chOff x="1627300" y="2234250"/>
              <a:chExt cx="541175" cy="440000"/>
            </a:xfrm>
          </p:grpSpPr>
          <p:sp>
            <p:nvSpPr>
              <p:cNvPr id="608" name="Google Shape;608;p1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1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rect b="b" l="l" r="r" t="t"/>
                <a:pathLst>
                  <a:path extrusionOk="0" h="1808" w="2694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2" name="Google Shape;612;p1"/>
            <p:cNvSpPr/>
            <p:nvPr/>
          </p:nvSpPr>
          <p:spPr>
            <a:xfrm>
              <a:off x="6616380" y="1372951"/>
              <a:ext cx="376993" cy="277004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1"/>
          <p:cNvGrpSpPr/>
          <p:nvPr/>
        </p:nvGrpSpPr>
        <p:grpSpPr>
          <a:xfrm>
            <a:off x="1909724" y="1354608"/>
            <a:ext cx="1056515" cy="1074751"/>
            <a:chOff x="1667110" y="1547045"/>
            <a:chExt cx="1134086" cy="1153661"/>
          </a:xfrm>
        </p:grpSpPr>
        <p:grpSp>
          <p:nvGrpSpPr>
            <p:cNvPr id="614" name="Google Shape;614;p1"/>
            <p:cNvGrpSpPr/>
            <p:nvPr/>
          </p:nvGrpSpPr>
          <p:grpSpPr>
            <a:xfrm>
              <a:off x="1667110" y="1547045"/>
              <a:ext cx="1134086" cy="922064"/>
              <a:chOff x="1627300" y="2234250"/>
              <a:chExt cx="541175" cy="440000"/>
            </a:xfrm>
          </p:grpSpPr>
          <p:sp>
            <p:nvSpPr>
              <p:cNvPr id="615" name="Google Shape;615;p1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rect b="b" l="l" r="r" t="t"/>
                <a:pathLst>
                  <a:path extrusionOk="0" h="3138" w="468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rect b="b" l="l" r="r" t="t"/>
                <a:pathLst>
                  <a:path extrusionOk="0" h="2362" w="3511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rect b="b" l="l" r="r" t="t"/>
                <a:pathLst>
                  <a:path extrusionOk="0" h="1808" w="2694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9" name="Google Shape;619;p1"/>
            <p:cNvSpPr/>
            <p:nvPr/>
          </p:nvSpPr>
          <p:spPr>
            <a:xfrm>
              <a:off x="2018423" y="2469101"/>
              <a:ext cx="315207" cy="231605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1"/>
          <p:cNvGrpSpPr/>
          <p:nvPr/>
        </p:nvGrpSpPr>
        <p:grpSpPr>
          <a:xfrm>
            <a:off x="3459300" y="272189"/>
            <a:ext cx="2225400" cy="649616"/>
            <a:chOff x="3459300" y="300775"/>
            <a:chExt cx="2225400" cy="649616"/>
          </a:xfrm>
        </p:grpSpPr>
        <p:sp>
          <p:nvSpPr>
            <p:cNvPr id="621" name="Google Shape;621;p1"/>
            <p:cNvSpPr/>
            <p:nvPr/>
          </p:nvSpPr>
          <p:spPr>
            <a:xfrm>
              <a:off x="3542700" y="300775"/>
              <a:ext cx="2029201" cy="649616"/>
            </a:xfrm>
            <a:custGeom>
              <a:rect b="b" l="l" r="r" t="t"/>
              <a:pathLst>
                <a:path extrusionOk="0" h="13857" w="43285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"/>
            <p:cNvSpPr/>
            <p:nvPr/>
          </p:nvSpPr>
          <p:spPr>
            <a:xfrm>
              <a:off x="3459300" y="570854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"/>
            <p:cNvSpPr/>
            <p:nvPr/>
          </p:nvSpPr>
          <p:spPr>
            <a:xfrm>
              <a:off x="5486069" y="570854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1"/>
          <p:cNvGrpSpPr/>
          <p:nvPr/>
        </p:nvGrpSpPr>
        <p:grpSpPr>
          <a:xfrm>
            <a:off x="3542700" y="4169048"/>
            <a:ext cx="2225400" cy="649616"/>
            <a:chOff x="3542700" y="4123475"/>
            <a:chExt cx="2225400" cy="649616"/>
          </a:xfrm>
        </p:grpSpPr>
        <p:sp>
          <p:nvSpPr>
            <p:cNvPr id="625" name="Google Shape;625;p1"/>
            <p:cNvSpPr/>
            <p:nvPr/>
          </p:nvSpPr>
          <p:spPr>
            <a:xfrm flipH="1">
              <a:off x="3655499" y="4123475"/>
              <a:ext cx="2029201" cy="649616"/>
            </a:xfrm>
            <a:custGeom>
              <a:rect b="b" l="l" r="r" t="t"/>
              <a:pathLst>
                <a:path extrusionOk="0" h="13857" w="43285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"/>
            <p:cNvSpPr/>
            <p:nvPr/>
          </p:nvSpPr>
          <p:spPr>
            <a:xfrm flipH="1">
              <a:off x="5569469" y="4393554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"/>
            <p:cNvSpPr/>
            <p:nvPr/>
          </p:nvSpPr>
          <p:spPr>
            <a:xfrm flipH="1">
              <a:off x="3542700" y="4393554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8" name="Google Shape;628;p1"/>
          <p:cNvSpPr txBox="1"/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ENSC 251 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"/>
          <p:cNvSpPr/>
          <p:nvPr/>
        </p:nvSpPr>
        <p:spPr>
          <a:xfrm>
            <a:off x="645675" y="1779398"/>
            <a:ext cx="1215600" cy="288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0"/>
          <p:cNvSpPr/>
          <p:nvPr/>
        </p:nvSpPr>
        <p:spPr>
          <a:xfrm>
            <a:off x="645675" y="3076023"/>
            <a:ext cx="1346048" cy="253745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0"/>
          <p:cNvSpPr/>
          <p:nvPr/>
        </p:nvSpPr>
        <p:spPr>
          <a:xfrm>
            <a:off x="7282725" y="3104598"/>
            <a:ext cx="1215600" cy="288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0"/>
          <p:cNvSpPr/>
          <p:nvPr/>
        </p:nvSpPr>
        <p:spPr>
          <a:xfrm>
            <a:off x="7282725" y="1807973"/>
            <a:ext cx="1215600" cy="288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0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Project Management</a:t>
            </a:r>
            <a:endParaRPr sz="4000"/>
          </a:p>
        </p:txBody>
      </p:sp>
      <p:sp>
        <p:nvSpPr>
          <p:cNvPr id="918" name="Google Shape;918;p10"/>
          <p:cNvSpPr txBox="1"/>
          <p:nvPr/>
        </p:nvSpPr>
        <p:spPr>
          <a:xfrm>
            <a:off x="720000" y="3364922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IDE of choice, used the Github extension with Live Share</a:t>
            </a:r>
            <a:endParaRPr b="0" i="0" sz="16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10"/>
          <p:cNvSpPr txBox="1"/>
          <p:nvPr/>
        </p:nvSpPr>
        <p:spPr>
          <a:xfrm>
            <a:off x="706889" y="2922147"/>
            <a:ext cx="1270717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VSCode</a:t>
            </a:r>
            <a:endParaRPr b="1" i="0" sz="2000" u="none" cap="none" strike="noStrike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20" name="Google Shape;920;p10"/>
          <p:cNvSpPr txBox="1"/>
          <p:nvPr/>
        </p:nvSpPr>
        <p:spPr>
          <a:xfrm>
            <a:off x="6427200" y="3364922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Primary form of communication</a:t>
            </a:r>
            <a:endParaRPr b="0" i="0" sz="16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10"/>
          <p:cNvSpPr txBox="1"/>
          <p:nvPr/>
        </p:nvSpPr>
        <p:spPr>
          <a:xfrm>
            <a:off x="7208325" y="2974700"/>
            <a:ext cx="1215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Discord</a:t>
            </a:r>
            <a:endParaRPr b="1" i="0" sz="2000" u="none" cap="none" strike="noStrike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22" name="Google Shape;922;p10"/>
          <p:cNvSpPr txBox="1"/>
          <p:nvPr/>
        </p:nvSpPr>
        <p:spPr>
          <a:xfrm>
            <a:off x="720000" y="2085637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Met frequently both in person and online </a:t>
            </a:r>
            <a:endParaRPr b="0" i="0" sz="16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10"/>
          <p:cNvSpPr txBox="1"/>
          <p:nvPr/>
        </p:nvSpPr>
        <p:spPr>
          <a:xfrm>
            <a:off x="608600" y="1695400"/>
            <a:ext cx="1270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Meetings</a:t>
            </a:r>
            <a:endParaRPr b="1" i="0" sz="2000" u="none" cap="none" strike="noStrike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24" name="Google Shape;924;p10"/>
          <p:cNvSpPr txBox="1"/>
          <p:nvPr/>
        </p:nvSpPr>
        <p:spPr>
          <a:xfrm>
            <a:off x="6427200" y="2085637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Utilised a private Github repository to keep files oragnized</a:t>
            </a:r>
            <a:endParaRPr b="0" i="0" sz="16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10"/>
          <p:cNvSpPr txBox="1"/>
          <p:nvPr/>
        </p:nvSpPr>
        <p:spPr>
          <a:xfrm>
            <a:off x="7319100" y="1695400"/>
            <a:ext cx="1104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Github</a:t>
            </a:r>
            <a:endParaRPr b="1" i="0" sz="2000" u="none" cap="none" strike="noStrike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926" name="Google Shape;926;p10"/>
          <p:cNvGrpSpPr/>
          <p:nvPr/>
        </p:nvGrpSpPr>
        <p:grpSpPr>
          <a:xfrm>
            <a:off x="3784084" y="1472869"/>
            <a:ext cx="1593978" cy="3455898"/>
            <a:chOff x="6061450" y="1457325"/>
            <a:chExt cx="1458618" cy="3162425"/>
          </a:xfrm>
        </p:grpSpPr>
        <p:sp>
          <p:nvSpPr>
            <p:cNvPr id="927" name="Google Shape;927;p10"/>
            <p:cNvSpPr/>
            <p:nvPr/>
          </p:nvSpPr>
          <p:spPr>
            <a:xfrm>
              <a:off x="6405980" y="4361450"/>
              <a:ext cx="799800" cy="25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8" name="Google Shape;928;p10"/>
            <p:cNvGrpSpPr/>
            <p:nvPr/>
          </p:nvGrpSpPr>
          <p:grpSpPr>
            <a:xfrm>
              <a:off x="6091712" y="1457325"/>
              <a:ext cx="1428356" cy="3084126"/>
              <a:chOff x="6091712" y="1457325"/>
              <a:chExt cx="1428356" cy="3084126"/>
            </a:xfrm>
          </p:grpSpPr>
          <p:sp>
            <p:nvSpPr>
              <p:cNvPr id="929" name="Google Shape;929;p10"/>
              <p:cNvSpPr/>
              <p:nvPr/>
            </p:nvSpPr>
            <p:spPr>
              <a:xfrm>
                <a:off x="6631552" y="4019171"/>
                <a:ext cx="354562" cy="522280"/>
              </a:xfrm>
              <a:custGeom>
                <a:rect b="b" l="l" r="r" t="t"/>
                <a:pathLst>
                  <a:path extrusionOk="0" h="18460" w="12532">
                    <a:moveTo>
                      <a:pt x="10126" y="1"/>
                    </a:moveTo>
                    <a:lnTo>
                      <a:pt x="2256" y="402"/>
                    </a:lnTo>
                    <a:cubicBezTo>
                      <a:pt x="2256" y="4838"/>
                      <a:pt x="0" y="16968"/>
                      <a:pt x="0" y="16968"/>
                    </a:cubicBezTo>
                    <a:cubicBezTo>
                      <a:pt x="868" y="17928"/>
                      <a:pt x="3823" y="18460"/>
                      <a:pt x="6674" y="18460"/>
                    </a:cubicBezTo>
                    <a:cubicBezTo>
                      <a:pt x="9259" y="18460"/>
                      <a:pt x="11757" y="18022"/>
                      <a:pt x="12532" y="17068"/>
                    </a:cubicBezTo>
                    <a:lnTo>
                      <a:pt x="10126" y="1"/>
                    </a:lnTo>
                    <a:close/>
                  </a:path>
                </a:pathLst>
              </a:custGeom>
              <a:solidFill>
                <a:srgbClr val="9D66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10"/>
              <p:cNvSpPr/>
              <p:nvPr/>
            </p:nvSpPr>
            <p:spPr>
              <a:xfrm>
                <a:off x="6813071" y="4106393"/>
                <a:ext cx="24134" cy="242523"/>
              </a:xfrm>
              <a:custGeom>
                <a:rect b="b" l="l" r="r" t="t"/>
                <a:pathLst>
                  <a:path extrusionOk="0" h="8572" w="853">
                    <a:moveTo>
                      <a:pt x="201" y="0"/>
                    </a:moveTo>
                    <a:cubicBezTo>
                      <a:pt x="201" y="0"/>
                      <a:pt x="126" y="552"/>
                      <a:pt x="76" y="1354"/>
                    </a:cubicBezTo>
                    <a:cubicBezTo>
                      <a:pt x="76" y="1554"/>
                      <a:pt x="50" y="1780"/>
                      <a:pt x="50" y="2005"/>
                    </a:cubicBezTo>
                    <a:cubicBezTo>
                      <a:pt x="25" y="2231"/>
                      <a:pt x="25" y="2482"/>
                      <a:pt x="25" y="2732"/>
                    </a:cubicBezTo>
                    <a:cubicBezTo>
                      <a:pt x="0" y="3233"/>
                      <a:pt x="0" y="3760"/>
                      <a:pt x="25" y="4286"/>
                    </a:cubicBezTo>
                    <a:cubicBezTo>
                      <a:pt x="25" y="4837"/>
                      <a:pt x="50" y="5364"/>
                      <a:pt x="76" y="5865"/>
                    </a:cubicBezTo>
                    <a:cubicBezTo>
                      <a:pt x="126" y="6366"/>
                      <a:pt x="176" y="6843"/>
                      <a:pt x="226" y="7244"/>
                    </a:cubicBezTo>
                    <a:cubicBezTo>
                      <a:pt x="326" y="8046"/>
                      <a:pt x="451" y="8572"/>
                      <a:pt x="451" y="8572"/>
                    </a:cubicBezTo>
                    <a:cubicBezTo>
                      <a:pt x="451" y="8572"/>
                      <a:pt x="602" y="8046"/>
                      <a:pt x="702" y="7244"/>
                    </a:cubicBezTo>
                    <a:cubicBezTo>
                      <a:pt x="752" y="6843"/>
                      <a:pt x="802" y="6366"/>
                      <a:pt x="827" y="5865"/>
                    </a:cubicBezTo>
                    <a:cubicBezTo>
                      <a:pt x="852" y="5364"/>
                      <a:pt x="852" y="4812"/>
                      <a:pt x="852" y="4286"/>
                    </a:cubicBezTo>
                    <a:cubicBezTo>
                      <a:pt x="827" y="3735"/>
                      <a:pt x="802" y="3183"/>
                      <a:pt x="752" y="2682"/>
                    </a:cubicBezTo>
                    <a:cubicBezTo>
                      <a:pt x="727" y="2431"/>
                      <a:pt x="702" y="2181"/>
                      <a:pt x="677" y="1955"/>
                    </a:cubicBezTo>
                    <a:cubicBezTo>
                      <a:pt x="652" y="1730"/>
                      <a:pt x="602" y="1504"/>
                      <a:pt x="552" y="1304"/>
                    </a:cubicBezTo>
                    <a:cubicBezTo>
                      <a:pt x="401" y="527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10"/>
              <p:cNvSpPr/>
              <p:nvPr/>
            </p:nvSpPr>
            <p:spPr>
              <a:xfrm>
                <a:off x="6881140" y="4101414"/>
                <a:ext cx="29085" cy="181553"/>
              </a:xfrm>
              <a:custGeom>
                <a:rect b="b" l="l" r="r" t="t"/>
                <a:pathLst>
                  <a:path extrusionOk="0" h="6417" w="1028">
                    <a:moveTo>
                      <a:pt x="151" y="1"/>
                    </a:moveTo>
                    <a:cubicBezTo>
                      <a:pt x="151" y="1"/>
                      <a:pt x="50" y="427"/>
                      <a:pt x="25" y="1029"/>
                    </a:cubicBezTo>
                    <a:cubicBezTo>
                      <a:pt x="0" y="1354"/>
                      <a:pt x="0" y="1705"/>
                      <a:pt x="25" y="2081"/>
                    </a:cubicBezTo>
                    <a:cubicBezTo>
                      <a:pt x="25" y="2457"/>
                      <a:pt x="50" y="2858"/>
                      <a:pt x="101" y="3259"/>
                    </a:cubicBezTo>
                    <a:cubicBezTo>
                      <a:pt x="151" y="3660"/>
                      <a:pt x="201" y="4061"/>
                      <a:pt x="276" y="4437"/>
                    </a:cubicBezTo>
                    <a:cubicBezTo>
                      <a:pt x="351" y="4813"/>
                      <a:pt x="451" y="5164"/>
                      <a:pt x="527" y="5465"/>
                    </a:cubicBezTo>
                    <a:cubicBezTo>
                      <a:pt x="702" y="6041"/>
                      <a:pt x="878" y="6417"/>
                      <a:pt x="878" y="6417"/>
                    </a:cubicBezTo>
                    <a:cubicBezTo>
                      <a:pt x="878" y="6417"/>
                      <a:pt x="978" y="6016"/>
                      <a:pt x="1003" y="5389"/>
                    </a:cubicBezTo>
                    <a:cubicBezTo>
                      <a:pt x="1028" y="5089"/>
                      <a:pt x="1028" y="4738"/>
                      <a:pt x="1028" y="4362"/>
                    </a:cubicBezTo>
                    <a:cubicBezTo>
                      <a:pt x="1003" y="3961"/>
                      <a:pt x="978" y="3560"/>
                      <a:pt x="928" y="3159"/>
                    </a:cubicBezTo>
                    <a:cubicBezTo>
                      <a:pt x="878" y="2758"/>
                      <a:pt x="827" y="2357"/>
                      <a:pt x="752" y="2006"/>
                    </a:cubicBezTo>
                    <a:cubicBezTo>
                      <a:pt x="677" y="1630"/>
                      <a:pt x="577" y="1279"/>
                      <a:pt x="502" y="978"/>
                    </a:cubicBezTo>
                    <a:cubicBezTo>
                      <a:pt x="326" y="402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10"/>
              <p:cNvSpPr/>
              <p:nvPr/>
            </p:nvSpPr>
            <p:spPr>
              <a:xfrm>
                <a:off x="6895314" y="4316259"/>
                <a:ext cx="29113" cy="176602"/>
              </a:xfrm>
              <a:custGeom>
                <a:rect b="b" l="l" r="r" t="t"/>
                <a:pathLst>
                  <a:path extrusionOk="0" h="6242" w="1029">
                    <a:moveTo>
                      <a:pt x="151" y="1"/>
                    </a:moveTo>
                    <a:cubicBezTo>
                      <a:pt x="151" y="1"/>
                      <a:pt x="51" y="402"/>
                      <a:pt x="26" y="1003"/>
                    </a:cubicBezTo>
                    <a:cubicBezTo>
                      <a:pt x="1" y="1304"/>
                      <a:pt x="1" y="1655"/>
                      <a:pt x="26" y="2031"/>
                    </a:cubicBezTo>
                    <a:cubicBezTo>
                      <a:pt x="26" y="2407"/>
                      <a:pt x="51" y="2783"/>
                      <a:pt x="101" y="3184"/>
                    </a:cubicBezTo>
                    <a:cubicBezTo>
                      <a:pt x="151" y="3585"/>
                      <a:pt x="201" y="3961"/>
                      <a:pt x="276" y="4337"/>
                    </a:cubicBezTo>
                    <a:cubicBezTo>
                      <a:pt x="351" y="4688"/>
                      <a:pt x="452" y="5014"/>
                      <a:pt x="527" y="5314"/>
                    </a:cubicBezTo>
                    <a:cubicBezTo>
                      <a:pt x="702" y="5891"/>
                      <a:pt x="878" y="6242"/>
                      <a:pt x="878" y="6242"/>
                    </a:cubicBezTo>
                    <a:cubicBezTo>
                      <a:pt x="878" y="6242"/>
                      <a:pt x="978" y="5841"/>
                      <a:pt x="1003" y="5239"/>
                    </a:cubicBezTo>
                    <a:cubicBezTo>
                      <a:pt x="1028" y="4938"/>
                      <a:pt x="1028" y="4587"/>
                      <a:pt x="1028" y="4212"/>
                    </a:cubicBezTo>
                    <a:cubicBezTo>
                      <a:pt x="1003" y="3861"/>
                      <a:pt x="978" y="3460"/>
                      <a:pt x="928" y="3059"/>
                    </a:cubicBezTo>
                    <a:cubicBezTo>
                      <a:pt x="878" y="2683"/>
                      <a:pt x="803" y="2282"/>
                      <a:pt x="727" y="1931"/>
                    </a:cubicBezTo>
                    <a:cubicBezTo>
                      <a:pt x="677" y="1555"/>
                      <a:pt x="577" y="1229"/>
                      <a:pt x="502" y="953"/>
                    </a:cubicBezTo>
                    <a:cubicBezTo>
                      <a:pt x="326" y="377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10"/>
              <p:cNvSpPr/>
              <p:nvPr/>
            </p:nvSpPr>
            <p:spPr>
              <a:xfrm>
                <a:off x="6813071" y="4380084"/>
                <a:ext cx="23426" cy="96477"/>
              </a:xfrm>
              <a:custGeom>
                <a:rect b="b" l="l" r="r" t="t"/>
                <a:pathLst>
                  <a:path extrusionOk="0" h="3410" w="828">
                    <a:moveTo>
                      <a:pt x="426" y="1"/>
                    </a:moveTo>
                    <a:cubicBezTo>
                      <a:pt x="426" y="1"/>
                      <a:pt x="276" y="201"/>
                      <a:pt x="176" y="527"/>
                    </a:cubicBezTo>
                    <a:cubicBezTo>
                      <a:pt x="76" y="853"/>
                      <a:pt x="0" y="1279"/>
                      <a:pt x="0" y="1705"/>
                    </a:cubicBezTo>
                    <a:cubicBezTo>
                      <a:pt x="0" y="2131"/>
                      <a:pt x="76" y="2557"/>
                      <a:pt x="176" y="2883"/>
                    </a:cubicBezTo>
                    <a:cubicBezTo>
                      <a:pt x="276" y="3209"/>
                      <a:pt x="426" y="3409"/>
                      <a:pt x="426" y="3409"/>
                    </a:cubicBezTo>
                    <a:cubicBezTo>
                      <a:pt x="426" y="3409"/>
                      <a:pt x="552" y="3209"/>
                      <a:pt x="652" y="2883"/>
                    </a:cubicBezTo>
                    <a:cubicBezTo>
                      <a:pt x="777" y="2557"/>
                      <a:pt x="827" y="2131"/>
                      <a:pt x="827" y="1705"/>
                    </a:cubicBezTo>
                    <a:cubicBezTo>
                      <a:pt x="827" y="1279"/>
                      <a:pt x="777" y="853"/>
                      <a:pt x="652" y="527"/>
                    </a:cubicBezTo>
                    <a:cubicBezTo>
                      <a:pt x="552" y="201"/>
                      <a:pt x="426" y="1"/>
                      <a:pt x="426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10"/>
              <p:cNvSpPr/>
              <p:nvPr/>
            </p:nvSpPr>
            <p:spPr>
              <a:xfrm>
                <a:off x="6727970" y="4099292"/>
                <a:ext cx="24134" cy="226227"/>
              </a:xfrm>
              <a:custGeom>
                <a:rect b="b" l="l" r="r" t="t"/>
                <a:pathLst>
                  <a:path extrusionOk="0" h="7996" w="853">
                    <a:moveTo>
                      <a:pt x="552" y="1"/>
                    </a:moveTo>
                    <a:cubicBezTo>
                      <a:pt x="552" y="1"/>
                      <a:pt x="402" y="502"/>
                      <a:pt x="276" y="1254"/>
                    </a:cubicBezTo>
                    <a:cubicBezTo>
                      <a:pt x="201" y="1630"/>
                      <a:pt x="151" y="2056"/>
                      <a:pt x="101" y="2532"/>
                    </a:cubicBezTo>
                    <a:cubicBezTo>
                      <a:pt x="51" y="2983"/>
                      <a:pt x="26" y="3484"/>
                      <a:pt x="1" y="3986"/>
                    </a:cubicBezTo>
                    <a:cubicBezTo>
                      <a:pt x="1" y="4487"/>
                      <a:pt x="1" y="4988"/>
                      <a:pt x="1" y="5464"/>
                    </a:cubicBezTo>
                    <a:cubicBezTo>
                      <a:pt x="26" y="5941"/>
                      <a:pt x="51" y="6367"/>
                      <a:pt x="101" y="6743"/>
                    </a:cubicBezTo>
                    <a:cubicBezTo>
                      <a:pt x="176" y="7495"/>
                      <a:pt x="302" y="7996"/>
                      <a:pt x="302" y="7996"/>
                    </a:cubicBezTo>
                    <a:cubicBezTo>
                      <a:pt x="302" y="7996"/>
                      <a:pt x="452" y="7495"/>
                      <a:pt x="577" y="6743"/>
                    </a:cubicBezTo>
                    <a:cubicBezTo>
                      <a:pt x="652" y="6392"/>
                      <a:pt x="703" y="5941"/>
                      <a:pt x="753" y="5464"/>
                    </a:cubicBezTo>
                    <a:cubicBezTo>
                      <a:pt x="803" y="5013"/>
                      <a:pt x="828" y="4512"/>
                      <a:pt x="853" y="4011"/>
                    </a:cubicBezTo>
                    <a:cubicBezTo>
                      <a:pt x="853" y="3510"/>
                      <a:pt x="853" y="3008"/>
                      <a:pt x="828" y="2532"/>
                    </a:cubicBezTo>
                    <a:cubicBezTo>
                      <a:pt x="828" y="2081"/>
                      <a:pt x="803" y="1630"/>
                      <a:pt x="753" y="1254"/>
                    </a:cubicBezTo>
                    <a:cubicBezTo>
                      <a:pt x="677" y="502"/>
                      <a:pt x="552" y="1"/>
                      <a:pt x="552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10"/>
              <p:cNvSpPr/>
              <p:nvPr/>
            </p:nvSpPr>
            <p:spPr>
              <a:xfrm>
                <a:off x="6715918" y="4363081"/>
                <a:ext cx="24841" cy="132607"/>
              </a:xfrm>
              <a:custGeom>
                <a:rect b="b" l="l" r="r" t="t"/>
                <a:pathLst>
                  <a:path extrusionOk="0" h="4687" w="878">
                    <a:moveTo>
                      <a:pt x="477" y="0"/>
                    </a:moveTo>
                    <a:cubicBezTo>
                      <a:pt x="477" y="0"/>
                      <a:pt x="327" y="301"/>
                      <a:pt x="226" y="752"/>
                    </a:cubicBezTo>
                    <a:cubicBezTo>
                      <a:pt x="126" y="1178"/>
                      <a:pt x="51" y="1755"/>
                      <a:pt x="26" y="2331"/>
                    </a:cubicBezTo>
                    <a:cubicBezTo>
                      <a:pt x="1" y="2632"/>
                      <a:pt x="1" y="2907"/>
                      <a:pt x="26" y="3183"/>
                    </a:cubicBezTo>
                    <a:cubicBezTo>
                      <a:pt x="51" y="3459"/>
                      <a:pt x="51" y="3709"/>
                      <a:pt x="76" y="3935"/>
                    </a:cubicBezTo>
                    <a:cubicBezTo>
                      <a:pt x="126" y="4361"/>
                      <a:pt x="226" y="4687"/>
                      <a:pt x="226" y="4687"/>
                    </a:cubicBezTo>
                    <a:cubicBezTo>
                      <a:pt x="226" y="4687"/>
                      <a:pt x="402" y="4411"/>
                      <a:pt x="552" y="3985"/>
                    </a:cubicBezTo>
                    <a:cubicBezTo>
                      <a:pt x="652" y="3760"/>
                      <a:pt x="728" y="3509"/>
                      <a:pt x="753" y="3233"/>
                    </a:cubicBezTo>
                    <a:cubicBezTo>
                      <a:pt x="803" y="2958"/>
                      <a:pt x="853" y="2657"/>
                      <a:pt x="853" y="2356"/>
                    </a:cubicBezTo>
                    <a:cubicBezTo>
                      <a:pt x="878" y="1780"/>
                      <a:pt x="828" y="1178"/>
                      <a:pt x="702" y="752"/>
                    </a:cubicBezTo>
                    <a:cubicBezTo>
                      <a:pt x="627" y="301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10"/>
              <p:cNvSpPr/>
              <p:nvPr/>
            </p:nvSpPr>
            <p:spPr>
              <a:xfrm>
                <a:off x="6112516" y="1639550"/>
                <a:ext cx="1407552" cy="2441926"/>
              </a:xfrm>
              <a:custGeom>
                <a:rect b="b" l="l" r="r" t="t"/>
                <a:pathLst>
                  <a:path extrusionOk="0" h="86310" w="49750">
                    <a:moveTo>
                      <a:pt x="23559" y="1"/>
                    </a:moveTo>
                    <a:cubicBezTo>
                      <a:pt x="19324" y="14487"/>
                      <a:pt x="14612" y="29124"/>
                      <a:pt x="9599" y="46091"/>
                    </a:cubicBezTo>
                    <a:cubicBezTo>
                      <a:pt x="6166" y="57746"/>
                      <a:pt x="1880" y="70528"/>
                      <a:pt x="0" y="83059"/>
                    </a:cubicBezTo>
                    <a:cubicBezTo>
                      <a:pt x="0" y="85065"/>
                      <a:pt x="11904" y="86309"/>
                      <a:pt x="23951" y="86309"/>
                    </a:cubicBezTo>
                    <a:cubicBezTo>
                      <a:pt x="35532" y="86309"/>
                      <a:pt x="47247" y="85160"/>
                      <a:pt x="48647" y="82432"/>
                    </a:cubicBezTo>
                    <a:cubicBezTo>
                      <a:pt x="49750" y="80302"/>
                      <a:pt x="38848" y="42382"/>
                      <a:pt x="36341" y="34387"/>
                    </a:cubicBezTo>
                    <a:cubicBezTo>
                      <a:pt x="33584" y="25690"/>
                      <a:pt x="28146" y="9575"/>
                      <a:pt x="23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10"/>
              <p:cNvSpPr/>
              <p:nvPr/>
            </p:nvSpPr>
            <p:spPr>
              <a:xfrm>
                <a:off x="6535814" y="2056481"/>
                <a:ext cx="118461" cy="117753"/>
              </a:xfrm>
              <a:custGeom>
                <a:rect b="b" l="l" r="r" t="t"/>
                <a:pathLst>
                  <a:path extrusionOk="0" h="4162" w="4187">
                    <a:moveTo>
                      <a:pt x="2081" y="1"/>
                    </a:moveTo>
                    <a:cubicBezTo>
                      <a:pt x="1530" y="1"/>
                      <a:pt x="1003" y="226"/>
                      <a:pt x="602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2"/>
                      <a:pt x="226" y="3159"/>
                      <a:pt x="602" y="3560"/>
                    </a:cubicBezTo>
                    <a:cubicBezTo>
                      <a:pt x="1003" y="3961"/>
                      <a:pt x="1530" y="4161"/>
                      <a:pt x="2081" y="4161"/>
                    </a:cubicBezTo>
                    <a:cubicBezTo>
                      <a:pt x="2632" y="4161"/>
                      <a:pt x="3184" y="3961"/>
                      <a:pt x="3560" y="3560"/>
                    </a:cubicBezTo>
                    <a:cubicBezTo>
                      <a:pt x="3961" y="3159"/>
                      <a:pt x="4186" y="2632"/>
                      <a:pt x="4186" y="2081"/>
                    </a:cubicBezTo>
                    <a:cubicBezTo>
                      <a:pt x="4186" y="1530"/>
                      <a:pt x="3961" y="1003"/>
                      <a:pt x="3560" y="602"/>
                    </a:cubicBezTo>
                    <a:cubicBezTo>
                      <a:pt x="3184" y="226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10"/>
              <p:cNvSpPr/>
              <p:nvPr/>
            </p:nvSpPr>
            <p:spPr>
              <a:xfrm>
                <a:off x="6667002" y="2011978"/>
                <a:ext cx="260970" cy="151421"/>
              </a:xfrm>
              <a:custGeom>
                <a:rect b="b" l="l" r="r" t="t"/>
                <a:pathLst>
                  <a:path extrusionOk="0" h="5352" w="9224">
                    <a:moveTo>
                      <a:pt x="6869" y="1"/>
                    </a:moveTo>
                    <a:cubicBezTo>
                      <a:pt x="6618" y="1"/>
                      <a:pt x="6364" y="47"/>
                      <a:pt x="6116" y="145"/>
                    </a:cubicBezTo>
                    <a:cubicBezTo>
                      <a:pt x="5038" y="546"/>
                      <a:pt x="4512" y="1774"/>
                      <a:pt x="4913" y="2852"/>
                    </a:cubicBezTo>
                    <a:cubicBezTo>
                      <a:pt x="5242" y="3686"/>
                      <a:pt x="6036" y="4189"/>
                      <a:pt x="6878" y="4189"/>
                    </a:cubicBezTo>
                    <a:cubicBezTo>
                      <a:pt x="7125" y="4189"/>
                      <a:pt x="7375" y="4146"/>
                      <a:pt x="7619" y="4055"/>
                    </a:cubicBezTo>
                    <a:cubicBezTo>
                      <a:pt x="8697" y="3629"/>
                      <a:pt x="9224" y="2426"/>
                      <a:pt x="8823" y="1348"/>
                    </a:cubicBezTo>
                    <a:cubicBezTo>
                      <a:pt x="8495" y="519"/>
                      <a:pt x="7706" y="1"/>
                      <a:pt x="6869" y="1"/>
                    </a:cubicBezTo>
                    <a:close/>
                    <a:moveTo>
                      <a:pt x="2247" y="1174"/>
                    </a:moveTo>
                    <a:cubicBezTo>
                      <a:pt x="2143" y="1174"/>
                      <a:pt x="2037" y="1182"/>
                      <a:pt x="1930" y="1198"/>
                    </a:cubicBezTo>
                    <a:cubicBezTo>
                      <a:pt x="802" y="1348"/>
                      <a:pt x="0" y="2426"/>
                      <a:pt x="151" y="3554"/>
                    </a:cubicBezTo>
                    <a:cubicBezTo>
                      <a:pt x="312" y="4611"/>
                      <a:pt x="1210" y="5352"/>
                      <a:pt x="2247" y="5352"/>
                    </a:cubicBezTo>
                    <a:cubicBezTo>
                      <a:pt x="2341" y="5352"/>
                      <a:pt x="2436" y="5346"/>
                      <a:pt x="2532" y="5333"/>
                    </a:cubicBezTo>
                    <a:cubicBezTo>
                      <a:pt x="3660" y="5158"/>
                      <a:pt x="4462" y="4105"/>
                      <a:pt x="4286" y="2977"/>
                    </a:cubicBezTo>
                    <a:cubicBezTo>
                      <a:pt x="4150" y="1931"/>
                      <a:pt x="3270" y="1174"/>
                      <a:pt x="2247" y="11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10"/>
              <p:cNvSpPr/>
              <p:nvPr/>
            </p:nvSpPr>
            <p:spPr>
              <a:xfrm>
                <a:off x="6922983" y="1950133"/>
                <a:ext cx="117725" cy="118432"/>
              </a:xfrm>
              <a:custGeom>
                <a:rect b="b" l="l" r="r" t="t"/>
                <a:pathLst>
                  <a:path extrusionOk="0" h="4186" w="4161">
                    <a:moveTo>
                      <a:pt x="2080" y="0"/>
                    </a:moveTo>
                    <a:cubicBezTo>
                      <a:pt x="1529" y="0"/>
                      <a:pt x="978" y="226"/>
                      <a:pt x="602" y="627"/>
                    </a:cubicBezTo>
                    <a:cubicBezTo>
                      <a:pt x="201" y="1003"/>
                      <a:pt x="0" y="1554"/>
                      <a:pt x="0" y="2106"/>
                    </a:cubicBezTo>
                    <a:cubicBezTo>
                      <a:pt x="0" y="2657"/>
                      <a:pt x="201" y="3183"/>
                      <a:pt x="602" y="3559"/>
                    </a:cubicBezTo>
                    <a:cubicBezTo>
                      <a:pt x="978" y="3960"/>
                      <a:pt x="1529" y="4186"/>
                      <a:pt x="2080" y="4186"/>
                    </a:cubicBezTo>
                    <a:cubicBezTo>
                      <a:pt x="2632" y="4186"/>
                      <a:pt x="3158" y="3960"/>
                      <a:pt x="3559" y="3559"/>
                    </a:cubicBezTo>
                    <a:cubicBezTo>
                      <a:pt x="3935" y="3183"/>
                      <a:pt x="4160" y="2657"/>
                      <a:pt x="4160" y="2106"/>
                    </a:cubicBezTo>
                    <a:cubicBezTo>
                      <a:pt x="4160" y="1554"/>
                      <a:pt x="3935" y="1003"/>
                      <a:pt x="3559" y="627"/>
                    </a:cubicBezTo>
                    <a:cubicBezTo>
                      <a:pt x="3158" y="226"/>
                      <a:pt x="2632" y="0"/>
                      <a:pt x="20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10"/>
              <p:cNvSpPr/>
              <p:nvPr/>
            </p:nvSpPr>
            <p:spPr>
              <a:xfrm>
                <a:off x="6440811" y="2819699"/>
                <a:ext cx="769386" cy="235252"/>
              </a:xfrm>
              <a:custGeom>
                <a:rect b="b" l="l" r="r" t="t"/>
                <a:pathLst>
                  <a:path extrusionOk="0" h="8315" w="27194">
                    <a:moveTo>
                      <a:pt x="2361" y="1"/>
                    </a:moveTo>
                    <a:cubicBezTo>
                      <a:pt x="1540" y="1"/>
                      <a:pt x="765" y="480"/>
                      <a:pt x="426" y="1270"/>
                    </a:cubicBezTo>
                    <a:cubicBezTo>
                      <a:pt x="0" y="2322"/>
                      <a:pt x="477" y="3550"/>
                      <a:pt x="1554" y="4001"/>
                    </a:cubicBezTo>
                    <a:cubicBezTo>
                      <a:pt x="1817" y="4114"/>
                      <a:pt x="2092" y="4167"/>
                      <a:pt x="2362" y="4167"/>
                    </a:cubicBezTo>
                    <a:cubicBezTo>
                      <a:pt x="3172" y="4167"/>
                      <a:pt x="3948" y="3688"/>
                      <a:pt x="4286" y="2899"/>
                    </a:cubicBezTo>
                    <a:cubicBezTo>
                      <a:pt x="4737" y="1846"/>
                      <a:pt x="4236" y="618"/>
                      <a:pt x="3183" y="167"/>
                    </a:cubicBezTo>
                    <a:cubicBezTo>
                      <a:pt x="2914" y="54"/>
                      <a:pt x="2635" y="1"/>
                      <a:pt x="2361" y="1"/>
                    </a:cubicBezTo>
                    <a:close/>
                    <a:moveTo>
                      <a:pt x="6735" y="1582"/>
                    </a:moveTo>
                    <a:cubicBezTo>
                      <a:pt x="5838" y="1582"/>
                      <a:pt x="5003" y="2149"/>
                      <a:pt x="4737" y="3049"/>
                    </a:cubicBezTo>
                    <a:cubicBezTo>
                      <a:pt x="4386" y="4152"/>
                      <a:pt x="5013" y="5330"/>
                      <a:pt x="6116" y="5656"/>
                    </a:cubicBezTo>
                    <a:cubicBezTo>
                      <a:pt x="6324" y="5722"/>
                      <a:pt x="6534" y="5753"/>
                      <a:pt x="6741" y="5753"/>
                    </a:cubicBezTo>
                    <a:cubicBezTo>
                      <a:pt x="7632" y="5753"/>
                      <a:pt x="8458" y="5172"/>
                      <a:pt x="8722" y="4277"/>
                    </a:cubicBezTo>
                    <a:cubicBezTo>
                      <a:pt x="9048" y="3174"/>
                      <a:pt x="8447" y="1996"/>
                      <a:pt x="7344" y="1671"/>
                    </a:cubicBezTo>
                    <a:cubicBezTo>
                      <a:pt x="7142" y="1611"/>
                      <a:pt x="6937" y="1582"/>
                      <a:pt x="6735" y="1582"/>
                    </a:cubicBezTo>
                    <a:close/>
                    <a:moveTo>
                      <a:pt x="11206" y="2724"/>
                    </a:moveTo>
                    <a:cubicBezTo>
                      <a:pt x="10248" y="2724"/>
                      <a:pt x="9391" y="3400"/>
                      <a:pt x="9173" y="4377"/>
                    </a:cubicBezTo>
                    <a:cubicBezTo>
                      <a:pt x="8948" y="5505"/>
                      <a:pt x="9675" y="6608"/>
                      <a:pt x="10802" y="6859"/>
                    </a:cubicBezTo>
                    <a:cubicBezTo>
                      <a:pt x="10941" y="6886"/>
                      <a:pt x="11079" y="6900"/>
                      <a:pt x="11215" y="6900"/>
                    </a:cubicBezTo>
                    <a:cubicBezTo>
                      <a:pt x="12188" y="6900"/>
                      <a:pt x="13061" y="6219"/>
                      <a:pt x="13259" y="5230"/>
                    </a:cubicBezTo>
                    <a:cubicBezTo>
                      <a:pt x="13509" y="4102"/>
                      <a:pt x="12782" y="2999"/>
                      <a:pt x="11655" y="2773"/>
                    </a:cubicBezTo>
                    <a:cubicBezTo>
                      <a:pt x="11504" y="2740"/>
                      <a:pt x="11354" y="2724"/>
                      <a:pt x="11206" y="2724"/>
                    </a:cubicBezTo>
                    <a:close/>
                    <a:moveTo>
                      <a:pt x="15793" y="3482"/>
                    </a:moveTo>
                    <a:cubicBezTo>
                      <a:pt x="14773" y="3482"/>
                      <a:pt x="13873" y="4245"/>
                      <a:pt x="13735" y="5305"/>
                    </a:cubicBezTo>
                    <a:cubicBezTo>
                      <a:pt x="13584" y="6458"/>
                      <a:pt x="14386" y="7485"/>
                      <a:pt x="15539" y="7636"/>
                    </a:cubicBezTo>
                    <a:cubicBezTo>
                      <a:pt x="15633" y="7648"/>
                      <a:pt x="15725" y="7654"/>
                      <a:pt x="15817" y="7654"/>
                    </a:cubicBezTo>
                    <a:cubicBezTo>
                      <a:pt x="16853" y="7654"/>
                      <a:pt x="17732" y="6891"/>
                      <a:pt x="17870" y="5831"/>
                    </a:cubicBezTo>
                    <a:cubicBezTo>
                      <a:pt x="18021" y="4678"/>
                      <a:pt x="17219" y="3651"/>
                      <a:pt x="16066" y="3500"/>
                    </a:cubicBezTo>
                    <a:cubicBezTo>
                      <a:pt x="15974" y="3488"/>
                      <a:pt x="15883" y="3482"/>
                      <a:pt x="15793" y="3482"/>
                    </a:cubicBezTo>
                    <a:close/>
                    <a:moveTo>
                      <a:pt x="20439" y="3922"/>
                    </a:moveTo>
                    <a:cubicBezTo>
                      <a:pt x="19345" y="3922"/>
                      <a:pt x="18419" y="4774"/>
                      <a:pt x="18346" y="5881"/>
                    </a:cubicBezTo>
                    <a:cubicBezTo>
                      <a:pt x="18271" y="7034"/>
                      <a:pt x="19123" y="8012"/>
                      <a:pt x="20276" y="8112"/>
                    </a:cubicBezTo>
                    <a:cubicBezTo>
                      <a:pt x="20322" y="8115"/>
                      <a:pt x="20368" y="8116"/>
                      <a:pt x="20414" y="8116"/>
                    </a:cubicBezTo>
                    <a:cubicBezTo>
                      <a:pt x="21508" y="8116"/>
                      <a:pt x="22435" y="7264"/>
                      <a:pt x="22507" y="6157"/>
                    </a:cubicBezTo>
                    <a:cubicBezTo>
                      <a:pt x="22582" y="5004"/>
                      <a:pt x="21730" y="4001"/>
                      <a:pt x="20577" y="3926"/>
                    </a:cubicBezTo>
                    <a:cubicBezTo>
                      <a:pt x="20531" y="3923"/>
                      <a:pt x="20485" y="3922"/>
                      <a:pt x="20439" y="3922"/>
                    </a:cubicBezTo>
                    <a:close/>
                    <a:moveTo>
                      <a:pt x="25066" y="4151"/>
                    </a:moveTo>
                    <a:cubicBezTo>
                      <a:pt x="23935" y="4151"/>
                      <a:pt x="23008" y="5045"/>
                      <a:pt x="22983" y="6182"/>
                    </a:cubicBezTo>
                    <a:cubicBezTo>
                      <a:pt x="22958" y="7335"/>
                      <a:pt x="23860" y="8287"/>
                      <a:pt x="25013" y="8312"/>
                    </a:cubicBezTo>
                    <a:cubicBezTo>
                      <a:pt x="25043" y="8314"/>
                      <a:pt x="25073" y="8314"/>
                      <a:pt x="25102" y="8314"/>
                    </a:cubicBezTo>
                    <a:cubicBezTo>
                      <a:pt x="26215" y="8314"/>
                      <a:pt x="27119" y="7405"/>
                      <a:pt x="27143" y="6282"/>
                    </a:cubicBezTo>
                    <a:cubicBezTo>
                      <a:pt x="27194" y="5129"/>
                      <a:pt x="26266" y="4177"/>
                      <a:pt x="25113" y="4152"/>
                    </a:cubicBezTo>
                    <a:cubicBezTo>
                      <a:pt x="25098" y="4151"/>
                      <a:pt x="25082" y="4151"/>
                      <a:pt x="25066" y="41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10"/>
              <p:cNvSpPr/>
              <p:nvPr/>
            </p:nvSpPr>
            <p:spPr>
              <a:xfrm>
                <a:off x="7222195" y="2938551"/>
                <a:ext cx="118461" cy="118461"/>
              </a:xfrm>
              <a:custGeom>
                <a:rect b="b" l="l" r="r" t="t"/>
                <a:pathLst>
                  <a:path extrusionOk="0" h="4187" w="4187">
                    <a:moveTo>
                      <a:pt x="2081" y="1"/>
                    </a:moveTo>
                    <a:cubicBezTo>
                      <a:pt x="1554" y="1"/>
                      <a:pt x="1003" y="227"/>
                      <a:pt x="627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3"/>
                      <a:pt x="226" y="3184"/>
                      <a:pt x="627" y="3560"/>
                    </a:cubicBezTo>
                    <a:cubicBezTo>
                      <a:pt x="1003" y="3961"/>
                      <a:pt x="1554" y="4186"/>
                      <a:pt x="2081" y="4186"/>
                    </a:cubicBezTo>
                    <a:cubicBezTo>
                      <a:pt x="2632" y="4186"/>
                      <a:pt x="3184" y="3961"/>
                      <a:pt x="3559" y="3560"/>
                    </a:cubicBezTo>
                    <a:cubicBezTo>
                      <a:pt x="3960" y="3184"/>
                      <a:pt x="4186" y="2633"/>
                      <a:pt x="4186" y="2081"/>
                    </a:cubicBezTo>
                    <a:cubicBezTo>
                      <a:pt x="4186" y="1530"/>
                      <a:pt x="3960" y="1003"/>
                      <a:pt x="3559" y="602"/>
                    </a:cubicBezTo>
                    <a:cubicBezTo>
                      <a:pt x="3184" y="227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10"/>
              <p:cNvSpPr/>
              <p:nvPr/>
            </p:nvSpPr>
            <p:spPr>
              <a:xfrm>
                <a:off x="6196174" y="3661963"/>
                <a:ext cx="1199093" cy="281369"/>
              </a:xfrm>
              <a:custGeom>
                <a:rect b="b" l="l" r="r" t="t"/>
                <a:pathLst>
                  <a:path extrusionOk="0" h="9945" w="42382">
                    <a:moveTo>
                      <a:pt x="40000" y="0"/>
                    </a:moveTo>
                    <a:cubicBezTo>
                      <a:pt x="39723" y="0"/>
                      <a:pt x="39443" y="55"/>
                      <a:pt x="39174" y="170"/>
                    </a:cubicBezTo>
                    <a:cubicBezTo>
                      <a:pt x="38096" y="647"/>
                      <a:pt x="37620" y="1875"/>
                      <a:pt x="38096" y="2927"/>
                    </a:cubicBezTo>
                    <a:cubicBezTo>
                      <a:pt x="38432" y="3711"/>
                      <a:pt x="39212" y="4175"/>
                      <a:pt x="40023" y="4175"/>
                    </a:cubicBezTo>
                    <a:cubicBezTo>
                      <a:pt x="40302" y="4175"/>
                      <a:pt x="40584" y="4120"/>
                      <a:pt x="40853" y="4005"/>
                    </a:cubicBezTo>
                    <a:cubicBezTo>
                      <a:pt x="41906" y="3529"/>
                      <a:pt x="42382" y="2301"/>
                      <a:pt x="41906" y="1248"/>
                    </a:cubicBezTo>
                    <a:cubicBezTo>
                      <a:pt x="41570" y="465"/>
                      <a:pt x="40804" y="0"/>
                      <a:pt x="40000" y="0"/>
                    </a:cubicBezTo>
                    <a:close/>
                    <a:moveTo>
                      <a:pt x="35509" y="1712"/>
                    </a:moveTo>
                    <a:cubicBezTo>
                      <a:pt x="35287" y="1712"/>
                      <a:pt x="35061" y="1749"/>
                      <a:pt x="34838" y="1825"/>
                    </a:cubicBezTo>
                    <a:cubicBezTo>
                      <a:pt x="33760" y="2175"/>
                      <a:pt x="33159" y="3353"/>
                      <a:pt x="33510" y="4456"/>
                    </a:cubicBezTo>
                    <a:cubicBezTo>
                      <a:pt x="33793" y="5325"/>
                      <a:pt x="34630" y="5885"/>
                      <a:pt x="35508" y="5885"/>
                    </a:cubicBezTo>
                    <a:cubicBezTo>
                      <a:pt x="35719" y="5885"/>
                      <a:pt x="35933" y="5852"/>
                      <a:pt x="36141" y="5785"/>
                    </a:cubicBezTo>
                    <a:cubicBezTo>
                      <a:pt x="37244" y="5434"/>
                      <a:pt x="37846" y="4231"/>
                      <a:pt x="37470" y="3153"/>
                    </a:cubicBezTo>
                    <a:cubicBezTo>
                      <a:pt x="37190" y="2273"/>
                      <a:pt x="36383" y="1712"/>
                      <a:pt x="35509" y="1712"/>
                    </a:cubicBezTo>
                    <a:close/>
                    <a:moveTo>
                      <a:pt x="30859" y="3041"/>
                    </a:moveTo>
                    <a:cubicBezTo>
                      <a:pt x="30692" y="3041"/>
                      <a:pt x="30522" y="3061"/>
                      <a:pt x="30352" y="3103"/>
                    </a:cubicBezTo>
                    <a:cubicBezTo>
                      <a:pt x="29249" y="3378"/>
                      <a:pt x="28547" y="4506"/>
                      <a:pt x="28848" y="5634"/>
                    </a:cubicBezTo>
                    <a:cubicBezTo>
                      <a:pt x="29083" y="6574"/>
                      <a:pt x="29937" y="7223"/>
                      <a:pt x="30868" y="7223"/>
                    </a:cubicBezTo>
                    <a:cubicBezTo>
                      <a:pt x="31029" y="7223"/>
                      <a:pt x="31192" y="7204"/>
                      <a:pt x="31354" y="7163"/>
                    </a:cubicBezTo>
                    <a:cubicBezTo>
                      <a:pt x="32482" y="6862"/>
                      <a:pt x="33159" y="5734"/>
                      <a:pt x="32883" y="4632"/>
                    </a:cubicBezTo>
                    <a:cubicBezTo>
                      <a:pt x="32649" y="3674"/>
                      <a:pt x="31800" y="3041"/>
                      <a:pt x="30859" y="3041"/>
                    </a:cubicBezTo>
                    <a:close/>
                    <a:moveTo>
                      <a:pt x="26132" y="4048"/>
                    </a:moveTo>
                    <a:cubicBezTo>
                      <a:pt x="26010" y="4048"/>
                      <a:pt x="25888" y="4058"/>
                      <a:pt x="25765" y="4080"/>
                    </a:cubicBezTo>
                    <a:cubicBezTo>
                      <a:pt x="24637" y="4306"/>
                      <a:pt x="23886" y="5384"/>
                      <a:pt x="24086" y="6536"/>
                    </a:cubicBezTo>
                    <a:cubicBezTo>
                      <a:pt x="24285" y="7529"/>
                      <a:pt x="25143" y="8231"/>
                      <a:pt x="26132" y="8231"/>
                    </a:cubicBezTo>
                    <a:cubicBezTo>
                      <a:pt x="26267" y="8231"/>
                      <a:pt x="26404" y="8218"/>
                      <a:pt x="26542" y="8191"/>
                    </a:cubicBezTo>
                    <a:cubicBezTo>
                      <a:pt x="27670" y="7990"/>
                      <a:pt x="28422" y="6887"/>
                      <a:pt x="28196" y="5759"/>
                    </a:cubicBezTo>
                    <a:cubicBezTo>
                      <a:pt x="28018" y="4754"/>
                      <a:pt x="27122" y="4048"/>
                      <a:pt x="26132" y="4048"/>
                    </a:cubicBezTo>
                    <a:close/>
                    <a:moveTo>
                      <a:pt x="21381" y="4814"/>
                    </a:moveTo>
                    <a:cubicBezTo>
                      <a:pt x="21290" y="4814"/>
                      <a:pt x="21197" y="4820"/>
                      <a:pt x="21104" y="4832"/>
                    </a:cubicBezTo>
                    <a:cubicBezTo>
                      <a:pt x="19976" y="4983"/>
                      <a:pt x="19174" y="6035"/>
                      <a:pt x="19324" y="7188"/>
                    </a:cubicBezTo>
                    <a:cubicBezTo>
                      <a:pt x="19462" y="8224"/>
                      <a:pt x="20362" y="8986"/>
                      <a:pt x="21382" y="8986"/>
                    </a:cubicBezTo>
                    <a:cubicBezTo>
                      <a:pt x="21472" y="8986"/>
                      <a:pt x="21563" y="8980"/>
                      <a:pt x="21655" y="8967"/>
                    </a:cubicBezTo>
                    <a:cubicBezTo>
                      <a:pt x="22808" y="8817"/>
                      <a:pt x="23610" y="7764"/>
                      <a:pt x="23459" y="6637"/>
                    </a:cubicBezTo>
                    <a:cubicBezTo>
                      <a:pt x="23321" y="5577"/>
                      <a:pt x="22421" y="4814"/>
                      <a:pt x="21381" y="4814"/>
                    </a:cubicBezTo>
                    <a:close/>
                    <a:moveTo>
                      <a:pt x="16601" y="5350"/>
                    </a:moveTo>
                    <a:cubicBezTo>
                      <a:pt x="16540" y="5350"/>
                      <a:pt x="16479" y="5353"/>
                      <a:pt x="16417" y="5358"/>
                    </a:cubicBezTo>
                    <a:cubicBezTo>
                      <a:pt x="15264" y="5459"/>
                      <a:pt x="14412" y="6461"/>
                      <a:pt x="14512" y="7614"/>
                    </a:cubicBezTo>
                    <a:cubicBezTo>
                      <a:pt x="14607" y="8705"/>
                      <a:pt x="15532" y="9527"/>
                      <a:pt x="16587" y="9527"/>
                    </a:cubicBezTo>
                    <a:cubicBezTo>
                      <a:pt x="16647" y="9527"/>
                      <a:pt x="16707" y="9524"/>
                      <a:pt x="16768" y="9519"/>
                    </a:cubicBezTo>
                    <a:cubicBezTo>
                      <a:pt x="17921" y="9419"/>
                      <a:pt x="18773" y="8391"/>
                      <a:pt x="18672" y="7263"/>
                    </a:cubicBezTo>
                    <a:cubicBezTo>
                      <a:pt x="18578" y="6172"/>
                      <a:pt x="17675" y="5350"/>
                      <a:pt x="16601" y="5350"/>
                    </a:cubicBezTo>
                    <a:close/>
                    <a:moveTo>
                      <a:pt x="2162" y="5657"/>
                    </a:moveTo>
                    <a:cubicBezTo>
                      <a:pt x="1051" y="5657"/>
                      <a:pt x="124" y="6518"/>
                      <a:pt x="51" y="7639"/>
                    </a:cubicBezTo>
                    <a:cubicBezTo>
                      <a:pt x="1" y="8792"/>
                      <a:pt x="878" y="9769"/>
                      <a:pt x="2031" y="9845"/>
                    </a:cubicBezTo>
                    <a:cubicBezTo>
                      <a:pt x="2061" y="9846"/>
                      <a:pt x="2092" y="9847"/>
                      <a:pt x="2122" y="9847"/>
                    </a:cubicBezTo>
                    <a:cubicBezTo>
                      <a:pt x="3235" y="9847"/>
                      <a:pt x="4163" y="8962"/>
                      <a:pt x="4236" y="7840"/>
                    </a:cubicBezTo>
                    <a:cubicBezTo>
                      <a:pt x="4286" y="6687"/>
                      <a:pt x="3409" y="5709"/>
                      <a:pt x="2256" y="5659"/>
                    </a:cubicBezTo>
                    <a:cubicBezTo>
                      <a:pt x="2225" y="5658"/>
                      <a:pt x="2194" y="5657"/>
                      <a:pt x="2162" y="5657"/>
                    </a:cubicBezTo>
                    <a:close/>
                    <a:moveTo>
                      <a:pt x="11772" y="5657"/>
                    </a:moveTo>
                    <a:cubicBezTo>
                      <a:pt x="11741" y="5657"/>
                      <a:pt x="11711" y="5658"/>
                      <a:pt x="11680" y="5659"/>
                    </a:cubicBezTo>
                    <a:cubicBezTo>
                      <a:pt x="10527" y="5709"/>
                      <a:pt x="9650" y="6687"/>
                      <a:pt x="9700" y="7840"/>
                    </a:cubicBezTo>
                    <a:cubicBezTo>
                      <a:pt x="9749" y="8962"/>
                      <a:pt x="10676" y="9847"/>
                      <a:pt x="11789" y="9847"/>
                    </a:cubicBezTo>
                    <a:cubicBezTo>
                      <a:pt x="11819" y="9847"/>
                      <a:pt x="11850" y="9846"/>
                      <a:pt x="11880" y="9845"/>
                    </a:cubicBezTo>
                    <a:cubicBezTo>
                      <a:pt x="13033" y="9795"/>
                      <a:pt x="13911" y="8817"/>
                      <a:pt x="13860" y="7664"/>
                    </a:cubicBezTo>
                    <a:cubicBezTo>
                      <a:pt x="13812" y="6542"/>
                      <a:pt x="12884" y="5657"/>
                      <a:pt x="11772" y="5657"/>
                    </a:cubicBezTo>
                    <a:close/>
                    <a:moveTo>
                      <a:pt x="6968" y="5785"/>
                    </a:moveTo>
                    <a:cubicBezTo>
                      <a:pt x="5815" y="5785"/>
                      <a:pt x="4863" y="6712"/>
                      <a:pt x="4863" y="7865"/>
                    </a:cubicBezTo>
                    <a:cubicBezTo>
                      <a:pt x="4863" y="9018"/>
                      <a:pt x="5815" y="9945"/>
                      <a:pt x="6968" y="9945"/>
                    </a:cubicBezTo>
                    <a:cubicBezTo>
                      <a:pt x="8121" y="9945"/>
                      <a:pt x="9048" y="9018"/>
                      <a:pt x="9048" y="7865"/>
                    </a:cubicBezTo>
                    <a:cubicBezTo>
                      <a:pt x="9048" y="6712"/>
                      <a:pt x="8121" y="5785"/>
                      <a:pt x="6968" y="57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10"/>
              <p:cNvSpPr/>
              <p:nvPr/>
            </p:nvSpPr>
            <p:spPr>
              <a:xfrm>
                <a:off x="7389539" y="3599411"/>
                <a:ext cx="118432" cy="117725"/>
              </a:xfrm>
              <a:custGeom>
                <a:rect b="b" l="l" r="r" t="t"/>
                <a:pathLst>
                  <a:path extrusionOk="0" h="4161" w="4186">
                    <a:moveTo>
                      <a:pt x="2106" y="0"/>
                    </a:moveTo>
                    <a:cubicBezTo>
                      <a:pt x="1554" y="0"/>
                      <a:pt x="1003" y="201"/>
                      <a:pt x="627" y="602"/>
                    </a:cubicBezTo>
                    <a:cubicBezTo>
                      <a:pt x="226" y="1003"/>
                      <a:pt x="0" y="1529"/>
                      <a:pt x="0" y="2081"/>
                    </a:cubicBezTo>
                    <a:cubicBezTo>
                      <a:pt x="0" y="2632"/>
                      <a:pt x="226" y="3158"/>
                      <a:pt x="627" y="3559"/>
                    </a:cubicBezTo>
                    <a:cubicBezTo>
                      <a:pt x="1003" y="3935"/>
                      <a:pt x="1554" y="4161"/>
                      <a:pt x="2106" y="4161"/>
                    </a:cubicBezTo>
                    <a:cubicBezTo>
                      <a:pt x="2657" y="4161"/>
                      <a:pt x="3183" y="3935"/>
                      <a:pt x="3559" y="3559"/>
                    </a:cubicBezTo>
                    <a:cubicBezTo>
                      <a:pt x="3960" y="3158"/>
                      <a:pt x="4186" y="2632"/>
                      <a:pt x="4186" y="2081"/>
                    </a:cubicBezTo>
                    <a:cubicBezTo>
                      <a:pt x="4186" y="1529"/>
                      <a:pt x="3960" y="1003"/>
                      <a:pt x="3559" y="602"/>
                    </a:cubicBezTo>
                    <a:cubicBezTo>
                      <a:pt x="3183" y="201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10"/>
              <p:cNvSpPr/>
              <p:nvPr/>
            </p:nvSpPr>
            <p:spPr>
              <a:xfrm>
                <a:off x="6470602" y="2346609"/>
                <a:ext cx="691384" cy="276248"/>
              </a:xfrm>
              <a:custGeom>
                <a:rect b="b" l="l" r="r" t="t"/>
                <a:pathLst>
                  <a:path extrusionOk="0" h="9764" w="24437">
                    <a:moveTo>
                      <a:pt x="8296" y="1601"/>
                    </a:moveTo>
                    <a:cubicBezTo>
                      <a:pt x="8697" y="1701"/>
                      <a:pt x="9098" y="1801"/>
                      <a:pt x="9499" y="1926"/>
                    </a:cubicBezTo>
                    <a:cubicBezTo>
                      <a:pt x="9474" y="2302"/>
                      <a:pt x="9348" y="2653"/>
                      <a:pt x="9123" y="2979"/>
                    </a:cubicBezTo>
                    <a:cubicBezTo>
                      <a:pt x="8819" y="3560"/>
                      <a:pt x="8374" y="4103"/>
                      <a:pt x="7844" y="4561"/>
                    </a:cubicBezTo>
                    <a:lnTo>
                      <a:pt x="7844" y="4561"/>
                    </a:lnTo>
                    <a:cubicBezTo>
                      <a:pt x="7808" y="4225"/>
                      <a:pt x="7795" y="3892"/>
                      <a:pt x="7795" y="3581"/>
                    </a:cubicBezTo>
                    <a:cubicBezTo>
                      <a:pt x="7795" y="2904"/>
                      <a:pt x="7995" y="2202"/>
                      <a:pt x="8296" y="1601"/>
                    </a:cubicBezTo>
                    <a:close/>
                    <a:moveTo>
                      <a:pt x="16902" y="2148"/>
                    </a:moveTo>
                    <a:cubicBezTo>
                      <a:pt x="17058" y="2148"/>
                      <a:pt x="17179" y="2387"/>
                      <a:pt x="17218" y="3004"/>
                    </a:cubicBezTo>
                    <a:cubicBezTo>
                      <a:pt x="17308" y="4294"/>
                      <a:pt x="16821" y="5404"/>
                      <a:pt x="16005" y="6281"/>
                    </a:cubicBezTo>
                    <a:lnTo>
                      <a:pt x="16005" y="6281"/>
                    </a:lnTo>
                    <a:cubicBezTo>
                      <a:pt x="15826" y="5791"/>
                      <a:pt x="15739" y="5256"/>
                      <a:pt x="15739" y="4708"/>
                    </a:cubicBezTo>
                    <a:cubicBezTo>
                      <a:pt x="15739" y="4042"/>
                      <a:pt x="16463" y="2148"/>
                      <a:pt x="16902" y="2148"/>
                    </a:cubicBezTo>
                    <a:close/>
                    <a:moveTo>
                      <a:pt x="1730" y="0"/>
                    </a:moveTo>
                    <a:cubicBezTo>
                      <a:pt x="1519" y="0"/>
                      <a:pt x="1308" y="113"/>
                      <a:pt x="1228" y="372"/>
                    </a:cubicBezTo>
                    <a:cubicBezTo>
                      <a:pt x="301" y="3104"/>
                      <a:pt x="0" y="6588"/>
                      <a:pt x="3734" y="6964"/>
                    </a:cubicBezTo>
                    <a:cubicBezTo>
                      <a:pt x="3880" y="6978"/>
                      <a:pt x="4030" y="6985"/>
                      <a:pt x="4182" y="6985"/>
                    </a:cubicBezTo>
                    <a:cubicBezTo>
                      <a:pt x="5121" y="6985"/>
                      <a:pt x="6177" y="6725"/>
                      <a:pt x="7155" y="6261"/>
                    </a:cubicBezTo>
                    <a:lnTo>
                      <a:pt x="7155" y="6261"/>
                    </a:lnTo>
                    <a:cubicBezTo>
                      <a:pt x="7806" y="7786"/>
                      <a:pt x="9138" y="8933"/>
                      <a:pt x="11003" y="9119"/>
                    </a:cubicBezTo>
                    <a:cubicBezTo>
                      <a:pt x="11245" y="9144"/>
                      <a:pt x="11486" y="9156"/>
                      <a:pt x="11724" y="9156"/>
                    </a:cubicBezTo>
                    <a:cubicBezTo>
                      <a:pt x="13246" y="9156"/>
                      <a:pt x="14659" y="8671"/>
                      <a:pt x="15778" y="7836"/>
                    </a:cubicBezTo>
                    <a:lnTo>
                      <a:pt x="15778" y="7836"/>
                    </a:lnTo>
                    <a:cubicBezTo>
                      <a:pt x="16799" y="9043"/>
                      <a:pt x="18394" y="9763"/>
                      <a:pt x="19951" y="9763"/>
                    </a:cubicBezTo>
                    <a:cubicBezTo>
                      <a:pt x="21517" y="9763"/>
                      <a:pt x="23044" y="9035"/>
                      <a:pt x="23910" y="7340"/>
                    </a:cubicBezTo>
                    <a:cubicBezTo>
                      <a:pt x="24436" y="6287"/>
                      <a:pt x="24386" y="5084"/>
                      <a:pt x="24236" y="3956"/>
                    </a:cubicBezTo>
                    <a:cubicBezTo>
                      <a:pt x="24205" y="3684"/>
                      <a:pt x="24025" y="3566"/>
                      <a:pt x="23826" y="3566"/>
                    </a:cubicBezTo>
                    <a:cubicBezTo>
                      <a:pt x="23529" y="3566"/>
                      <a:pt x="23188" y="3828"/>
                      <a:pt x="23233" y="4232"/>
                    </a:cubicBezTo>
                    <a:cubicBezTo>
                      <a:pt x="23585" y="6848"/>
                      <a:pt x="21959" y="8719"/>
                      <a:pt x="19754" y="8719"/>
                    </a:cubicBezTo>
                    <a:cubicBezTo>
                      <a:pt x="19128" y="8719"/>
                      <a:pt x="18456" y="8569"/>
                      <a:pt x="17770" y="8242"/>
                    </a:cubicBezTo>
                    <a:cubicBezTo>
                      <a:pt x="17238" y="7986"/>
                      <a:pt x="16818" y="7629"/>
                      <a:pt x="16501" y="7205"/>
                    </a:cubicBezTo>
                    <a:lnTo>
                      <a:pt x="16501" y="7205"/>
                    </a:lnTo>
                    <a:cubicBezTo>
                      <a:pt x="17668" y="6019"/>
                      <a:pt x="18348" y="4374"/>
                      <a:pt x="18221" y="2503"/>
                    </a:cubicBezTo>
                    <a:cubicBezTo>
                      <a:pt x="18173" y="1690"/>
                      <a:pt x="17783" y="717"/>
                      <a:pt x="16897" y="717"/>
                    </a:cubicBezTo>
                    <a:cubicBezTo>
                      <a:pt x="16855" y="717"/>
                      <a:pt x="16812" y="719"/>
                      <a:pt x="16767" y="723"/>
                    </a:cubicBezTo>
                    <a:cubicBezTo>
                      <a:pt x="15414" y="849"/>
                      <a:pt x="14887" y="3180"/>
                      <a:pt x="14737" y="4182"/>
                    </a:cubicBezTo>
                    <a:cubicBezTo>
                      <a:pt x="14582" y="5233"/>
                      <a:pt x="14777" y="6185"/>
                      <a:pt x="15206" y="6992"/>
                    </a:cubicBezTo>
                    <a:lnTo>
                      <a:pt x="15206" y="6992"/>
                    </a:lnTo>
                    <a:cubicBezTo>
                      <a:pt x="15102" y="7069"/>
                      <a:pt x="14996" y="7143"/>
                      <a:pt x="14887" y="7215"/>
                    </a:cubicBezTo>
                    <a:cubicBezTo>
                      <a:pt x="14019" y="7782"/>
                      <a:pt x="12840" y="8130"/>
                      <a:pt x="11699" y="8130"/>
                    </a:cubicBezTo>
                    <a:cubicBezTo>
                      <a:pt x="10371" y="8130"/>
                      <a:pt x="9095" y="7659"/>
                      <a:pt x="8421" y="6513"/>
                    </a:cubicBezTo>
                    <a:cubicBezTo>
                      <a:pt x="8279" y="6278"/>
                      <a:pt x="8167" y="6017"/>
                      <a:pt x="8079" y="5742"/>
                    </a:cubicBezTo>
                    <a:lnTo>
                      <a:pt x="8079" y="5742"/>
                    </a:lnTo>
                    <a:cubicBezTo>
                      <a:pt x="9369" y="4898"/>
                      <a:pt x="10367" y="3673"/>
                      <a:pt x="10501" y="2227"/>
                    </a:cubicBezTo>
                    <a:cubicBezTo>
                      <a:pt x="10602" y="1174"/>
                      <a:pt x="10050" y="297"/>
                      <a:pt x="8998" y="72"/>
                    </a:cubicBezTo>
                    <a:cubicBezTo>
                      <a:pt x="8907" y="52"/>
                      <a:pt x="8820" y="43"/>
                      <a:pt x="8737" y="43"/>
                    </a:cubicBezTo>
                    <a:cubicBezTo>
                      <a:pt x="7636" y="43"/>
                      <a:pt x="7102" y="1637"/>
                      <a:pt x="6892" y="2453"/>
                    </a:cubicBezTo>
                    <a:cubicBezTo>
                      <a:pt x="6652" y="3405"/>
                      <a:pt x="6642" y="4374"/>
                      <a:pt x="6838" y="5269"/>
                    </a:cubicBezTo>
                    <a:lnTo>
                      <a:pt x="6838" y="5269"/>
                    </a:lnTo>
                    <a:cubicBezTo>
                      <a:pt x="6070" y="5702"/>
                      <a:pt x="5218" y="5963"/>
                      <a:pt x="4389" y="5963"/>
                    </a:cubicBezTo>
                    <a:cubicBezTo>
                      <a:pt x="4354" y="5963"/>
                      <a:pt x="4320" y="5962"/>
                      <a:pt x="4286" y="5961"/>
                    </a:cubicBezTo>
                    <a:cubicBezTo>
                      <a:pt x="952" y="5861"/>
                      <a:pt x="1454" y="2929"/>
                      <a:pt x="2231" y="648"/>
                    </a:cubicBezTo>
                    <a:cubicBezTo>
                      <a:pt x="2366" y="256"/>
                      <a:pt x="2049" y="0"/>
                      <a:pt x="1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10"/>
              <p:cNvSpPr/>
              <p:nvPr/>
            </p:nvSpPr>
            <p:spPr>
              <a:xfrm>
                <a:off x="6679563" y="2647036"/>
                <a:ext cx="205856" cy="170321"/>
              </a:xfrm>
              <a:custGeom>
                <a:rect b="b" l="l" r="r" t="t"/>
                <a:pathLst>
                  <a:path extrusionOk="0" h="6020" w="7276">
                    <a:moveTo>
                      <a:pt x="3006" y="0"/>
                    </a:moveTo>
                    <a:cubicBezTo>
                      <a:pt x="0" y="0"/>
                      <a:pt x="1471" y="5308"/>
                      <a:pt x="2965" y="6019"/>
                    </a:cubicBezTo>
                    <a:cubicBezTo>
                      <a:pt x="4544" y="5192"/>
                      <a:pt x="7276" y="280"/>
                      <a:pt x="3566" y="54"/>
                    </a:cubicBezTo>
                    <a:cubicBezTo>
                      <a:pt x="3364" y="18"/>
                      <a:pt x="3178" y="0"/>
                      <a:pt x="30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6740729" y="2612407"/>
                <a:ext cx="90083" cy="48239"/>
              </a:xfrm>
              <a:custGeom>
                <a:rect b="b" l="l" r="r" t="t"/>
                <a:pathLst>
                  <a:path extrusionOk="0" h="1705" w="3184">
                    <a:moveTo>
                      <a:pt x="252" y="0"/>
                    </a:moveTo>
                    <a:lnTo>
                      <a:pt x="1" y="1228"/>
                    </a:lnTo>
                    <a:cubicBezTo>
                      <a:pt x="402" y="1303"/>
                      <a:pt x="953" y="1379"/>
                      <a:pt x="1530" y="1454"/>
                    </a:cubicBezTo>
                    <a:cubicBezTo>
                      <a:pt x="2081" y="1554"/>
                      <a:pt x="2633" y="1629"/>
                      <a:pt x="2908" y="1704"/>
                    </a:cubicBezTo>
                    <a:lnTo>
                      <a:pt x="3184" y="476"/>
                    </a:lnTo>
                    <a:cubicBezTo>
                      <a:pt x="2808" y="401"/>
                      <a:pt x="2282" y="301"/>
                      <a:pt x="1705" y="226"/>
                    </a:cubicBezTo>
                    <a:cubicBezTo>
                      <a:pt x="1154" y="150"/>
                      <a:pt x="577" y="50"/>
                      <a:pt x="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10"/>
              <p:cNvSpPr/>
              <p:nvPr/>
            </p:nvSpPr>
            <p:spPr>
              <a:xfrm>
                <a:off x="6961262" y="2665765"/>
                <a:ext cx="201527" cy="167180"/>
              </a:xfrm>
              <a:custGeom>
                <a:rect b="b" l="l" r="r" t="t"/>
                <a:pathLst>
                  <a:path extrusionOk="0" h="5909" w="7123">
                    <a:moveTo>
                      <a:pt x="4580" y="0"/>
                    </a:moveTo>
                    <a:cubicBezTo>
                      <a:pt x="4331" y="0"/>
                      <a:pt x="4050" y="46"/>
                      <a:pt x="3735" y="144"/>
                    </a:cubicBezTo>
                    <a:cubicBezTo>
                      <a:pt x="0" y="821"/>
                      <a:pt x="3509" y="5783"/>
                      <a:pt x="5264" y="5909"/>
                    </a:cubicBezTo>
                    <a:cubicBezTo>
                      <a:pt x="6359" y="4722"/>
                      <a:pt x="7122" y="0"/>
                      <a:pt x="45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0"/>
              <p:cNvSpPr/>
              <p:nvPr/>
            </p:nvSpPr>
            <p:spPr>
              <a:xfrm>
                <a:off x="7022937" y="2630118"/>
                <a:ext cx="87254" cy="51804"/>
              </a:xfrm>
              <a:custGeom>
                <a:rect b="b" l="l" r="r" t="t"/>
                <a:pathLst>
                  <a:path extrusionOk="0" h="1831" w="3084">
                    <a:moveTo>
                      <a:pt x="2908" y="1"/>
                    </a:moveTo>
                    <a:cubicBezTo>
                      <a:pt x="2557" y="51"/>
                      <a:pt x="2006" y="176"/>
                      <a:pt x="1455" y="301"/>
                    </a:cubicBezTo>
                    <a:cubicBezTo>
                      <a:pt x="903" y="402"/>
                      <a:pt x="327" y="527"/>
                      <a:pt x="1" y="602"/>
                    </a:cubicBezTo>
                    <a:lnTo>
                      <a:pt x="201" y="1830"/>
                    </a:lnTo>
                    <a:cubicBezTo>
                      <a:pt x="602" y="1755"/>
                      <a:pt x="1154" y="1630"/>
                      <a:pt x="1705" y="1529"/>
                    </a:cubicBezTo>
                    <a:cubicBezTo>
                      <a:pt x="2257" y="1404"/>
                      <a:pt x="2808" y="1279"/>
                      <a:pt x="3084" y="1254"/>
                    </a:cubicBez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0"/>
              <p:cNvSpPr/>
              <p:nvPr/>
            </p:nvSpPr>
            <p:spPr>
              <a:xfrm>
                <a:off x="6404428" y="2558003"/>
                <a:ext cx="196661" cy="165737"/>
              </a:xfrm>
              <a:custGeom>
                <a:rect b="b" l="l" r="r" t="t"/>
                <a:pathLst>
                  <a:path extrusionOk="0" h="5858" w="6951">
                    <a:moveTo>
                      <a:pt x="2361" y="1"/>
                    </a:moveTo>
                    <a:cubicBezTo>
                      <a:pt x="1" y="1"/>
                      <a:pt x="137" y="4860"/>
                      <a:pt x="1311" y="5858"/>
                    </a:cubicBezTo>
                    <a:cubicBezTo>
                      <a:pt x="3066" y="5482"/>
                      <a:pt x="6951" y="1422"/>
                      <a:pt x="3417" y="269"/>
                    </a:cubicBezTo>
                    <a:cubicBezTo>
                      <a:pt x="3020" y="84"/>
                      <a:pt x="2669" y="1"/>
                      <a:pt x="23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6463501" y="2521648"/>
                <a:ext cx="92205" cy="65950"/>
              </a:xfrm>
              <a:custGeom>
                <a:rect b="b" l="l" r="r" t="t"/>
                <a:pathLst>
                  <a:path extrusionOk="0" h="2331" w="3259">
                    <a:moveTo>
                      <a:pt x="527" y="0"/>
                    </a:moveTo>
                    <a:lnTo>
                      <a:pt x="0" y="1128"/>
                    </a:lnTo>
                    <a:cubicBezTo>
                      <a:pt x="351" y="1303"/>
                      <a:pt x="878" y="1529"/>
                      <a:pt x="1404" y="1729"/>
                    </a:cubicBezTo>
                    <a:cubicBezTo>
                      <a:pt x="1905" y="1955"/>
                      <a:pt x="2431" y="2181"/>
                      <a:pt x="2682" y="2331"/>
                    </a:cubicBezTo>
                    <a:lnTo>
                      <a:pt x="3259" y="1203"/>
                    </a:lnTo>
                    <a:cubicBezTo>
                      <a:pt x="2933" y="1028"/>
                      <a:pt x="2406" y="827"/>
                      <a:pt x="1880" y="602"/>
                    </a:cubicBezTo>
                    <a:cubicBezTo>
                      <a:pt x="1379" y="376"/>
                      <a:pt x="827" y="150"/>
                      <a:pt x="5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6169948" y="3156537"/>
                <a:ext cx="1256442" cy="423680"/>
              </a:xfrm>
              <a:custGeom>
                <a:rect b="b" l="l" r="r" t="t"/>
                <a:pathLst>
                  <a:path extrusionOk="0" h="14975" w="44409">
                    <a:moveTo>
                      <a:pt x="35965" y="1160"/>
                    </a:moveTo>
                    <a:cubicBezTo>
                      <a:pt x="36344" y="1160"/>
                      <a:pt x="36742" y="2895"/>
                      <a:pt x="36742" y="3349"/>
                    </a:cubicBezTo>
                    <a:cubicBezTo>
                      <a:pt x="36742" y="3862"/>
                      <a:pt x="36674" y="4379"/>
                      <a:pt x="36542" y="4881"/>
                    </a:cubicBezTo>
                    <a:lnTo>
                      <a:pt x="36542" y="4881"/>
                    </a:lnTo>
                    <a:cubicBezTo>
                      <a:pt x="35815" y="4046"/>
                      <a:pt x="35388" y="2876"/>
                      <a:pt x="35615" y="1820"/>
                    </a:cubicBezTo>
                    <a:cubicBezTo>
                      <a:pt x="35719" y="1345"/>
                      <a:pt x="35841" y="1160"/>
                      <a:pt x="35965" y="1160"/>
                    </a:cubicBezTo>
                    <a:close/>
                    <a:moveTo>
                      <a:pt x="27718" y="3251"/>
                    </a:moveTo>
                    <a:cubicBezTo>
                      <a:pt x="27868" y="3251"/>
                      <a:pt x="28028" y="3345"/>
                      <a:pt x="28171" y="3574"/>
                    </a:cubicBezTo>
                    <a:cubicBezTo>
                      <a:pt x="28697" y="4413"/>
                      <a:pt x="28710" y="5565"/>
                      <a:pt x="28475" y="6692"/>
                    </a:cubicBezTo>
                    <a:lnTo>
                      <a:pt x="28475" y="6692"/>
                    </a:lnTo>
                    <a:cubicBezTo>
                      <a:pt x="27861" y="6038"/>
                      <a:pt x="27405" y="5235"/>
                      <a:pt x="27168" y="4376"/>
                    </a:cubicBezTo>
                    <a:cubicBezTo>
                      <a:pt x="27025" y="3839"/>
                      <a:pt x="27342" y="3251"/>
                      <a:pt x="27718" y="3251"/>
                    </a:cubicBezTo>
                    <a:close/>
                    <a:moveTo>
                      <a:pt x="19716" y="5043"/>
                    </a:moveTo>
                    <a:cubicBezTo>
                      <a:pt x="19910" y="5043"/>
                      <a:pt x="20140" y="5214"/>
                      <a:pt x="20401" y="5654"/>
                    </a:cubicBezTo>
                    <a:cubicBezTo>
                      <a:pt x="21194" y="6988"/>
                      <a:pt x="20749" y="8428"/>
                      <a:pt x="19856" y="9675"/>
                    </a:cubicBezTo>
                    <a:lnTo>
                      <a:pt x="19856" y="9675"/>
                    </a:lnTo>
                    <a:cubicBezTo>
                      <a:pt x="19674" y="9463"/>
                      <a:pt x="19512" y="9233"/>
                      <a:pt x="19374" y="8988"/>
                    </a:cubicBezTo>
                    <a:cubicBezTo>
                      <a:pt x="18973" y="8286"/>
                      <a:pt x="18948" y="7409"/>
                      <a:pt x="18973" y="6632"/>
                    </a:cubicBezTo>
                    <a:cubicBezTo>
                      <a:pt x="18991" y="5998"/>
                      <a:pt x="19255" y="5043"/>
                      <a:pt x="19716" y="5043"/>
                    </a:cubicBezTo>
                    <a:close/>
                    <a:moveTo>
                      <a:pt x="9835" y="6980"/>
                    </a:moveTo>
                    <a:cubicBezTo>
                      <a:pt x="10379" y="6980"/>
                      <a:pt x="10578" y="9158"/>
                      <a:pt x="10579" y="9158"/>
                    </a:cubicBezTo>
                    <a:cubicBezTo>
                      <a:pt x="10579" y="9158"/>
                      <a:pt x="10578" y="9152"/>
                      <a:pt x="10577" y="9138"/>
                    </a:cubicBezTo>
                    <a:lnTo>
                      <a:pt x="10577" y="9138"/>
                    </a:lnTo>
                    <a:cubicBezTo>
                      <a:pt x="10644" y="9857"/>
                      <a:pt x="10409" y="10597"/>
                      <a:pt x="10125" y="11248"/>
                    </a:cubicBezTo>
                    <a:lnTo>
                      <a:pt x="10125" y="11248"/>
                    </a:lnTo>
                    <a:cubicBezTo>
                      <a:pt x="9905" y="10992"/>
                      <a:pt x="9703" y="10714"/>
                      <a:pt x="9524" y="10416"/>
                    </a:cubicBezTo>
                    <a:cubicBezTo>
                      <a:pt x="8973" y="9489"/>
                      <a:pt x="8797" y="8010"/>
                      <a:pt x="9574" y="7133"/>
                    </a:cubicBezTo>
                    <a:cubicBezTo>
                      <a:pt x="9669" y="7026"/>
                      <a:pt x="9756" y="6980"/>
                      <a:pt x="9835" y="6980"/>
                    </a:cubicBezTo>
                    <a:close/>
                    <a:moveTo>
                      <a:pt x="36140" y="1"/>
                    </a:moveTo>
                    <a:cubicBezTo>
                      <a:pt x="35890" y="1"/>
                      <a:pt x="35614" y="116"/>
                      <a:pt x="35314" y="391"/>
                    </a:cubicBezTo>
                    <a:cubicBezTo>
                      <a:pt x="33785" y="1770"/>
                      <a:pt x="34662" y="4126"/>
                      <a:pt x="35715" y="5504"/>
                    </a:cubicBezTo>
                    <a:cubicBezTo>
                      <a:pt x="35849" y="5675"/>
                      <a:pt x="35990" y="5832"/>
                      <a:pt x="36137" y="5977"/>
                    </a:cubicBezTo>
                    <a:lnTo>
                      <a:pt x="36137" y="5977"/>
                    </a:lnTo>
                    <a:cubicBezTo>
                      <a:pt x="35782" y="6708"/>
                      <a:pt x="35277" y="7363"/>
                      <a:pt x="34637" y="7860"/>
                    </a:cubicBezTo>
                    <a:cubicBezTo>
                      <a:pt x="33929" y="8393"/>
                      <a:pt x="33171" y="8619"/>
                      <a:pt x="32416" y="8619"/>
                    </a:cubicBezTo>
                    <a:cubicBezTo>
                      <a:pt x="31335" y="8619"/>
                      <a:pt x="30260" y="8156"/>
                      <a:pt x="29345" y="7466"/>
                    </a:cubicBezTo>
                    <a:lnTo>
                      <a:pt x="29345" y="7466"/>
                    </a:lnTo>
                    <a:cubicBezTo>
                      <a:pt x="30006" y="5283"/>
                      <a:pt x="29955" y="2965"/>
                      <a:pt x="28096" y="2221"/>
                    </a:cubicBezTo>
                    <a:cubicBezTo>
                      <a:pt x="27954" y="2162"/>
                      <a:pt x="27813" y="2136"/>
                      <a:pt x="27676" y="2136"/>
                    </a:cubicBezTo>
                    <a:cubicBezTo>
                      <a:pt x="27108" y="2136"/>
                      <a:pt x="26594" y="2584"/>
                      <a:pt x="26291" y="3048"/>
                    </a:cubicBezTo>
                    <a:cubicBezTo>
                      <a:pt x="25690" y="4000"/>
                      <a:pt x="26366" y="5379"/>
                      <a:pt x="26818" y="6206"/>
                    </a:cubicBezTo>
                    <a:cubicBezTo>
                      <a:pt x="27177" y="6844"/>
                      <a:pt x="27625" y="7412"/>
                      <a:pt x="28136" y="7891"/>
                    </a:cubicBezTo>
                    <a:lnTo>
                      <a:pt x="28136" y="7891"/>
                    </a:lnTo>
                    <a:cubicBezTo>
                      <a:pt x="27894" y="8571"/>
                      <a:pt x="27590" y="9192"/>
                      <a:pt x="27294" y="9664"/>
                    </a:cubicBezTo>
                    <a:cubicBezTo>
                      <a:pt x="26506" y="10912"/>
                      <a:pt x="25193" y="11466"/>
                      <a:pt x="23835" y="11466"/>
                    </a:cubicBezTo>
                    <a:cubicBezTo>
                      <a:pt x="22676" y="11466"/>
                      <a:pt x="21485" y="11063"/>
                      <a:pt x="20557" y="10342"/>
                    </a:cubicBezTo>
                    <a:lnTo>
                      <a:pt x="20557" y="10342"/>
                    </a:lnTo>
                    <a:cubicBezTo>
                      <a:pt x="20941" y="9743"/>
                      <a:pt x="21254" y="9108"/>
                      <a:pt x="21479" y="8461"/>
                    </a:cubicBezTo>
                    <a:cubicBezTo>
                      <a:pt x="21955" y="7158"/>
                      <a:pt x="21805" y="5379"/>
                      <a:pt x="20777" y="4351"/>
                    </a:cubicBezTo>
                    <a:cubicBezTo>
                      <a:pt x="20432" y="3992"/>
                      <a:pt x="20056" y="3785"/>
                      <a:pt x="19671" y="3785"/>
                    </a:cubicBezTo>
                    <a:cubicBezTo>
                      <a:pt x="19357" y="3785"/>
                      <a:pt x="19037" y="3922"/>
                      <a:pt x="18722" y="4226"/>
                    </a:cubicBezTo>
                    <a:cubicBezTo>
                      <a:pt x="17230" y="5673"/>
                      <a:pt x="17757" y="9034"/>
                      <a:pt x="19186" y="10493"/>
                    </a:cubicBezTo>
                    <a:lnTo>
                      <a:pt x="19186" y="10493"/>
                    </a:lnTo>
                    <a:cubicBezTo>
                      <a:pt x="18378" y="11367"/>
                      <a:pt x="17412" y="12089"/>
                      <a:pt x="16642" y="12522"/>
                    </a:cubicBezTo>
                    <a:cubicBezTo>
                      <a:pt x="15835" y="12975"/>
                      <a:pt x="14992" y="13184"/>
                      <a:pt x="14169" y="13184"/>
                    </a:cubicBezTo>
                    <a:cubicBezTo>
                      <a:pt x="12965" y="13184"/>
                      <a:pt x="11802" y="12737"/>
                      <a:pt x="10854" y="11960"/>
                    </a:cubicBezTo>
                    <a:lnTo>
                      <a:pt x="10854" y="11960"/>
                    </a:lnTo>
                    <a:cubicBezTo>
                      <a:pt x="11301" y="11161"/>
                      <a:pt x="11576" y="10216"/>
                      <a:pt x="11630" y="9138"/>
                    </a:cubicBezTo>
                    <a:cubicBezTo>
                      <a:pt x="11699" y="7718"/>
                      <a:pt x="10715" y="5987"/>
                      <a:pt x="9662" y="5987"/>
                    </a:cubicBezTo>
                    <a:cubicBezTo>
                      <a:pt x="9191" y="5987"/>
                      <a:pt x="8707" y="6333"/>
                      <a:pt x="8296" y="7208"/>
                    </a:cubicBezTo>
                    <a:cubicBezTo>
                      <a:pt x="7441" y="9033"/>
                      <a:pt x="8215" y="10874"/>
                      <a:pt x="9568" y="12210"/>
                    </a:cubicBezTo>
                    <a:lnTo>
                      <a:pt x="9568" y="12210"/>
                    </a:lnTo>
                    <a:cubicBezTo>
                      <a:pt x="8622" y="13411"/>
                      <a:pt x="7062" y="13909"/>
                      <a:pt x="5516" y="13909"/>
                    </a:cubicBezTo>
                    <a:cubicBezTo>
                      <a:pt x="4788" y="13909"/>
                      <a:pt x="4064" y="13799"/>
                      <a:pt x="3409" y="13599"/>
                    </a:cubicBezTo>
                    <a:cubicBezTo>
                      <a:pt x="827" y="12822"/>
                      <a:pt x="1178" y="10091"/>
                      <a:pt x="1454" y="7985"/>
                    </a:cubicBezTo>
                    <a:cubicBezTo>
                      <a:pt x="1492" y="7647"/>
                      <a:pt x="1254" y="7478"/>
                      <a:pt x="993" y="7478"/>
                    </a:cubicBezTo>
                    <a:cubicBezTo>
                      <a:pt x="733" y="7478"/>
                      <a:pt x="452" y="7647"/>
                      <a:pt x="401" y="7985"/>
                    </a:cubicBezTo>
                    <a:cubicBezTo>
                      <a:pt x="0" y="11218"/>
                      <a:pt x="426" y="14502"/>
                      <a:pt x="4336" y="14928"/>
                    </a:cubicBezTo>
                    <a:cubicBezTo>
                      <a:pt x="4638" y="14959"/>
                      <a:pt x="4935" y="14975"/>
                      <a:pt x="5228" y="14975"/>
                    </a:cubicBezTo>
                    <a:cubicBezTo>
                      <a:pt x="7277" y="14975"/>
                      <a:pt x="9093" y="14213"/>
                      <a:pt x="10264" y="12815"/>
                    </a:cubicBezTo>
                    <a:lnTo>
                      <a:pt x="10264" y="12815"/>
                    </a:lnTo>
                    <a:cubicBezTo>
                      <a:pt x="11166" y="13507"/>
                      <a:pt x="12214" y="13989"/>
                      <a:pt x="13183" y="14151"/>
                    </a:cubicBezTo>
                    <a:cubicBezTo>
                      <a:pt x="13517" y="14207"/>
                      <a:pt x="13848" y="14234"/>
                      <a:pt x="14176" y="14234"/>
                    </a:cubicBezTo>
                    <a:cubicBezTo>
                      <a:pt x="16466" y="14234"/>
                      <a:pt x="18576" y="12917"/>
                      <a:pt x="20008" y="11110"/>
                    </a:cubicBezTo>
                    <a:lnTo>
                      <a:pt x="20008" y="11110"/>
                    </a:lnTo>
                    <a:cubicBezTo>
                      <a:pt x="21284" y="11914"/>
                      <a:pt x="22726" y="12535"/>
                      <a:pt x="24156" y="12535"/>
                    </a:cubicBezTo>
                    <a:cubicBezTo>
                      <a:pt x="25090" y="12535"/>
                      <a:pt x="26019" y="12270"/>
                      <a:pt x="26893" y="11619"/>
                    </a:cubicBezTo>
                    <a:cubicBezTo>
                      <a:pt x="27602" y="11090"/>
                      <a:pt x="28391" y="9908"/>
                      <a:pt x="28957" y="8547"/>
                    </a:cubicBezTo>
                    <a:lnTo>
                      <a:pt x="28957" y="8547"/>
                    </a:lnTo>
                    <a:cubicBezTo>
                      <a:pt x="29946" y="9217"/>
                      <a:pt x="31093" y="9596"/>
                      <a:pt x="32276" y="9596"/>
                    </a:cubicBezTo>
                    <a:cubicBezTo>
                      <a:pt x="33009" y="9596"/>
                      <a:pt x="33756" y="9451"/>
                      <a:pt x="34487" y="9138"/>
                    </a:cubicBezTo>
                    <a:cubicBezTo>
                      <a:pt x="35626" y="8652"/>
                      <a:pt x="36445" y="7727"/>
                      <a:pt x="36981" y="6632"/>
                    </a:cubicBezTo>
                    <a:lnTo>
                      <a:pt x="36981" y="6632"/>
                    </a:lnTo>
                    <a:cubicBezTo>
                      <a:pt x="37842" y="7152"/>
                      <a:pt x="38832" y="7364"/>
                      <a:pt x="39848" y="7364"/>
                    </a:cubicBezTo>
                    <a:cubicBezTo>
                      <a:pt x="41231" y="7364"/>
                      <a:pt x="42663" y="6972"/>
                      <a:pt x="43885" y="6431"/>
                    </a:cubicBezTo>
                    <a:cubicBezTo>
                      <a:pt x="44409" y="6192"/>
                      <a:pt x="44078" y="5477"/>
                      <a:pt x="43587" y="5477"/>
                    </a:cubicBezTo>
                    <a:cubicBezTo>
                      <a:pt x="43514" y="5477"/>
                      <a:pt x="43437" y="5493"/>
                      <a:pt x="43359" y="5529"/>
                    </a:cubicBezTo>
                    <a:cubicBezTo>
                      <a:pt x="42264" y="6001"/>
                      <a:pt x="41130" y="6334"/>
                      <a:pt x="40008" y="6334"/>
                    </a:cubicBezTo>
                    <a:cubicBezTo>
                      <a:pt x="39119" y="6334"/>
                      <a:pt x="38237" y="6124"/>
                      <a:pt x="37389" y="5607"/>
                    </a:cubicBezTo>
                    <a:lnTo>
                      <a:pt x="37389" y="5607"/>
                    </a:lnTo>
                    <a:cubicBezTo>
                      <a:pt x="37688" y="4656"/>
                      <a:pt x="37809" y="3646"/>
                      <a:pt x="37770" y="2722"/>
                    </a:cubicBezTo>
                    <a:cubicBezTo>
                      <a:pt x="37730" y="1859"/>
                      <a:pt x="37144" y="1"/>
                      <a:pt x="361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0"/>
              <p:cNvSpPr/>
              <p:nvPr/>
            </p:nvSpPr>
            <p:spPr>
              <a:xfrm>
                <a:off x="7032160" y="3459198"/>
                <a:ext cx="201527" cy="167888"/>
              </a:xfrm>
              <a:custGeom>
                <a:rect b="b" l="l" r="r" t="t"/>
                <a:pathLst>
                  <a:path extrusionOk="0" h="5934" w="7123">
                    <a:moveTo>
                      <a:pt x="4561" y="1"/>
                    </a:moveTo>
                    <a:cubicBezTo>
                      <a:pt x="4310" y="1"/>
                      <a:pt x="4028" y="46"/>
                      <a:pt x="3710" y="144"/>
                    </a:cubicBezTo>
                    <a:cubicBezTo>
                      <a:pt x="1" y="846"/>
                      <a:pt x="3510" y="5784"/>
                      <a:pt x="5264" y="5934"/>
                    </a:cubicBezTo>
                    <a:cubicBezTo>
                      <a:pt x="6360" y="4724"/>
                      <a:pt x="7123" y="1"/>
                      <a:pt x="4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0"/>
              <p:cNvSpPr/>
              <p:nvPr/>
            </p:nvSpPr>
            <p:spPr>
              <a:xfrm>
                <a:off x="7093157" y="3424258"/>
                <a:ext cx="87933" cy="51804"/>
              </a:xfrm>
              <a:custGeom>
                <a:rect b="b" l="l" r="r" t="t"/>
                <a:pathLst>
                  <a:path extrusionOk="0" h="1831" w="3108">
                    <a:moveTo>
                      <a:pt x="2932" y="1"/>
                    </a:moveTo>
                    <a:cubicBezTo>
                      <a:pt x="2557" y="51"/>
                      <a:pt x="2005" y="176"/>
                      <a:pt x="1454" y="277"/>
                    </a:cubicBezTo>
                    <a:cubicBezTo>
                      <a:pt x="902" y="402"/>
                      <a:pt x="351" y="527"/>
                      <a:pt x="0" y="602"/>
                    </a:cubicBezTo>
                    <a:lnTo>
                      <a:pt x="226" y="1831"/>
                    </a:lnTo>
                    <a:cubicBezTo>
                      <a:pt x="602" y="1755"/>
                      <a:pt x="1178" y="1630"/>
                      <a:pt x="1729" y="1505"/>
                    </a:cubicBezTo>
                    <a:cubicBezTo>
                      <a:pt x="2281" y="1379"/>
                      <a:pt x="2807" y="1279"/>
                      <a:pt x="3108" y="1229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0"/>
              <p:cNvSpPr/>
              <p:nvPr/>
            </p:nvSpPr>
            <p:spPr>
              <a:xfrm>
                <a:off x="6768399" y="3553918"/>
                <a:ext cx="205913" cy="168906"/>
              </a:xfrm>
              <a:custGeom>
                <a:rect b="b" l="l" r="r" t="t"/>
                <a:pathLst>
                  <a:path extrusionOk="0" h="5970" w="7278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0"/>
              <p:cNvSpPr/>
              <p:nvPr/>
            </p:nvSpPr>
            <p:spPr>
              <a:xfrm>
                <a:off x="6835053" y="3521411"/>
                <a:ext cx="84397" cy="41873"/>
              </a:xfrm>
              <a:custGeom>
                <a:rect b="b" l="l" r="r" t="t"/>
                <a:pathLst>
                  <a:path extrusionOk="0" h="1480" w="2983">
                    <a:moveTo>
                      <a:pt x="2958" y="1"/>
                    </a:moveTo>
                    <a:cubicBezTo>
                      <a:pt x="2582" y="1"/>
                      <a:pt x="2030" y="51"/>
                      <a:pt x="1454" y="101"/>
                    </a:cubicBezTo>
                    <a:cubicBezTo>
                      <a:pt x="903" y="151"/>
                      <a:pt x="326" y="201"/>
                      <a:pt x="0" y="226"/>
                    </a:cubicBezTo>
                    <a:lnTo>
                      <a:pt x="50" y="1479"/>
                    </a:lnTo>
                    <a:cubicBezTo>
                      <a:pt x="451" y="1454"/>
                      <a:pt x="1003" y="1404"/>
                      <a:pt x="1579" y="1354"/>
                    </a:cubicBezTo>
                    <a:cubicBezTo>
                      <a:pt x="2131" y="1304"/>
                      <a:pt x="2682" y="1254"/>
                      <a:pt x="2983" y="1254"/>
                    </a:cubicBezTo>
                    <a:lnTo>
                      <a:pt x="29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0"/>
              <p:cNvSpPr/>
              <p:nvPr/>
            </p:nvSpPr>
            <p:spPr>
              <a:xfrm>
                <a:off x="6479797" y="3608011"/>
                <a:ext cx="206054" cy="169415"/>
              </a:xfrm>
              <a:custGeom>
                <a:rect b="b" l="l" r="r" t="t"/>
                <a:pathLst>
                  <a:path extrusionOk="0" h="5988" w="7283">
                    <a:moveTo>
                      <a:pt x="4318" y="1"/>
                    </a:moveTo>
                    <a:cubicBezTo>
                      <a:pt x="4154" y="1"/>
                      <a:pt x="3977" y="16"/>
                      <a:pt x="3785" y="47"/>
                    </a:cubicBezTo>
                    <a:cubicBezTo>
                      <a:pt x="1" y="223"/>
                      <a:pt x="2808" y="5611"/>
                      <a:pt x="4537" y="5987"/>
                    </a:cubicBezTo>
                    <a:cubicBezTo>
                      <a:pt x="5820" y="4918"/>
                      <a:pt x="7282" y="1"/>
                      <a:pt x="43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0"/>
              <p:cNvSpPr/>
              <p:nvPr/>
            </p:nvSpPr>
            <p:spPr>
              <a:xfrm>
                <a:off x="6547159" y="3576014"/>
                <a:ext cx="83718" cy="40430"/>
              </a:xfrm>
              <a:custGeom>
                <a:rect b="b" l="l" r="r" t="t"/>
                <a:pathLst>
                  <a:path extrusionOk="0" h="1429" w="2959">
                    <a:moveTo>
                      <a:pt x="2958" y="0"/>
                    </a:moveTo>
                    <a:cubicBezTo>
                      <a:pt x="2582" y="0"/>
                      <a:pt x="2031" y="51"/>
                      <a:pt x="1454" y="76"/>
                    </a:cubicBezTo>
                    <a:cubicBezTo>
                      <a:pt x="903" y="126"/>
                      <a:pt x="327" y="176"/>
                      <a:pt x="1" y="176"/>
                    </a:cubicBezTo>
                    <a:lnTo>
                      <a:pt x="26" y="1429"/>
                    </a:lnTo>
                    <a:cubicBezTo>
                      <a:pt x="427" y="1429"/>
                      <a:pt x="1003" y="1379"/>
                      <a:pt x="1555" y="1329"/>
                    </a:cubicBezTo>
                    <a:cubicBezTo>
                      <a:pt x="2131" y="1279"/>
                      <a:pt x="2683" y="1254"/>
                      <a:pt x="2958" y="1254"/>
                    </a:cubicBezTo>
                    <a:lnTo>
                      <a:pt x="29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0"/>
              <p:cNvSpPr/>
              <p:nvPr/>
            </p:nvSpPr>
            <p:spPr>
              <a:xfrm>
                <a:off x="7277929" y="3397353"/>
                <a:ext cx="196095" cy="159938"/>
              </a:xfrm>
              <a:custGeom>
                <a:rect b="b" l="l" r="r" t="t"/>
                <a:pathLst>
                  <a:path extrusionOk="0" h="5653" w="6931">
                    <a:moveTo>
                      <a:pt x="4552" y="0"/>
                    </a:moveTo>
                    <a:cubicBezTo>
                      <a:pt x="4201" y="0"/>
                      <a:pt x="3800" y="122"/>
                      <a:pt x="3344" y="401"/>
                    </a:cubicBezTo>
                    <a:cubicBezTo>
                      <a:pt x="1" y="1903"/>
                      <a:pt x="4174" y="5652"/>
                      <a:pt x="6018" y="5652"/>
                    </a:cubicBezTo>
                    <a:cubicBezTo>
                      <a:pt x="6082" y="5652"/>
                      <a:pt x="6143" y="5648"/>
                      <a:pt x="6201" y="5639"/>
                    </a:cubicBezTo>
                    <a:cubicBezTo>
                      <a:pt x="6930" y="4288"/>
                      <a:pt x="6632" y="0"/>
                      <a:pt x="45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0"/>
              <p:cNvSpPr/>
              <p:nvPr/>
            </p:nvSpPr>
            <p:spPr>
              <a:xfrm>
                <a:off x="7324299" y="3361168"/>
                <a:ext cx="89376" cy="68100"/>
              </a:xfrm>
              <a:custGeom>
                <a:rect b="b" l="l" r="r" t="t"/>
                <a:pathLst>
                  <a:path extrusionOk="0" h="2407" w="3159">
                    <a:moveTo>
                      <a:pt x="2707" y="0"/>
                    </a:moveTo>
                    <a:cubicBezTo>
                      <a:pt x="2357" y="126"/>
                      <a:pt x="1855" y="376"/>
                      <a:pt x="1329" y="627"/>
                    </a:cubicBezTo>
                    <a:cubicBezTo>
                      <a:pt x="828" y="878"/>
                      <a:pt x="326" y="1128"/>
                      <a:pt x="1" y="1254"/>
                    </a:cubicBezTo>
                    <a:lnTo>
                      <a:pt x="502" y="2406"/>
                    </a:lnTo>
                    <a:cubicBezTo>
                      <a:pt x="878" y="2256"/>
                      <a:pt x="1379" y="2005"/>
                      <a:pt x="1880" y="1755"/>
                    </a:cubicBezTo>
                    <a:cubicBezTo>
                      <a:pt x="2382" y="1504"/>
                      <a:pt x="2908" y="1254"/>
                      <a:pt x="3159" y="1153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10"/>
              <p:cNvSpPr/>
              <p:nvPr/>
            </p:nvSpPr>
            <p:spPr>
              <a:xfrm>
                <a:off x="6406069" y="3037826"/>
                <a:ext cx="205658" cy="204244"/>
              </a:xfrm>
              <a:custGeom>
                <a:rect b="b" l="l" r="r" t="t"/>
                <a:pathLst>
                  <a:path extrusionOk="0" h="7219" w="7269">
                    <a:moveTo>
                      <a:pt x="7269" y="2382"/>
                    </a:moveTo>
                    <a:lnTo>
                      <a:pt x="4411" y="2432"/>
                    </a:lnTo>
                    <a:lnTo>
                      <a:pt x="3534" y="1"/>
                    </a:lnTo>
                    <a:lnTo>
                      <a:pt x="2632" y="2532"/>
                    </a:lnTo>
                    <a:lnTo>
                      <a:pt x="0" y="2808"/>
                    </a:lnTo>
                    <a:lnTo>
                      <a:pt x="2055" y="4312"/>
                    </a:lnTo>
                    <a:lnTo>
                      <a:pt x="978" y="7219"/>
                    </a:lnTo>
                    <a:lnTo>
                      <a:pt x="3685" y="5289"/>
                    </a:lnTo>
                    <a:lnTo>
                      <a:pt x="6341" y="7194"/>
                    </a:lnTo>
                    <a:lnTo>
                      <a:pt x="5389" y="4211"/>
                    </a:lnTo>
                    <a:lnTo>
                      <a:pt x="7269" y="23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10"/>
              <p:cNvSpPr/>
              <p:nvPr/>
            </p:nvSpPr>
            <p:spPr>
              <a:xfrm>
                <a:off x="7203749" y="3836238"/>
                <a:ext cx="163842" cy="171622"/>
              </a:xfrm>
              <a:custGeom>
                <a:rect b="b" l="l" r="r" t="t"/>
                <a:pathLst>
                  <a:path extrusionOk="0" h="6066" w="5791">
                    <a:moveTo>
                      <a:pt x="5790" y="2406"/>
                    </a:moveTo>
                    <a:lnTo>
                      <a:pt x="3510" y="2031"/>
                    </a:lnTo>
                    <a:lnTo>
                      <a:pt x="3184" y="0"/>
                    </a:lnTo>
                    <a:lnTo>
                      <a:pt x="2106" y="1855"/>
                    </a:lnTo>
                    <a:lnTo>
                      <a:pt x="1" y="1705"/>
                    </a:lnTo>
                    <a:lnTo>
                      <a:pt x="1404" y="3183"/>
                    </a:lnTo>
                    <a:lnTo>
                      <a:pt x="151" y="5314"/>
                    </a:lnTo>
                    <a:lnTo>
                      <a:pt x="2557" y="4186"/>
                    </a:lnTo>
                    <a:lnTo>
                      <a:pt x="4362" y="6066"/>
                    </a:lnTo>
                    <a:lnTo>
                      <a:pt x="4036" y="3584"/>
                    </a:lnTo>
                    <a:lnTo>
                      <a:pt x="5790" y="240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10"/>
              <p:cNvSpPr/>
              <p:nvPr/>
            </p:nvSpPr>
            <p:spPr>
              <a:xfrm>
                <a:off x="6793210" y="2164978"/>
                <a:ext cx="163842" cy="173037"/>
              </a:xfrm>
              <a:custGeom>
                <a:rect b="b" l="l" r="r" t="t"/>
                <a:pathLst>
                  <a:path extrusionOk="0" h="6116" w="5791">
                    <a:moveTo>
                      <a:pt x="5514" y="1078"/>
                    </a:moveTo>
                    <a:lnTo>
                      <a:pt x="3309" y="1705"/>
                    </a:lnTo>
                    <a:lnTo>
                      <a:pt x="2131" y="0"/>
                    </a:lnTo>
                    <a:lnTo>
                      <a:pt x="1955" y="2131"/>
                    </a:lnTo>
                    <a:lnTo>
                      <a:pt x="1" y="2908"/>
                    </a:lnTo>
                    <a:lnTo>
                      <a:pt x="1880" y="3635"/>
                    </a:lnTo>
                    <a:lnTo>
                      <a:pt x="1655" y="6116"/>
                    </a:lnTo>
                    <a:lnTo>
                      <a:pt x="3359" y="4061"/>
                    </a:lnTo>
                    <a:lnTo>
                      <a:pt x="5790" y="4988"/>
                    </a:lnTo>
                    <a:lnTo>
                      <a:pt x="4437" y="2883"/>
                    </a:lnTo>
                    <a:lnTo>
                      <a:pt x="5514" y="10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10"/>
              <p:cNvSpPr/>
              <p:nvPr/>
            </p:nvSpPr>
            <p:spPr>
              <a:xfrm>
                <a:off x="6579779" y="1457325"/>
                <a:ext cx="411316" cy="408459"/>
              </a:xfrm>
              <a:custGeom>
                <a:rect b="b" l="l" r="r" t="t"/>
                <a:pathLst>
                  <a:path extrusionOk="0" h="14437" w="14538">
                    <a:moveTo>
                      <a:pt x="14537" y="4763"/>
                    </a:moveTo>
                    <a:lnTo>
                      <a:pt x="8773" y="4838"/>
                    </a:lnTo>
                    <a:lnTo>
                      <a:pt x="7018" y="1"/>
                    </a:lnTo>
                    <a:lnTo>
                      <a:pt x="5239" y="5038"/>
                    </a:lnTo>
                    <a:lnTo>
                      <a:pt x="1" y="5640"/>
                    </a:lnTo>
                    <a:lnTo>
                      <a:pt x="4086" y="8622"/>
                    </a:lnTo>
                    <a:lnTo>
                      <a:pt x="1956" y="14437"/>
                    </a:lnTo>
                    <a:lnTo>
                      <a:pt x="7369" y="10602"/>
                    </a:lnTo>
                    <a:lnTo>
                      <a:pt x="12657" y="14387"/>
                    </a:lnTo>
                    <a:lnTo>
                      <a:pt x="10753" y="8422"/>
                    </a:lnTo>
                    <a:lnTo>
                      <a:pt x="14537" y="47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10"/>
              <p:cNvSpPr/>
              <p:nvPr/>
            </p:nvSpPr>
            <p:spPr>
              <a:xfrm>
                <a:off x="6322362" y="2755252"/>
                <a:ext cx="118461" cy="118432"/>
              </a:xfrm>
              <a:custGeom>
                <a:rect b="b" l="l" r="r" t="t"/>
                <a:pathLst>
                  <a:path extrusionOk="0" h="4186" w="4187">
                    <a:moveTo>
                      <a:pt x="2106" y="0"/>
                    </a:moveTo>
                    <a:cubicBezTo>
                      <a:pt x="1555" y="0"/>
                      <a:pt x="1003" y="226"/>
                      <a:pt x="627" y="602"/>
                    </a:cubicBezTo>
                    <a:cubicBezTo>
                      <a:pt x="226" y="1003"/>
                      <a:pt x="1" y="1529"/>
                      <a:pt x="1" y="2080"/>
                    </a:cubicBezTo>
                    <a:cubicBezTo>
                      <a:pt x="1" y="2632"/>
                      <a:pt x="226" y="3183"/>
                      <a:pt x="627" y="3559"/>
                    </a:cubicBezTo>
                    <a:cubicBezTo>
                      <a:pt x="1003" y="3960"/>
                      <a:pt x="1555" y="4186"/>
                      <a:pt x="2106" y="4186"/>
                    </a:cubicBezTo>
                    <a:cubicBezTo>
                      <a:pt x="2657" y="4186"/>
                      <a:pt x="3184" y="3960"/>
                      <a:pt x="3585" y="3559"/>
                    </a:cubicBezTo>
                    <a:cubicBezTo>
                      <a:pt x="3961" y="3183"/>
                      <a:pt x="4186" y="2632"/>
                      <a:pt x="4186" y="2080"/>
                    </a:cubicBezTo>
                    <a:cubicBezTo>
                      <a:pt x="4186" y="1529"/>
                      <a:pt x="3961" y="1003"/>
                      <a:pt x="3585" y="602"/>
                    </a:cubicBezTo>
                    <a:cubicBezTo>
                      <a:pt x="3184" y="226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10"/>
              <p:cNvSpPr/>
              <p:nvPr/>
            </p:nvSpPr>
            <p:spPr>
              <a:xfrm rot="816314">
                <a:off x="6108688" y="3618363"/>
                <a:ext cx="205905" cy="168899"/>
              </a:xfrm>
              <a:custGeom>
                <a:rect b="b" l="l" r="r" t="t"/>
                <a:pathLst>
                  <a:path extrusionOk="0" h="5970" w="7278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6" name="Google Shape;966;p10"/>
            <p:cNvSpPr/>
            <p:nvPr/>
          </p:nvSpPr>
          <p:spPr>
            <a:xfrm rot="816314">
              <a:off x="6197764" y="3589935"/>
              <a:ext cx="84393" cy="41871"/>
            </a:xfrm>
            <a:custGeom>
              <a:rect b="b" l="l" r="r" t="t"/>
              <a:pathLst>
                <a:path extrusionOk="0" h="1480" w="2983">
                  <a:moveTo>
                    <a:pt x="2958" y="1"/>
                  </a:moveTo>
                  <a:cubicBezTo>
                    <a:pt x="2582" y="1"/>
                    <a:pt x="2030" y="51"/>
                    <a:pt x="1454" y="101"/>
                  </a:cubicBezTo>
                  <a:cubicBezTo>
                    <a:pt x="903" y="151"/>
                    <a:pt x="326" y="201"/>
                    <a:pt x="0" y="226"/>
                  </a:cubicBezTo>
                  <a:lnTo>
                    <a:pt x="50" y="1479"/>
                  </a:lnTo>
                  <a:cubicBezTo>
                    <a:pt x="451" y="1454"/>
                    <a:pt x="1003" y="1404"/>
                    <a:pt x="1579" y="1354"/>
                  </a:cubicBezTo>
                  <a:cubicBezTo>
                    <a:pt x="2131" y="1304"/>
                    <a:pt x="2682" y="1254"/>
                    <a:pt x="2983" y="1254"/>
                  </a:cubicBez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0"/>
            <p:cNvSpPr/>
            <p:nvPr/>
          </p:nvSpPr>
          <p:spPr>
            <a:xfrm>
              <a:off x="6061450" y="3811427"/>
              <a:ext cx="118461" cy="118432"/>
            </a:xfrm>
            <a:custGeom>
              <a:rect b="b" l="l" r="r" t="t"/>
              <a:pathLst>
                <a:path extrusionOk="0" h="4186" w="4187">
                  <a:moveTo>
                    <a:pt x="2106" y="0"/>
                  </a:moveTo>
                  <a:cubicBezTo>
                    <a:pt x="1555" y="0"/>
                    <a:pt x="1003" y="226"/>
                    <a:pt x="627" y="602"/>
                  </a:cubicBezTo>
                  <a:cubicBezTo>
                    <a:pt x="226" y="1003"/>
                    <a:pt x="1" y="1529"/>
                    <a:pt x="1" y="2080"/>
                  </a:cubicBezTo>
                  <a:cubicBezTo>
                    <a:pt x="1" y="2632"/>
                    <a:pt x="226" y="3183"/>
                    <a:pt x="627" y="3559"/>
                  </a:cubicBezTo>
                  <a:cubicBezTo>
                    <a:pt x="1003" y="3960"/>
                    <a:pt x="1555" y="4186"/>
                    <a:pt x="2106" y="4186"/>
                  </a:cubicBezTo>
                  <a:cubicBezTo>
                    <a:pt x="2657" y="4186"/>
                    <a:pt x="3184" y="3960"/>
                    <a:pt x="3585" y="3559"/>
                  </a:cubicBezTo>
                  <a:cubicBezTo>
                    <a:pt x="3961" y="3183"/>
                    <a:pt x="4186" y="2632"/>
                    <a:pt x="4186" y="2080"/>
                  </a:cubicBezTo>
                  <a:cubicBezTo>
                    <a:pt x="4186" y="1529"/>
                    <a:pt x="3961" y="1003"/>
                    <a:pt x="3585" y="602"/>
                  </a:cubicBezTo>
                  <a:cubicBezTo>
                    <a:pt x="3184" y="226"/>
                    <a:pt x="2657" y="0"/>
                    <a:pt x="2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8" name="Google Shape;968;p10"/>
          <p:cNvGrpSpPr/>
          <p:nvPr/>
        </p:nvGrpSpPr>
        <p:grpSpPr>
          <a:xfrm flipH="1">
            <a:off x="3756580" y="4230727"/>
            <a:ext cx="580498" cy="698064"/>
            <a:chOff x="4584351" y="4479058"/>
            <a:chExt cx="363038" cy="436563"/>
          </a:xfrm>
        </p:grpSpPr>
        <p:sp>
          <p:nvSpPr>
            <p:cNvPr id="969" name="Google Shape;969;p10"/>
            <p:cNvSpPr/>
            <p:nvPr/>
          </p:nvSpPr>
          <p:spPr>
            <a:xfrm>
              <a:off x="4614143" y="4588704"/>
              <a:ext cx="313783" cy="294832"/>
            </a:xfrm>
            <a:custGeom>
              <a:rect b="b" l="l" r="r" t="t"/>
              <a:pathLst>
                <a:path extrusionOk="0" h="21454" w="22833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rgbClr val="338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0"/>
            <p:cNvSpPr/>
            <p:nvPr/>
          </p:nvSpPr>
          <p:spPr>
            <a:xfrm>
              <a:off x="4594685" y="4572172"/>
              <a:ext cx="143376" cy="137865"/>
            </a:xfrm>
            <a:custGeom>
              <a:rect b="b" l="l" r="r" t="t"/>
              <a:pathLst>
                <a:path extrusionOk="0" h="10032" w="10433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0"/>
            <p:cNvSpPr/>
            <p:nvPr/>
          </p:nvSpPr>
          <p:spPr>
            <a:xfrm>
              <a:off x="4584351" y="4584952"/>
              <a:ext cx="212596" cy="240810"/>
            </a:xfrm>
            <a:custGeom>
              <a:rect b="b" l="l" r="r" t="t"/>
              <a:pathLst>
                <a:path extrusionOk="0" h="17523" w="1547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0"/>
            <p:cNvSpPr/>
            <p:nvPr/>
          </p:nvSpPr>
          <p:spPr>
            <a:xfrm>
              <a:off x="4635828" y="4581283"/>
              <a:ext cx="282051" cy="313865"/>
            </a:xfrm>
            <a:custGeom>
              <a:rect b="b" l="l" r="r" t="t"/>
              <a:pathLst>
                <a:path extrusionOk="0" h="22839" w="20524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0"/>
            <p:cNvSpPr/>
            <p:nvPr/>
          </p:nvSpPr>
          <p:spPr>
            <a:xfrm>
              <a:off x="4707574" y="4649786"/>
              <a:ext cx="239628" cy="265835"/>
            </a:xfrm>
            <a:custGeom>
              <a:rect b="b" l="l" r="r" t="t"/>
              <a:pathLst>
                <a:path extrusionOk="0" h="19344" w="17437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0"/>
            <p:cNvSpPr/>
            <p:nvPr/>
          </p:nvSpPr>
          <p:spPr>
            <a:xfrm>
              <a:off x="4800798" y="4750142"/>
              <a:ext cx="146591" cy="162216"/>
            </a:xfrm>
            <a:custGeom>
              <a:rect b="b" l="l" r="r" t="t"/>
              <a:pathLst>
                <a:path extrusionOk="0" h="11804" w="10667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0"/>
            <p:cNvSpPr/>
            <p:nvPr/>
          </p:nvSpPr>
          <p:spPr>
            <a:xfrm>
              <a:off x="4769480" y="4587013"/>
              <a:ext cx="37888" cy="304822"/>
            </a:xfrm>
            <a:custGeom>
              <a:rect b="b" l="l" r="r" t="t"/>
              <a:pathLst>
                <a:path extrusionOk="0" h="22181" w="2757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0"/>
            <p:cNvSpPr/>
            <p:nvPr/>
          </p:nvSpPr>
          <p:spPr>
            <a:xfrm>
              <a:off x="4614830" y="4714441"/>
              <a:ext cx="315170" cy="35483"/>
            </a:xfrm>
            <a:custGeom>
              <a:rect b="b" l="l" r="r" t="t"/>
              <a:pathLst>
                <a:path extrusionOk="0" h="2582" w="22934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0"/>
            <p:cNvSpPr/>
            <p:nvPr/>
          </p:nvSpPr>
          <p:spPr>
            <a:xfrm>
              <a:off x="4680269" y="4479058"/>
              <a:ext cx="210810" cy="126678"/>
            </a:xfrm>
            <a:custGeom>
              <a:rect b="b" l="l" r="r" t="t"/>
              <a:pathLst>
                <a:path extrusionOk="0" h="9218" w="1534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0"/>
            <p:cNvSpPr/>
            <p:nvPr/>
          </p:nvSpPr>
          <p:spPr>
            <a:xfrm>
              <a:off x="4698188" y="4589762"/>
              <a:ext cx="89903" cy="97833"/>
            </a:xfrm>
            <a:custGeom>
              <a:rect b="b" l="l" r="r" t="t"/>
              <a:pathLst>
                <a:path extrusionOk="0" h="7119" w="6542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0"/>
            <p:cNvSpPr/>
            <p:nvPr/>
          </p:nvSpPr>
          <p:spPr>
            <a:xfrm>
              <a:off x="4783937" y="4588731"/>
              <a:ext cx="85437" cy="97489"/>
            </a:xfrm>
            <a:custGeom>
              <a:rect b="b" l="l" r="r" t="t"/>
              <a:pathLst>
                <a:path extrusionOk="0" h="7094" w="6217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0" name="Google Shape;980;p10"/>
          <p:cNvGrpSpPr/>
          <p:nvPr/>
        </p:nvGrpSpPr>
        <p:grpSpPr>
          <a:xfrm>
            <a:off x="4825967" y="4230727"/>
            <a:ext cx="580498" cy="698064"/>
            <a:chOff x="4584351" y="4479058"/>
            <a:chExt cx="363038" cy="436563"/>
          </a:xfrm>
        </p:grpSpPr>
        <p:sp>
          <p:nvSpPr>
            <p:cNvPr id="981" name="Google Shape;981;p10"/>
            <p:cNvSpPr/>
            <p:nvPr/>
          </p:nvSpPr>
          <p:spPr>
            <a:xfrm>
              <a:off x="4614143" y="4588704"/>
              <a:ext cx="313783" cy="294832"/>
            </a:xfrm>
            <a:custGeom>
              <a:rect b="b" l="l" r="r" t="t"/>
              <a:pathLst>
                <a:path extrusionOk="0" h="21454" w="22833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0"/>
            <p:cNvSpPr/>
            <p:nvPr/>
          </p:nvSpPr>
          <p:spPr>
            <a:xfrm>
              <a:off x="4594685" y="4572172"/>
              <a:ext cx="143376" cy="137865"/>
            </a:xfrm>
            <a:custGeom>
              <a:rect b="b" l="l" r="r" t="t"/>
              <a:pathLst>
                <a:path extrusionOk="0" h="10032" w="10433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0"/>
            <p:cNvSpPr/>
            <p:nvPr/>
          </p:nvSpPr>
          <p:spPr>
            <a:xfrm>
              <a:off x="4584351" y="4584952"/>
              <a:ext cx="212596" cy="240810"/>
            </a:xfrm>
            <a:custGeom>
              <a:rect b="b" l="l" r="r" t="t"/>
              <a:pathLst>
                <a:path extrusionOk="0" h="17523" w="1547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0"/>
            <p:cNvSpPr/>
            <p:nvPr/>
          </p:nvSpPr>
          <p:spPr>
            <a:xfrm>
              <a:off x="4635828" y="4581283"/>
              <a:ext cx="282051" cy="313865"/>
            </a:xfrm>
            <a:custGeom>
              <a:rect b="b" l="l" r="r" t="t"/>
              <a:pathLst>
                <a:path extrusionOk="0" h="22839" w="20524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0"/>
            <p:cNvSpPr/>
            <p:nvPr/>
          </p:nvSpPr>
          <p:spPr>
            <a:xfrm>
              <a:off x="4707574" y="4649786"/>
              <a:ext cx="239628" cy="265835"/>
            </a:xfrm>
            <a:custGeom>
              <a:rect b="b" l="l" r="r" t="t"/>
              <a:pathLst>
                <a:path extrusionOk="0" h="19344" w="17437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0"/>
            <p:cNvSpPr/>
            <p:nvPr/>
          </p:nvSpPr>
          <p:spPr>
            <a:xfrm>
              <a:off x="4800798" y="4750142"/>
              <a:ext cx="146591" cy="162216"/>
            </a:xfrm>
            <a:custGeom>
              <a:rect b="b" l="l" r="r" t="t"/>
              <a:pathLst>
                <a:path extrusionOk="0" h="11804" w="10667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0"/>
            <p:cNvSpPr/>
            <p:nvPr/>
          </p:nvSpPr>
          <p:spPr>
            <a:xfrm>
              <a:off x="4769480" y="4587013"/>
              <a:ext cx="37888" cy="304822"/>
            </a:xfrm>
            <a:custGeom>
              <a:rect b="b" l="l" r="r" t="t"/>
              <a:pathLst>
                <a:path extrusionOk="0" h="22181" w="2757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0"/>
            <p:cNvSpPr/>
            <p:nvPr/>
          </p:nvSpPr>
          <p:spPr>
            <a:xfrm>
              <a:off x="4614830" y="4714441"/>
              <a:ext cx="315170" cy="35483"/>
            </a:xfrm>
            <a:custGeom>
              <a:rect b="b" l="l" r="r" t="t"/>
              <a:pathLst>
                <a:path extrusionOk="0" h="2582" w="22934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0"/>
            <p:cNvSpPr/>
            <p:nvPr/>
          </p:nvSpPr>
          <p:spPr>
            <a:xfrm>
              <a:off x="4680269" y="4479058"/>
              <a:ext cx="210810" cy="126678"/>
            </a:xfrm>
            <a:custGeom>
              <a:rect b="b" l="l" r="r" t="t"/>
              <a:pathLst>
                <a:path extrusionOk="0" h="9218" w="1534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0"/>
            <p:cNvSpPr/>
            <p:nvPr/>
          </p:nvSpPr>
          <p:spPr>
            <a:xfrm>
              <a:off x="4698188" y="4589762"/>
              <a:ext cx="89903" cy="97833"/>
            </a:xfrm>
            <a:custGeom>
              <a:rect b="b" l="l" r="r" t="t"/>
              <a:pathLst>
                <a:path extrusionOk="0" h="7119" w="6542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0"/>
            <p:cNvSpPr/>
            <p:nvPr/>
          </p:nvSpPr>
          <p:spPr>
            <a:xfrm>
              <a:off x="4783937" y="4588731"/>
              <a:ext cx="85437" cy="97489"/>
            </a:xfrm>
            <a:custGeom>
              <a:rect b="b" l="l" r="r" t="t"/>
              <a:pathLst>
                <a:path extrusionOk="0" h="7094" w="6217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2" name="Google Shape;992;p10"/>
          <p:cNvSpPr/>
          <p:nvPr/>
        </p:nvSpPr>
        <p:spPr>
          <a:xfrm>
            <a:off x="2752727" y="2013938"/>
            <a:ext cx="1104961" cy="546440"/>
          </a:xfrm>
          <a:custGeom>
            <a:rect b="b" l="l" r="r" t="t"/>
            <a:pathLst>
              <a:path extrusionOk="0" h="27085" w="54864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10"/>
          <p:cNvSpPr/>
          <p:nvPr/>
        </p:nvSpPr>
        <p:spPr>
          <a:xfrm flipH="1">
            <a:off x="2752636" y="3367340"/>
            <a:ext cx="1104961" cy="200023"/>
          </a:xfrm>
          <a:custGeom>
            <a:rect b="b" l="l" r="r" t="t"/>
            <a:pathLst>
              <a:path extrusionOk="0" h="27085" w="54864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10"/>
          <p:cNvSpPr/>
          <p:nvPr/>
        </p:nvSpPr>
        <p:spPr>
          <a:xfrm flipH="1">
            <a:off x="5406468" y="2013938"/>
            <a:ext cx="984809" cy="546440"/>
          </a:xfrm>
          <a:custGeom>
            <a:rect b="b" l="l" r="r" t="t"/>
            <a:pathLst>
              <a:path extrusionOk="0" h="27085" w="54864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10"/>
          <p:cNvSpPr/>
          <p:nvPr/>
        </p:nvSpPr>
        <p:spPr>
          <a:xfrm>
            <a:off x="5406500" y="3367340"/>
            <a:ext cx="984809" cy="200023"/>
          </a:xfrm>
          <a:custGeom>
            <a:rect b="b" l="l" r="r" t="t"/>
            <a:pathLst>
              <a:path extrusionOk="0" h="27085" w="54864">
                <a:moveTo>
                  <a:pt x="0" y="1558"/>
                </a:moveTo>
                <a:cubicBezTo>
                  <a:pt x="7316" y="-1102"/>
                  <a:pt x="16566" y="-161"/>
                  <a:pt x="23241" y="3844"/>
                </a:cubicBezTo>
                <a:cubicBezTo>
                  <a:pt x="34458" y="10574"/>
                  <a:pt x="42454" y="22948"/>
                  <a:pt x="54864" y="27085"/>
                </a:cubicBez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1"/>
          <p:cNvSpPr/>
          <p:nvPr/>
        </p:nvSpPr>
        <p:spPr>
          <a:xfrm>
            <a:off x="2835400" y="2091698"/>
            <a:ext cx="1433400" cy="14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11"/>
          <p:cNvSpPr/>
          <p:nvPr/>
        </p:nvSpPr>
        <p:spPr>
          <a:xfrm>
            <a:off x="2835400" y="2091698"/>
            <a:ext cx="1433400" cy="1433400"/>
          </a:xfrm>
          <a:prstGeom prst="pie">
            <a:avLst>
              <a:gd fmla="val 88729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11"/>
          <p:cNvSpPr/>
          <p:nvPr/>
        </p:nvSpPr>
        <p:spPr>
          <a:xfrm>
            <a:off x="3130450" y="2386754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11"/>
          <p:cNvSpPr txBox="1"/>
          <p:nvPr>
            <p:ph idx="9" type="title"/>
          </p:nvPr>
        </p:nvSpPr>
        <p:spPr>
          <a:xfrm>
            <a:off x="679050" y="371582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Work Distribution</a:t>
            </a:r>
            <a:endParaRPr sz="4000"/>
          </a:p>
        </p:txBody>
      </p:sp>
      <p:sp>
        <p:nvSpPr>
          <p:cNvPr id="1004" name="Google Shape;1004;p11"/>
          <p:cNvSpPr/>
          <p:nvPr/>
        </p:nvSpPr>
        <p:spPr>
          <a:xfrm>
            <a:off x="460025" y="2091698"/>
            <a:ext cx="1433400" cy="1433400"/>
          </a:xfrm>
          <a:prstGeom prst="ellipse">
            <a:avLst/>
          </a:prstGeom>
          <a:solidFill>
            <a:srgbClr val="00206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11"/>
          <p:cNvSpPr/>
          <p:nvPr/>
        </p:nvSpPr>
        <p:spPr>
          <a:xfrm>
            <a:off x="460025" y="2089367"/>
            <a:ext cx="1433400" cy="1433400"/>
          </a:xfrm>
          <a:prstGeom prst="pie">
            <a:avLst>
              <a:gd fmla="val 13200" name="adj1"/>
              <a:gd fmla="val 1620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11"/>
          <p:cNvSpPr/>
          <p:nvPr/>
        </p:nvSpPr>
        <p:spPr>
          <a:xfrm>
            <a:off x="5196450" y="2091698"/>
            <a:ext cx="1433400" cy="143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11"/>
          <p:cNvSpPr/>
          <p:nvPr/>
        </p:nvSpPr>
        <p:spPr>
          <a:xfrm>
            <a:off x="5201175" y="2091698"/>
            <a:ext cx="1433400" cy="1433400"/>
          </a:xfrm>
          <a:prstGeom prst="pie">
            <a:avLst>
              <a:gd fmla="val 61315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08" name="Google Shape;1008;p11"/>
          <p:cNvSpPr/>
          <p:nvPr/>
        </p:nvSpPr>
        <p:spPr>
          <a:xfrm>
            <a:off x="755075" y="2386754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11"/>
          <p:cNvSpPr/>
          <p:nvPr/>
        </p:nvSpPr>
        <p:spPr>
          <a:xfrm>
            <a:off x="5496213" y="2386754"/>
            <a:ext cx="843300" cy="8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11"/>
          <p:cNvSpPr txBox="1"/>
          <p:nvPr>
            <p:ph type="title"/>
          </p:nvPr>
        </p:nvSpPr>
        <p:spPr>
          <a:xfrm>
            <a:off x="563750" y="2445848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1011" name="Google Shape;1011;p11"/>
          <p:cNvSpPr txBox="1"/>
          <p:nvPr>
            <p:ph idx="2" type="title"/>
          </p:nvPr>
        </p:nvSpPr>
        <p:spPr>
          <a:xfrm>
            <a:off x="2934400" y="2445848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1012" name="Google Shape;1012;p11"/>
          <p:cNvSpPr txBox="1"/>
          <p:nvPr>
            <p:ph idx="3" type="title"/>
          </p:nvPr>
        </p:nvSpPr>
        <p:spPr>
          <a:xfrm>
            <a:off x="5295450" y="2445848"/>
            <a:ext cx="1235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1013" name="Google Shape;1013;p11"/>
          <p:cNvSpPr txBox="1"/>
          <p:nvPr>
            <p:ph idx="5" type="subTitle"/>
          </p:nvPr>
        </p:nvSpPr>
        <p:spPr>
          <a:xfrm>
            <a:off x="2517100" y="3527429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Daniel</a:t>
            </a:r>
            <a:endParaRPr/>
          </a:p>
        </p:txBody>
      </p:sp>
      <p:sp>
        <p:nvSpPr>
          <p:cNvPr id="1014" name="Google Shape;1014;p11"/>
          <p:cNvSpPr txBox="1"/>
          <p:nvPr>
            <p:ph idx="6" type="subTitle"/>
          </p:nvPr>
        </p:nvSpPr>
        <p:spPr>
          <a:xfrm>
            <a:off x="4878150" y="3527454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Sahaj</a:t>
            </a:r>
            <a:endParaRPr/>
          </a:p>
        </p:txBody>
      </p:sp>
      <p:sp>
        <p:nvSpPr>
          <p:cNvPr id="1015" name="Google Shape;1015;p11"/>
          <p:cNvSpPr txBox="1"/>
          <p:nvPr>
            <p:ph idx="8" type="subTitle"/>
          </p:nvPr>
        </p:nvSpPr>
        <p:spPr>
          <a:xfrm>
            <a:off x="146450" y="3527429"/>
            <a:ext cx="207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Zach</a:t>
            </a:r>
            <a:endParaRPr/>
          </a:p>
        </p:txBody>
      </p:sp>
      <p:grpSp>
        <p:nvGrpSpPr>
          <p:cNvPr id="1016" name="Google Shape;1016;p11"/>
          <p:cNvGrpSpPr/>
          <p:nvPr/>
        </p:nvGrpSpPr>
        <p:grpSpPr>
          <a:xfrm>
            <a:off x="2835406" y="1653630"/>
            <a:ext cx="606471" cy="733134"/>
            <a:chOff x="3860106" y="1401251"/>
            <a:chExt cx="606471" cy="733134"/>
          </a:xfrm>
        </p:grpSpPr>
        <p:sp>
          <p:nvSpPr>
            <p:cNvPr id="1017" name="Google Shape;1017;p11"/>
            <p:cNvSpPr/>
            <p:nvPr/>
          </p:nvSpPr>
          <p:spPr>
            <a:xfrm rot="-1387446">
              <a:off x="3933501" y="1437045"/>
              <a:ext cx="270058" cy="429024"/>
            </a:xfrm>
            <a:custGeom>
              <a:rect b="b" l="l" r="r" t="t"/>
              <a:pathLst>
                <a:path extrusionOk="0" h="17162" w="10803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1"/>
            <p:cNvSpPr/>
            <p:nvPr/>
          </p:nvSpPr>
          <p:spPr>
            <a:xfrm rot="-1387446">
              <a:off x="3954239" y="1774979"/>
              <a:ext cx="477146" cy="276833"/>
            </a:xfrm>
            <a:custGeom>
              <a:rect b="b" l="l" r="r" t="t"/>
              <a:pathLst>
                <a:path extrusionOk="0" h="11074" w="19087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9" name="Google Shape;1019;p11"/>
          <p:cNvGrpSpPr/>
          <p:nvPr/>
        </p:nvGrpSpPr>
        <p:grpSpPr>
          <a:xfrm>
            <a:off x="470325" y="1659784"/>
            <a:ext cx="619087" cy="735198"/>
            <a:chOff x="1495025" y="1407405"/>
            <a:chExt cx="619087" cy="735198"/>
          </a:xfrm>
        </p:grpSpPr>
        <p:sp>
          <p:nvSpPr>
            <p:cNvPr id="1020" name="Google Shape;1020;p11"/>
            <p:cNvSpPr/>
            <p:nvPr/>
          </p:nvSpPr>
          <p:spPr>
            <a:xfrm rot="-1487805">
              <a:off x="1572546" y="1444261"/>
              <a:ext cx="270075" cy="429049"/>
            </a:xfrm>
            <a:custGeom>
              <a:rect b="b" l="l" r="r" t="t"/>
              <a:pathLst>
                <a:path extrusionOk="0" h="17162" w="10803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1"/>
            <p:cNvSpPr/>
            <p:nvPr/>
          </p:nvSpPr>
          <p:spPr>
            <a:xfrm rot="-1487805">
              <a:off x="1600879" y="1778452"/>
              <a:ext cx="477174" cy="276850"/>
            </a:xfrm>
            <a:custGeom>
              <a:rect b="b" l="l" r="r" t="t"/>
              <a:pathLst>
                <a:path extrusionOk="0" h="11074" w="19087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2" name="Google Shape;1022;p11"/>
          <p:cNvGrpSpPr/>
          <p:nvPr/>
        </p:nvGrpSpPr>
        <p:grpSpPr>
          <a:xfrm>
            <a:off x="5210781" y="1653630"/>
            <a:ext cx="606471" cy="733134"/>
            <a:chOff x="6235481" y="1401251"/>
            <a:chExt cx="606471" cy="733134"/>
          </a:xfrm>
        </p:grpSpPr>
        <p:sp>
          <p:nvSpPr>
            <p:cNvPr id="1023" name="Google Shape;1023;p11"/>
            <p:cNvSpPr/>
            <p:nvPr/>
          </p:nvSpPr>
          <p:spPr>
            <a:xfrm rot="-1387446">
              <a:off x="6308876" y="1437045"/>
              <a:ext cx="270058" cy="429024"/>
            </a:xfrm>
            <a:custGeom>
              <a:rect b="b" l="l" r="r" t="t"/>
              <a:pathLst>
                <a:path extrusionOk="0" h="17162" w="10803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1"/>
            <p:cNvSpPr/>
            <p:nvPr/>
          </p:nvSpPr>
          <p:spPr>
            <a:xfrm rot="-1387446">
              <a:off x="6329614" y="1774979"/>
              <a:ext cx="477146" cy="276833"/>
            </a:xfrm>
            <a:custGeom>
              <a:rect b="b" l="l" r="r" t="t"/>
              <a:pathLst>
                <a:path extrusionOk="0" h="11074" w="19087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5" name="Google Shape;10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2425" y="1459614"/>
            <a:ext cx="2101585" cy="2770629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11"/>
          <p:cNvSpPr txBox="1"/>
          <p:nvPr/>
        </p:nvSpPr>
        <p:spPr>
          <a:xfrm>
            <a:off x="2579150" y="1160200"/>
            <a:ext cx="47691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Equal Work Distribution amongst all members</a:t>
            </a:r>
            <a:endParaRPr b="0" i="0" sz="16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2"/>
          <p:cNvSpPr txBox="1"/>
          <p:nvPr>
            <p:ph type="title"/>
          </p:nvPr>
        </p:nvSpPr>
        <p:spPr>
          <a:xfrm>
            <a:off x="720000" y="129925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Key Takeaways</a:t>
            </a:r>
            <a:endParaRPr sz="4000"/>
          </a:p>
        </p:txBody>
      </p:sp>
      <p:sp>
        <p:nvSpPr>
          <p:cNvPr id="1032" name="Google Shape;1032;p12"/>
          <p:cNvSpPr/>
          <p:nvPr/>
        </p:nvSpPr>
        <p:spPr>
          <a:xfrm>
            <a:off x="2702562" y="1784050"/>
            <a:ext cx="1996800" cy="295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12"/>
          <p:cNvSpPr/>
          <p:nvPr/>
        </p:nvSpPr>
        <p:spPr>
          <a:xfrm>
            <a:off x="6311813" y="1494641"/>
            <a:ext cx="2277900" cy="247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12"/>
          <p:cNvSpPr txBox="1"/>
          <p:nvPr>
            <p:ph idx="1" type="body"/>
          </p:nvPr>
        </p:nvSpPr>
        <p:spPr>
          <a:xfrm>
            <a:off x="2354538" y="2107225"/>
            <a:ext cx="29394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Learned about data structures such as linked lists</a:t>
            </a:r>
            <a:endParaRPr sz="1600"/>
          </a:p>
        </p:txBody>
      </p:sp>
      <p:sp>
        <p:nvSpPr>
          <p:cNvPr id="1035" name="Google Shape;1035;p12"/>
          <p:cNvSpPr txBox="1"/>
          <p:nvPr>
            <p:ph idx="2" type="body"/>
          </p:nvPr>
        </p:nvSpPr>
        <p:spPr>
          <a:xfrm>
            <a:off x="6483325" y="1741843"/>
            <a:ext cx="2106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Planning and exercising conscious control of time </a:t>
            </a:r>
            <a:endParaRPr sz="1600"/>
          </a:p>
        </p:txBody>
      </p:sp>
      <p:sp>
        <p:nvSpPr>
          <p:cNvPr id="1036" name="Google Shape;1036;p12"/>
          <p:cNvSpPr txBox="1"/>
          <p:nvPr>
            <p:ph idx="3" type="subTitle"/>
          </p:nvPr>
        </p:nvSpPr>
        <p:spPr>
          <a:xfrm>
            <a:off x="2743430" y="1687590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Linked Lists</a:t>
            </a:r>
            <a:endParaRPr/>
          </a:p>
        </p:txBody>
      </p:sp>
      <p:sp>
        <p:nvSpPr>
          <p:cNvPr id="1037" name="Google Shape;1037;p12"/>
          <p:cNvSpPr/>
          <p:nvPr/>
        </p:nvSpPr>
        <p:spPr>
          <a:xfrm>
            <a:off x="529625" y="1267661"/>
            <a:ext cx="1215600" cy="288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12"/>
          <p:cNvSpPr txBox="1"/>
          <p:nvPr>
            <p:ph idx="4" type="subTitle"/>
          </p:nvPr>
        </p:nvSpPr>
        <p:spPr>
          <a:xfrm>
            <a:off x="5903287" y="1389788"/>
            <a:ext cx="3042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Time Management</a:t>
            </a:r>
            <a:endParaRPr/>
          </a:p>
        </p:txBody>
      </p:sp>
      <p:sp>
        <p:nvSpPr>
          <p:cNvPr id="1039" name="Google Shape;1039;p12"/>
          <p:cNvSpPr txBox="1"/>
          <p:nvPr>
            <p:ph idx="5" type="body"/>
          </p:nvPr>
        </p:nvSpPr>
        <p:spPr>
          <a:xfrm>
            <a:off x="100925" y="1508344"/>
            <a:ext cx="19890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Used Github in a professional manner as a team</a:t>
            </a:r>
            <a:endParaRPr sz="1600"/>
          </a:p>
        </p:txBody>
      </p:sp>
      <p:sp>
        <p:nvSpPr>
          <p:cNvPr id="1040" name="Google Shape;1040;p12"/>
          <p:cNvSpPr txBox="1"/>
          <p:nvPr>
            <p:ph idx="6" type="subTitle"/>
          </p:nvPr>
        </p:nvSpPr>
        <p:spPr>
          <a:xfrm>
            <a:off x="100925" y="1164588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Github </a:t>
            </a:r>
            <a:endParaRPr/>
          </a:p>
        </p:txBody>
      </p:sp>
      <p:grpSp>
        <p:nvGrpSpPr>
          <p:cNvPr id="1041" name="Google Shape;1041;p12"/>
          <p:cNvGrpSpPr/>
          <p:nvPr/>
        </p:nvGrpSpPr>
        <p:grpSpPr>
          <a:xfrm>
            <a:off x="670516" y="348775"/>
            <a:ext cx="724274" cy="860434"/>
            <a:chOff x="1693531" y="1522795"/>
            <a:chExt cx="856420" cy="1017422"/>
          </a:xfrm>
        </p:grpSpPr>
        <p:sp>
          <p:nvSpPr>
            <p:cNvPr id="1042" name="Google Shape;1042;p12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3" name="Google Shape;1043;p12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044" name="Google Shape;1044;p1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1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1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47" name="Google Shape;1047;p12"/>
          <p:cNvGrpSpPr/>
          <p:nvPr/>
        </p:nvGrpSpPr>
        <p:grpSpPr>
          <a:xfrm flipH="1">
            <a:off x="3379661" y="871775"/>
            <a:ext cx="724274" cy="860434"/>
            <a:chOff x="1693531" y="1522795"/>
            <a:chExt cx="856420" cy="1017422"/>
          </a:xfrm>
        </p:grpSpPr>
        <p:sp>
          <p:nvSpPr>
            <p:cNvPr id="1048" name="Google Shape;1048;p12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9" name="Google Shape;1049;p12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050" name="Google Shape;1050;p1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1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1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3" name="Google Shape;1053;p12"/>
          <p:cNvGrpSpPr/>
          <p:nvPr/>
        </p:nvGrpSpPr>
        <p:grpSpPr>
          <a:xfrm>
            <a:off x="7062441" y="582375"/>
            <a:ext cx="724274" cy="860434"/>
            <a:chOff x="1693531" y="1522795"/>
            <a:chExt cx="856420" cy="1017422"/>
          </a:xfrm>
        </p:grpSpPr>
        <p:sp>
          <p:nvSpPr>
            <p:cNvPr id="1054" name="Google Shape;1054;p12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5" name="Google Shape;1055;p12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1056" name="Google Shape;1056;p1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1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1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9" name="Google Shape;1059;p12"/>
          <p:cNvGrpSpPr/>
          <p:nvPr/>
        </p:nvGrpSpPr>
        <p:grpSpPr>
          <a:xfrm rot="-685970">
            <a:off x="8275559" y="224652"/>
            <a:ext cx="585996" cy="909396"/>
            <a:chOff x="7686063" y="677323"/>
            <a:chExt cx="781666" cy="1213053"/>
          </a:xfrm>
        </p:grpSpPr>
        <p:sp>
          <p:nvSpPr>
            <p:cNvPr id="1060" name="Google Shape;1060;p12"/>
            <p:cNvSpPr/>
            <p:nvPr/>
          </p:nvSpPr>
          <p:spPr>
            <a:xfrm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2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2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2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2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5" name="Google Shape;1065;p12"/>
          <p:cNvSpPr/>
          <p:nvPr/>
        </p:nvSpPr>
        <p:spPr>
          <a:xfrm flipH="1" rot="-5117222">
            <a:off x="6396328" y="-130257"/>
            <a:ext cx="1018588" cy="1147422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12"/>
          <p:cNvSpPr/>
          <p:nvPr/>
        </p:nvSpPr>
        <p:spPr>
          <a:xfrm rot="5117222">
            <a:off x="1729078" y="-130257"/>
            <a:ext cx="1018588" cy="1147422"/>
          </a:xfrm>
          <a:custGeom>
            <a:rect b="b" l="l" r="r" t="t"/>
            <a:pathLst>
              <a:path extrusionOk="0" h="18875" w="1675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7" name="Google Shape;1067;p12"/>
          <p:cNvGrpSpPr/>
          <p:nvPr/>
        </p:nvGrpSpPr>
        <p:grpSpPr>
          <a:xfrm>
            <a:off x="7320978" y="970473"/>
            <a:ext cx="356016" cy="353381"/>
            <a:chOff x="1182450" y="249125"/>
            <a:chExt cx="5235525" cy="5196775"/>
          </a:xfrm>
        </p:grpSpPr>
        <p:sp>
          <p:nvSpPr>
            <p:cNvPr id="1068" name="Google Shape;1068;p12"/>
            <p:cNvSpPr/>
            <p:nvPr/>
          </p:nvSpPr>
          <p:spPr>
            <a:xfrm>
              <a:off x="2435050" y="4073400"/>
              <a:ext cx="2745800" cy="1372500"/>
            </a:xfrm>
            <a:custGeom>
              <a:rect b="b" l="l" r="r" t="t"/>
              <a:pathLst>
                <a:path extrusionOk="0" h="54900" w="109832">
                  <a:moveTo>
                    <a:pt x="30500" y="0"/>
                  </a:moveTo>
                  <a:lnTo>
                    <a:pt x="30500" y="0"/>
                  </a:lnTo>
                  <a:cubicBezTo>
                    <a:pt x="30598" y="1109"/>
                    <a:pt x="30598" y="2088"/>
                    <a:pt x="30598" y="3197"/>
                  </a:cubicBezTo>
                  <a:cubicBezTo>
                    <a:pt x="30370" y="12689"/>
                    <a:pt x="26358" y="21953"/>
                    <a:pt x="19769" y="28543"/>
                  </a:cubicBezTo>
                  <a:cubicBezTo>
                    <a:pt x="14386" y="33892"/>
                    <a:pt x="7438" y="37448"/>
                    <a:pt x="1" y="38655"/>
                  </a:cubicBezTo>
                  <a:cubicBezTo>
                    <a:pt x="15985" y="48636"/>
                    <a:pt x="34872" y="54899"/>
                    <a:pt x="54998" y="54899"/>
                  </a:cubicBezTo>
                  <a:cubicBezTo>
                    <a:pt x="75222" y="54899"/>
                    <a:pt x="94011" y="48767"/>
                    <a:pt x="109832" y="38655"/>
                  </a:cubicBezTo>
                  <a:cubicBezTo>
                    <a:pt x="102166" y="37546"/>
                    <a:pt x="95088" y="34023"/>
                    <a:pt x="89477" y="28412"/>
                  </a:cubicBezTo>
                  <a:cubicBezTo>
                    <a:pt x="82529" y="21595"/>
                    <a:pt x="78778" y="12331"/>
                    <a:pt x="78778" y="2577"/>
                  </a:cubicBezTo>
                  <a:cubicBezTo>
                    <a:pt x="78778" y="1729"/>
                    <a:pt x="78778" y="979"/>
                    <a:pt x="78876" y="131"/>
                  </a:cubicBezTo>
                  <a:lnTo>
                    <a:pt x="78876" y="131"/>
                  </a:lnTo>
                  <a:cubicBezTo>
                    <a:pt x="71699" y="3784"/>
                    <a:pt x="63512" y="5741"/>
                    <a:pt x="54998" y="5741"/>
                  </a:cubicBezTo>
                  <a:cubicBezTo>
                    <a:pt x="46223" y="5741"/>
                    <a:pt x="37807" y="3686"/>
                    <a:pt x="30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2"/>
            <p:cNvSpPr/>
            <p:nvPr/>
          </p:nvSpPr>
          <p:spPr>
            <a:xfrm>
              <a:off x="4632000" y="3283175"/>
              <a:ext cx="1710950" cy="1464225"/>
            </a:xfrm>
            <a:custGeom>
              <a:rect b="b" l="l" r="r" t="t"/>
              <a:pathLst>
                <a:path extrusionOk="0" h="58569" w="68438">
                  <a:moveTo>
                    <a:pt x="18920" y="1"/>
                  </a:moveTo>
                  <a:cubicBezTo>
                    <a:pt x="18562" y="979"/>
                    <a:pt x="18203" y="1958"/>
                    <a:pt x="17713" y="2936"/>
                  </a:cubicBezTo>
                  <a:cubicBezTo>
                    <a:pt x="15756" y="7699"/>
                    <a:pt x="13179" y="12070"/>
                    <a:pt x="10276" y="15984"/>
                  </a:cubicBezTo>
                  <a:cubicBezTo>
                    <a:pt x="1" y="26227"/>
                    <a:pt x="1306" y="42537"/>
                    <a:pt x="10276" y="51507"/>
                  </a:cubicBezTo>
                  <a:cubicBezTo>
                    <a:pt x="15021" y="56252"/>
                    <a:pt x="21279" y="58568"/>
                    <a:pt x="27443" y="58568"/>
                  </a:cubicBezTo>
                  <a:cubicBezTo>
                    <a:pt x="34584" y="58568"/>
                    <a:pt x="41600" y="55460"/>
                    <a:pt x="45995" y="49420"/>
                  </a:cubicBezTo>
                  <a:cubicBezTo>
                    <a:pt x="49387" y="45407"/>
                    <a:pt x="52454" y="41134"/>
                    <a:pt x="55259" y="36633"/>
                  </a:cubicBezTo>
                  <a:cubicBezTo>
                    <a:pt x="61098" y="27238"/>
                    <a:pt x="65893" y="16474"/>
                    <a:pt x="68437" y="5383"/>
                  </a:cubicBezTo>
                  <a:lnTo>
                    <a:pt x="68437" y="5383"/>
                  </a:lnTo>
                  <a:cubicBezTo>
                    <a:pt x="62370" y="9884"/>
                    <a:pt x="54378" y="12559"/>
                    <a:pt x="46354" y="12559"/>
                  </a:cubicBezTo>
                  <a:cubicBezTo>
                    <a:pt x="35361" y="12559"/>
                    <a:pt x="25510" y="7699"/>
                    <a:pt x="18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2"/>
            <p:cNvSpPr/>
            <p:nvPr/>
          </p:nvSpPr>
          <p:spPr>
            <a:xfrm>
              <a:off x="1257475" y="3283175"/>
              <a:ext cx="1714200" cy="1464100"/>
            </a:xfrm>
            <a:custGeom>
              <a:rect b="b" l="l" r="r" t="t"/>
              <a:pathLst>
                <a:path extrusionOk="0" h="58564" w="68568">
                  <a:moveTo>
                    <a:pt x="49648" y="1"/>
                  </a:moveTo>
                  <a:cubicBezTo>
                    <a:pt x="43059" y="7699"/>
                    <a:pt x="33175" y="12559"/>
                    <a:pt x="22215" y="12559"/>
                  </a:cubicBezTo>
                  <a:cubicBezTo>
                    <a:pt x="14158" y="12559"/>
                    <a:pt x="6068" y="9884"/>
                    <a:pt x="1" y="5383"/>
                  </a:cubicBezTo>
                  <a:lnTo>
                    <a:pt x="1" y="5383"/>
                  </a:lnTo>
                  <a:cubicBezTo>
                    <a:pt x="2545" y="16474"/>
                    <a:pt x="7471" y="27238"/>
                    <a:pt x="13310" y="36633"/>
                  </a:cubicBezTo>
                  <a:cubicBezTo>
                    <a:pt x="16115" y="41134"/>
                    <a:pt x="19149" y="45407"/>
                    <a:pt x="22574" y="49420"/>
                  </a:cubicBezTo>
                  <a:cubicBezTo>
                    <a:pt x="26965" y="55455"/>
                    <a:pt x="33973" y="58563"/>
                    <a:pt x="41109" y="58563"/>
                  </a:cubicBezTo>
                  <a:cubicBezTo>
                    <a:pt x="47278" y="58563"/>
                    <a:pt x="53543" y="56239"/>
                    <a:pt x="58293" y="51475"/>
                  </a:cubicBezTo>
                  <a:cubicBezTo>
                    <a:pt x="67230" y="42537"/>
                    <a:pt x="68568" y="26227"/>
                    <a:pt x="58293" y="15984"/>
                  </a:cubicBezTo>
                  <a:cubicBezTo>
                    <a:pt x="55357" y="12070"/>
                    <a:pt x="52812" y="7699"/>
                    <a:pt x="50855" y="2936"/>
                  </a:cubicBezTo>
                  <a:cubicBezTo>
                    <a:pt x="50366" y="1958"/>
                    <a:pt x="50007" y="979"/>
                    <a:pt x="49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2"/>
            <p:cNvSpPr/>
            <p:nvPr/>
          </p:nvSpPr>
          <p:spPr>
            <a:xfrm>
              <a:off x="3170650" y="249125"/>
              <a:ext cx="1278700" cy="417975"/>
            </a:xfrm>
            <a:custGeom>
              <a:rect b="b" l="l" r="r" t="t"/>
              <a:pathLst>
                <a:path extrusionOk="0" h="16719" w="51148">
                  <a:moveTo>
                    <a:pt x="25562" y="0"/>
                  </a:moveTo>
                  <a:cubicBezTo>
                    <a:pt x="16962" y="0"/>
                    <a:pt x="8367" y="1061"/>
                    <a:pt x="0" y="3181"/>
                  </a:cubicBezTo>
                  <a:lnTo>
                    <a:pt x="21562" y="13945"/>
                  </a:lnTo>
                  <a:cubicBezTo>
                    <a:pt x="23030" y="14696"/>
                    <a:pt x="24367" y="15642"/>
                    <a:pt x="25574" y="16718"/>
                  </a:cubicBezTo>
                  <a:cubicBezTo>
                    <a:pt x="26748" y="15642"/>
                    <a:pt x="28086" y="14696"/>
                    <a:pt x="29554" y="13978"/>
                  </a:cubicBezTo>
                  <a:lnTo>
                    <a:pt x="51148" y="3181"/>
                  </a:lnTo>
                  <a:cubicBezTo>
                    <a:pt x="42765" y="1061"/>
                    <a:pt x="34161" y="0"/>
                    <a:pt x="25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2"/>
            <p:cNvSpPr/>
            <p:nvPr/>
          </p:nvSpPr>
          <p:spPr>
            <a:xfrm>
              <a:off x="5131900" y="1174300"/>
              <a:ext cx="1286075" cy="2117875"/>
            </a:xfrm>
            <a:custGeom>
              <a:rect b="b" l="l" r="r" t="t"/>
              <a:pathLst>
                <a:path extrusionOk="0" h="84715" w="51443">
                  <a:moveTo>
                    <a:pt x="26358" y="1"/>
                  </a:moveTo>
                  <a:lnTo>
                    <a:pt x="26358" y="22345"/>
                  </a:lnTo>
                  <a:cubicBezTo>
                    <a:pt x="26358" y="32979"/>
                    <a:pt x="20943" y="42667"/>
                    <a:pt x="11907" y="48278"/>
                  </a:cubicBezTo>
                  <a:cubicBezTo>
                    <a:pt x="8254" y="50529"/>
                    <a:pt x="4176" y="51670"/>
                    <a:pt x="1" y="52258"/>
                  </a:cubicBezTo>
                  <a:cubicBezTo>
                    <a:pt x="784" y="55161"/>
                    <a:pt x="1403" y="58129"/>
                    <a:pt x="1730" y="61098"/>
                  </a:cubicBezTo>
                  <a:cubicBezTo>
                    <a:pt x="1730" y="72188"/>
                    <a:pt x="11874" y="84714"/>
                    <a:pt x="26358" y="84714"/>
                  </a:cubicBezTo>
                  <a:cubicBezTo>
                    <a:pt x="40254" y="84714"/>
                    <a:pt x="51442" y="72906"/>
                    <a:pt x="51116" y="60674"/>
                  </a:cubicBezTo>
                  <a:cubicBezTo>
                    <a:pt x="51084" y="59499"/>
                    <a:pt x="49844" y="48735"/>
                    <a:pt x="48343" y="42439"/>
                  </a:cubicBezTo>
                  <a:cubicBezTo>
                    <a:pt x="44657" y="26814"/>
                    <a:pt x="36731" y="12396"/>
                    <a:pt x="26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2"/>
            <p:cNvSpPr/>
            <p:nvPr/>
          </p:nvSpPr>
          <p:spPr>
            <a:xfrm>
              <a:off x="1182450" y="1153100"/>
              <a:ext cx="1290150" cy="2139875"/>
            </a:xfrm>
            <a:custGeom>
              <a:rect b="b" l="l" r="r" t="t"/>
              <a:pathLst>
                <a:path extrusionOk="0" h="85595" w="51606">
                  <a:moveTo>
                    <a:pt x="25868" y="0"/>
                  </a:moveTo>
                  <a:cubicBezTo>
                    <a:pt x="15104" y="12559"/>
                    <a:pt x="6884" y="27303"/>
                    <a:pt x="3100" y="43287"/>
                  </a:cubicBezTo>
                  <a:cubicBezTo>
                    <a:pt x="1599" y="49583"/>
                    <a:pt x="360" y="60347"/>
                    <a:pt x="327" y="61522"/>
                  </a:cubicBezTo>
                  <a:cubicBezTo>
                    <a:pt x="1" y="73787"/>
                    <a:pt x="11320" y="85595"/>
                    <a:pt x="25216" y="85595"/>
                  </a:cubicBezTo>
                  <a:cubicBezTo>
                    <a:pt x="39699" y="85595"/>
                    <a:pt x="49844" y="73036"/>
                    <a:pt x="49844" y="61946"/>
                  </a:cubicBezTo>
                  <a:cubicBezTo>
                    <a:pt x="50170" y="58945"/>
                    <a:pt x="50790" y="55944"/>
                    <a:pt x="51605" y="53008"/>
                  </a:cubicBezTo>
                  <a:cubicBezTo>
                    <a:pt x="47658" y="52388"/>
                    <a:pt x="43777" y="51246"/>
                    <a:pt x="40319" y="49126"/>
                  </a:cubicBezTo>
                  <a:cubicBezTo>
                    <a:pt x="31283" y="43515"/>
                    <a:pt x="25868" y="33827"/>
                    <a:pt x="25868" y="23193"/>
                  </a:cubicBezTo>
                  <a:lnTo>
                    <a:pt x="25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2"/>
            <p:cNvSpPr/>
            <p:nvPr/>
          </p:nvSpPr>
          <p:spPr>
            <a:xfrm>
              <a:off x="2134150" y="432875"/>
              <a:ext cx="3351700" cy="1757700"/>
            </a:xfrm>
            <a:custGeom>
              <a:rect b="b" l="l" r="r" t="t"/>
              <a:pathLst>
                <a:path extrusionOk="0" h="70308" w="134068">
                  <a:moveTo>
                    <a:pt x="48734" y="29070"/>
                  </a:moveTo>
                  <a:lnTo>
                    <a:pt x="48734" y="41238"/>
                  </a:lnTo>
                  <a:lnTo>
                    <a:pt x="30467" y="41238"/>
                  </a:lnTo>
                  <a:cubicBezTo>
                    <a:pt x="27075" y="41238"/>
                    <a:pt x="24367" y="38530"/>
                    <a:pt x="24367" y="35170"/>
                  </a:cubicBezTo>
                  <a:cubicBezTo>
                    <a:pt x="24367" y="31778"/>
                    <a:pt x="27075" y="29070"/>
                    <a:pt x="30467" y="29070"/>
                  </a:cubicBezTo>
                  <a:close/>
                  <a:moveTo>
                    <a:pt x="103601" y="29070"/>
                  </a:moveTo>
                  <a:cubicBezTo>
                    <a:pt x="106961" y="29070"/>
                    <a:pt x="109701" y="31778"/>
                    <a:pt x="109701" y="35170"/>
                  </a:cubicBezTo>
                  <a:cubicBezTo>
                    <a:pt x="109701" y="38530"/>
                    <a:pt x="106961" y="41238"/>
                    <a:pt x="103601" y="41238"/>
                  </a:cubicBezTo>
                  <a:lnTo>
                    <a:pt x="85301" y="41238"/>
                  </a:lnTo>
                  <a:lnTo>
                    <a:pt x="85301" y="29070"/>
                  </a:lnTo>
                  <a:close/>
                  <a:moveTo>
                    <a:pt x="18244" y="1"/>
                  </a:moveTo>
                  <a:cubicBezTo>
                    <a:pt x="14918" y="1"/>
                    <a:pt x="11603" y="921"/>
                    <a:pt x="8644" y="2746"/>
                  </a:cubicBezTo>
                  <a:cubicBezTo>
                    <a:pt x="3230" y="6106"/>
                    <a:pt x="0" y="11912"/>
                    <a:pt x="0" y="18306"/>
                  </a:cubicBezTo>
                  <a:lnTo>
                    <a:pt x="0" y="52002"/>
                  </a:lnTo>
                  <a:cubicBezTo>
                    <a:pt x="0" y="58396"/>
                    <a:pt x="3230" y="64202"/>
                    <a:pt x="8644" y="67562"/>
                  </a:cubicBezTo>
                  <a:cubicBezTo>
                    <a:pt x="11603" y="69387"/>
                    <a:pt x="14918" y="70307"/>
                    <a:pt x="18244" y="70307"/>
                  </a:cubicBezTo>
                  <a:cubicBezTo>
                    <a:pt x="21042" y="70307"/>
                    <a:pt x="23847" y="69656"/>
                    <a:pt x="26455" y="68345"/>
                  </a:cubicBezTo>
                  <a:lnTo>
                    <a:pt x="56269" y="53437"/>
                  </a:lnTo>
                  <a:lnTo>
                    <a:pt x="77766" y="53437"/>
                  </a:lnTo>
                  <a:lnTo>
                    <a:pt x="107613" y="68345"/>
                  </a:lnTo>
                  <a:cubicBezTo>
                    <a:pt x="110206" y="69656"/>
                    <a:pt x="113003" y="70307"/>
                    <a:pt x="115796" y="70307"/>
                  </a:cubicBezTo>
                  <a:cubicBezTo>
                    <a:pt x="119117" y="70307"/>
                    <a:pt x="122432" y="69387"/>
                    <a:pt x="125391" y="67562"/>
                  </a:cubicBezTo>
                  <a:cubicBezTo>
                    <a:pt x="130838" y="64202"/>
                    <a:pt x="134068" y="58396"/>
                    <a:pt x="134068" y="52002"/>
                  </a:cubicBezTo>
                  <a:lnTo>
                    <a:pt x="134068" y="18306"/>
                  </a:lnTo>
                  <a:cubicBezTo>
                    <a:pt x="134068" y="11912"/>
                    <a:pt x="130838" y="6106"/>
                    <a:pt x="125391" y="2746"/>
                  </a:cubicBezTo>
                  <a:cubicBezTo>
                    <a:pt x="122442" y="934"/>
                    <a:pt x="119124" y="12"/>
                    <a:pt x="115793" y="12"/>
                  </a:cubicBezTo>
                  <a:cubicBezTo>
                    <a:pt x="113008" y="12"/>
                    <a:pt x="110212" y="656"/>
                    <a:pt x="107613" y="1963"/>
                  </a:cubicBezTo>
                  <a:lnTo>
                    <a:pt x="77766" y="16871"/>
                  </a:lnTo>
                  <a:lnTo>
                    <a:pt x="56269" y="16871"/>
                  </a:lnTo>
                  <a:lnTo>
                    <a:pt x="26455" y="1963"/>
                  </a:lnTo>
                  <a:cubicBezTo>
                    <a:pt x="23847" y="652"/>
                    <a:pt x="21042" y="1"/>
                    <a:pt x="18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2"/>
            <p:cNvSpPr/>
            <p:nvPr/>
          </p:nvSpPr>
          <p:spPr>
            <a:xfrm>
              <a:off x="2731075" y="2073800"/>
              <a:ext cx="2157850" cy="1219175"/>
            </a:xfrm>
            <a:custGeom>
              <a:rect b="b" l="l" r="r" t="t"/>
              <a:pathLst>
                <a:path extrusionOk="0" h="48767" w="86314">
                  <a:moveTo>
                    <a:pt x="35263" y="0"/>
                  </a:moveTo>
                  <a:lnTo>
                    <a:pt x="12690" y="11287"/>
                  </a:lnTo>
                  <a:lnTo>
                    <a:pt x="12690" y="13244"/>
                  </a:lnTo>
                  <a:cubicBezTo>
                    <a:pt x="12690" y="22573"/>
                    <a:pt x="8874" y="31739"/>
                    <a:pt x="2284" y="38361"/>
                  </a:cubicBezTo>
                  <a:cubicBezTo>
                    <a:pt x="523" y="40090"/>
                    <a:pt x="1" y="42700"/>
                    <a:pt x="947" y="44983"/>
                  </a:cubicBezTo>
                  <a:cubicBezTo>
                    <a:pt x="1893" y="47266"/>
                    <a:pt x="4111" y="48767"/>
                    <a:pt x="6590" y="48767"/>
                  </a:cubicBezTo>
                  <a:lnTo>
                    <a:pt x="79724" y="48767"/>
                  </a:lnTo>
                  <a:cubicBezTo>
                    <a:pt x="82170" y="48767"/>
                    <a:pt x="84421" y="47266"/>
                    <a:pt x="85367" y="44983"/>
                  </a:cubicBezTo>
                  <a:cubicBezTo>
                    <a:pt x="86313" y="42700"/>
                    <a:pt x="85759" y="40090"/>
                    <a:pt x="84030" y="38361"/>
                  </a:cubicBezTo>
                  <a:cubicBezTo>
                    <a:pt x="77408" y="31739"/>
                    <a:pt x="73624" y="22573"/>
                    <a:pt x="73624" y="13244"/>
                  </a:cubicBezTo>
                  <a:lnTo>
                    <a:pt x="73624" y="11287"/>
                  </a:lnTo>
                  <a:lnTo>
                    <a:pt x="510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2"/>
            <p:cNvSpPr/>
            <p:nvPr/>
          </p:nvSpPr>
          <p:spPr>
            <a:xfrm>
              <a:off x="3381025" y="3597150"/>
              <a:ext cx="857950" cy="305025"/>
            </a:xfrm>
            <a:custGeom>
              <a:rect b="b" l="l" r="r" t="t"/>
              <a:pathLst>
                <a:path extrusionOk="0" h="12201" w="34318">
                  <a:moveTo>
                    <a:pt x="1" y="0"/>
                  </a:moveTo>
                  <a:cubicBezTo>
                    <a:pt x="2513" y="7079"/>
                    <a:pt x="9232" y="12200"/>
                    <a:pt x="17159" y="12200"/>
                  </a:cubicBezTo>
                  <a:cubicBezTo>
                    <a:pt x="25086" y="12200"/>
                    <a:pt x="31805" y="7079"/>
                    <a:pt x="34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12"/>
          <p:cNvGrpSpPr/>
          <p:nvPr/>
        </p:nvGrpSpPr>
        <p:grpSpPr>
          <a:xfrm>
            <a:off x="3704679" y="1259111"/>
            <a:ext cx="332726" cy="354906"/>
            <a:chOff x="1353700" y="238125"/>
            <a:chExt cx="4893025" cy="5219200"/>
          </a:xfrm>
        </p:grpSpPr>
        <p:sp>
          <p:nvSpPr>
            <p:cNvPr id="1078" name="Google Shape;1078;p12"/>
            <p:cNvSpPr/>
            <p:nvPr/>
          </p:nvSpPr>
          <p:spPr>
            <a:xfrm>
              <a:off x="1353700" y="238125"/>
              <a:ext cx="3058150" cy="5219200"/>
            </a:xfrm>
            <a:custGeom>
              <a:rect b="b" l="l" r="r" t="t"/>
              <a:pathLst>
                <a:path extrusionOk="0" h="208768" w="122326">
                  <a:moveTo>
                    <a:pt x="60511" y="28020"/>
                  </a:moveTo>
                  <a:cubicBezTo>
                    <a:pt x="62737" y="28020"/>
                    <a:pt x="64963" y="29064"/>
                    <a:pt x="65991" y="31152"/>
                  </a:cubicBezTo>
                  <a:lnTo>
                    <a:pt x="74048" y="47462"/>
                  </a:lnTo>
                  <a:lnTo>
                    <a:pt x="92022" y="50071"/>
                  </a:lnTo>
                  <a:cubicBezTo>
                    <a:pt x="94338" y="50398"/>
                    <a:pt x="96230" y="52029"/>
                    <a:pt x="96980" y="54214"/>
                  </a:cubicBezTo>
                  <a:cubicBezTo>
                    <a:pt x="97665" y="56432"/>
                    <a:pt x="97078" y="58879"/>
                    <a:pt x="95414" y="60510"/>
                  </a:cubicBezTo>
                  <a:lnTo>
                    <a:pt x="82399" y="73199"/>
                  </a:lnTo>
                  <a:lnTo>
                    <a:pt x="85465" y="91107"/>
                  </a:lnTo>
                  <a:cubicBezTo>
                    <a:pt x="85856" y="93423"/>
                    <a:pt x="84910" y="95739"/>
                    <a:pt x="83051" y="97109"/>
                  </a:cubicBezTo>
                  <a:cubicBezTo>
                    <a:pt x="81967" y="97881"/>
                    <a:pt x="80707" y="98270"/>
                    <a:pt x="79446" y="98270"/>
                  </a:cubicBezTo>
                  <a:cubicBezTo>
                    <a:pt x="78468" y="98270"/>
                    <a:pt x="77490" y="98036"/>
                    <a:pt x="76592" y="97566"/>
                  </a:cubicBezTo>
                  <a:lnTo>
                    <a:pt x="60511" y="89117"/>
                  </a:lnTo>
                  <a:lnTo>
                    <a:pt x="44397" y="97566"/>
                  </a:lnTo>
                  <a:cubicBezTo>
                    <a:pt x="43513" y="98036"/>
                    <a:pt x="42537" y="98270"/>
                    <a:pt x="41559" y="98270"/>
                  </a:cubicBezTo>
                  <a:cubicBezTo>
                    <a:pt x="40299" y="98270"/>
                    <a:pt x="39036" y="97881"/>
                    <a:pt x="37970" y="97109"/>
                  </a:cubicBezTo>
                  <a:cubicBezTo>
                    <a:pt x="36079" y="95739"/>
                    <a:pt x="35133" y="93423"/>
                    <a:pt x="35524" y="91107"/>
                  </a:cubicBezTo>
                  <a:lnTo>
                    <a:pt x="38590" y="73199"/>
                  </a:lnTo>
                  <a:lnTo>
                    <a:pt x="25575" y="60510"/>
                  </a:lnTo>
                  <a:cubicBezTo>
                    <a:pt x="23911" y="58879"/>
                    <a:pt x="23324" y="56432"/>
                    <a:pt x="24042" y="54214"/>
                  </a:cubicBezTo>
                  <a:cubicBezTo>
                    <a:pt x="24759" y="52029"/>
                    <a:pt x="26684" y="50398"/>
                    <a:pt x="28967" y="50071"/>
                  </a:cubicBezTo>
                  <a:lnTo>
                    <a:pt x="46974" y="47462"/>
                  </a:lnTo>
                  <a:lnTo>
                    <a:pt x="55031" y="31152"/>
                  </a:lnTo>
                  <a:cubicBezTo>
                    <a:pt x="56058" y="29064"/>
                    <a:pt x="58285" y="28020"/>
                    <a:pt x="60511" y="28020"/>
                  </a:cubicBezTo>
                  <a:close/>
                  <a:moveTo>
                    <a:pt x="61163" y="0"/>
                  </a:moveTo>
                  <a:cubicBezTo>
                    <a:pt x="27434" y="0"/>
                    <a:pt x="1" y="30597"/>
                    <a:pt x="1" y="67686"/>
                  </a:cubicBezTo>
                  <a:cubicBezTo>
                    <a:pt x="1" y="103340"/>
                    <a:pt x="25379" y="132535"/>
                    <a:pt x="57281" y="134753"/>
                  </a:cubicBezTo>
                  <a:lnTo>
                    <a:pt x="60185" y="140559"/>
                  </a:lnTo>
                  <a:cubicBezTo>
                    <a:pt x="63642" y="147474"/>
                    <a:pt x="62272" y="155760"/>
                    <a:pt x="56825" y="161207"/>
                  </a:cubicBezTo>
                  <a:cubicBezTo>
                    <a:pt x="47659" y="170406"/>
                    <a:pt x="45408" y="184792"/>
                    <a:pt x="51182" y="196404"/>
                  </a:cubicBezTo>
                  <a:lnTo>
                    <a:pt x="55683" y="205375"/>
                  </a:lnTo>
                  <a:cubicBezTo>
                    <a:pt x="56749" y="207507"/>
                    <a:pt x="58903" y="208767"/>
                    <a:pt x="61161" y="208767"/>
                  </a:cubicBezTo>
                  <a:cubicBezTo>
                    <a:pt x="62080" y="208767"/>
                    <a:pt x="63016" y="208558"/>
                    <a:pt x="63903" y="208115"/>
                  </a:cubicBezTo>
                  <a:cubicBezTo>
                    <a:pt x="66937" y="206614"/>
                    <a:pt x="68144" y="202928"/>
                    <a:pt x="66643" y="199927"/>
                  </a:cubicBezTo>
                  <a:lnTo>
                    <a:pt x="62142" y="190924"/>
                  </a:lnTo>
                  <a:cubicBezTo>
                    <a:pt x="58684" y="184009"/>
                    <a:pt x="60054" y="175332"/>
                    <a:pt x="65502" y="169852"/>
                  </a:cubicBezTo>
                  <a:cubicBezTo>
                    <a:pt x="74668" y="160685"/>
                    <a:pt x="76919" y="146724"/>
                    <a:pt x="71145" y="135111"/>
                  </a:cubicBezTo>
                  <a:lnTo>
                    <a:pt x="70623" y="134068"/>
                  </a:lnTo>
                  <a:cubicBezTo>
                    <a:pt x="99850" y="129044"/>
                    <a:pt x="122325" y="101252"/>
                    <a:pt x="122325" y="67686"/>
                  </a:cubicBezTo>
                  <a:cubicBezTo>
                    <a:pt x="122325" y="30597"/>
                    <a:pt x="94892" y="0"/>
                    <a:pt x="61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2"/>
            <p:cNvSpPr/>
            <p:nvPr/>
          </p:nvSpPr>
          <p:spPr>
            <a:xfrm>
              <a:off x="2428525" y="1429550"/>
              <a:ext cx="875075" cy="832650"/>
            </a:xfrm>
            <a:custGeom>
              <a:rect b="b" l="l" r="r" t="t"/>
              <a:pathLst>
                <a:path extrusionOk="0" h="33306" w="35003">
                  <a:moveTo>
                    <a:pt x="17518" y="1"/>
                  </a:moveTo>
                  <a:lnTo>
                    <a:pt x="13506" y="8090"/>
                  </a:lnTo>
                  <a:cubicBezTo>
                    <a:pt x="12625" y="9884"/>
                    <a:pt x="10896" y="11157"/>
                    <a:pt x="8906" y="11450"/>
                  </a:cubicBezTo>
                  <a:lnTo>
                    <a:pt x="1" y="12722"/>
                  </a:lnTo>
                  <a:lnTo>
                    <a:pt x="6460" y="19018"/>
                  </a:lnTo>
                  <a:cubicBezTo>
                    <a:pt x="7895" y="20421"/>
                    <a:pt x="8547" y="22443"/>
                    <a:pt x="8221" y="24433"/>
                  </a:cubicBezTo>
                  <a:lnTo>
                    <a:pt x="6688" y="33306"/>
                  </a:lnTo>
                  <a:lnTo>
                    <a:pt x="14680" y="29130"/>
                  </a:lnTo>
                  <a:cubicBezTo>
                    <a:pt x="15561" y="28641"/>
                    <a:pt x="16539" y="28413"/>
                    <a:pt x="17518" y="28413"/>
                  </a:cubicBezTo>
                  <a:cubicBezTo>
                    <a:pt x="18496" y="28413"/>
                    <a:pt x="19475" y="28641"/>
                    <a:pt x="20356" y="29130"/>
                  </a:cubicBezTo>
                  <a:lnTo>
                    <a:pt x="28315" y="33306"/>
                  </a:lnTo>
                  <a:lnTo>
                    <a:pt x="26814" y="24433"/>
                  </a:lnTo>
                  <a:cubicBezTo>
                    <a:pt x="26456" y="22443"/>
                    <a:pt x="27141" y="20421"/>
                    <a:pt x="28576" y="19018"/>
                  </a:cubicBezTo>
                  <a:lnTo>
                    <a:pt x="35002" y="12722"/>
                  </a:lnTo>
                  <a:lnTo>
                    <a:pt x="26097" y="11450"/>
                  </a:lnTo>
                  <a:cubicBezTo>
                    <a:pt x="24107" y="11157"/>
                    <a:pt x="22378" y="9884"/>
                    <a:pt x="21497" y="8090"/>
                  </a:cubicBezTo>
                  <a:lnTo>
                    <a:pt x="175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2"/>
            <p:cNvSpPr/>
            <p:nvPr/>
          </p:nvSpPr>
          <p:spPr>
            <a:xfrm>
              <a:off x="3643625" y="859525"/>
              <a:ext cx="2603100" cy="4597700"/>
            </a:xfrm>
            <a:custGeom>
              <a:rect b="b" l="l" r="r" t="t"/>
              <a:pathLst>
                <a:path extrusionOk="0" h="183908" w="104124">
                  <a:moveTo>
                    <a:pt x="42961" y="0"/>
                  </a:moveTo>
                  <a:cubicBezTo>
                    <a:pt x="39275" y="0"/>
                    <a:pt x="35621" y="490"/>
                    <a:pt x="32001" y="1240"/>
                  </a:cubicBezTo>
                  <a:cubicBezTo>
                    <a:pt x="38916" y="13342"/>
                    <a:pt x="42961" y="27564"/>
                    <a:pt x="42961" y="42830"/>
                  </a:cubicBezTo>
                  <a:cubicBezTo>
                    <a:pt x="42961" y="74896"/>
                    <a:pt x="25314" y="102525"/>
                    <a:pt x="1" y="115083"/>
                  </a:cubicBezTo>
                  <a:cubicBezTo>
                    <a:pt x="10341" y="126337"/>
                    <a:pt x="24172" y="133057"/>
                    <a:pt x="38949" y="134133"/>
                  </a:cubicBezTo>
                  <a:lnTo>
                    <a:pt x="41982" y="140168"/>
                  </a:lnTo>
                  <a:cubicBezTo>
                    <a:pt x="45440" y="147083"/>
                    <a:pt x="44070" y="155369"/>
                    <a:pt x="38622" y="160816"/>
                  </a:cubicBezTo>
                  <a:cubicBezTo>
                    <a:pt x="34447" y="165024"/>
                    <a:pt x="31577" y="170765"/>
                    <a:pt x="30402" y="176572"/>
                  </a:cubicBezTo>
                  <a:cubicBezTo>
                    <a:pt x="29750" y="179899"/>
                    <a:pt x="31870" y="183128"/>
                    <a:pt x="35197" y="183781"/>
                  </a:cubicBezTo>
                  <a:cubicBezTo>
                    <a:pt x="35610" y="183867"/>
                    <a:pt x="36023" y="183908"/>
                    <a:pt x="36429" y="183908"/>
                  </a:cubicBezTo>
                  <a:cubicBezTo>
                    <a:pt x="39262" y="183908"/>
                    <a:pt x="41807" y="181900"/>
                    <a:pt x="42406" y="179018"/>
                  </a:cubicBezTo>
                  <a:cubicBezTo>
                    <a:pt x="43091" y="175528"/>
                    <a:pt x="44788" y="172396"/>
                    <a:pt x="47299" y="169885"/>
                  </a:cubicBezTo>
                  <a:cubicBezTo>
                    <a:pt x="56466" y="160718"/>
                    <a:pt x="58716" y="146333"/>
                    <a:pt x="52943" y="134720"/>
                  </a:cubicBezTo>
                  <a:lnTo>
                    <a:pt x="52421" y="133677"/>
                  </a:lnTo>
                  <a:cubicBezTo>
                    <a:pt x="81648" y="128653"/>
                    <a:pt x="104123" y="100828"/>
                    <a:pt x="104123" y="67295"/>
                  </a:cubicBezTo>
                  <a:cubicBezTo>
                    <a:pt x="104123" y="30206"/>
                    <a:pt x="76690" y="0"/>
                    <a:pt x="42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1" name="Google Shape;1081;p12"/>
          <p:cNvGrpSpPr/>
          <p:nvPr/>
        </p:nvGrpSpPr>
        <p:grpSpPr>
          <a:xfrm>
            <a:off x="908294" y="736111"/>
            <a:ext cx="354906" cy="354906"/>
            <a:chOff x="1190625" y="238125"/>
            <a:chExt cx="5219200" cy="5219200"/>
          </a:xfrm>
        </p:grpSpPr>
        <p:sp>
          <p:nvSpPr>
            <p:cNvPr id="1082" name="Google Shape;1082;p12"/>
            <p:cNvSpPr/>
            <p:nvPr/>
          </p:nvSpPr>
          <p:spPr>
            <a:xfrm>
              <a:off x="1190625" y="238125"/>
              <a:ext cx="5219200" cy="3384325"/>
            </a:xfrm>
            <a:custGeom>
              <a:rect b="b" l="l" r="r" t="t"/>
              <a:pathLst>
                <a:path extrusionOk="0" h="135373" w="208768">
                  <a:moveTo>
                    <a:pt x="92151" y="0"/>
                  </a:moveTo>
                  <a:cubicBezTo>
                    <a:pt x="60542" y="0"/>
                    <a:pt x="33566" y="22247"/>
                    <a:pt x="26683" y="52844"/>
                  </a:cubicBezTo>
                  <a:cubicBezTo>
                    <a:pt x="10830" y="59466"/>
                    <a:pt x="0" y="74830"/>
                    <a:pt x="0" y="92151"/>
                  </a:cubicBezTo>
                  <a:cubicBezTo>
                    <a:pt x="0" y="115768"/>
                    <a:pt x="19605" y="135372"/>
                    <a:pt x="43221" y="135372"/>
                  </a:cubicBezTo>
                  <a:lnTo>
                    <a:pt x="159446" y="135372"/>
                  </a:lnTo>
                  <a:cubicBezTo>
                    <a:pt x="186423" y="135372"/>
                    <a:pt x="208767" y="113028"/>
                    <a:pt x="208767" y="86051"/>
                  </a:cubicBezTo>
                  <a:cubicBezTo>
                    <a:pt x="208767" y="59042"/>
                    <a:pt x="186423" y="37121"/>
                    <a:pt x="159446" y="37121"/>
                  </a:cubicBezTo>
                  <a:cubicBezTo>
                    <a:pt x="157097" y="37121"/>
                    <a:pt x="154781" y="37317"/>
                    <a:pt x="152302" y="37709"/>
                  </a:cubicBezTo>
                  <a:cubicBezTo>
                    <a:pt x="140983" y="14875"/>
                    <a:pt x="117888" y="0"/>
                    <a:pt x="92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2"/>
            <p:cNvSpPr/>
            <p:nvPr/>
          </p:nvSpPr>
          <p:spPr>
            <a:xfrm>
              <a:off x="5176750" y="3928225"/>
              <a:ext cx="305850" cy="305850"/>
            </a:xfrm>
            <a:custGeom>
              <a:rect b="b" l="l" r="r" t="t"/>
              <a:pathLst>
                <a:path extrusionOk="0" h="12234" w="12234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2"/>
            <p:cNvSpPr/>
            <p:nvPr/>
          </p:nvSpPr>
          <p:spPr>
            <a:xfrm>
              <a:off x="3534350" y="3928225"/>
              <a:ext cx="1143350" cy="1223275"/>
            </a:xfrm>
            <a:custGeom>
              <a:rect b="b" l="l" r="r" t="t"/>
              <a:pathLst>
                <a:path extrusionOk="0" h="48931" w="45734">
                  <a:moveTo>
                    <a:pt x="22867" y="1"/>
                  </a:moveTo>
                  <a:cubicBezTo>
                    <a:pt x="19475" y="1"/>
                    <a:pt x="16767" y="2741"/>
                    <a:pt x="16767" y="6133"/>
                  </a:cubicBezTo>
                  <a:lnTo>
                    <a:pt x="16767" y="13864"/>
                  </a:lnTo>
                  <a:lnTo>
                    <a:pt x="10047" y="9983"/>
                  </a:lnTo>
                  <a:cubicBezTo>
                    <a:pt x="9082" y="9425"/>
                    <a:pt x="8028" y="9160"/>
                    <a:pt x="6989" y="9160"/>
                  </a:cubicBezTo>
                  <a:cubicBezTo>
                    <a:pt x="4870" y="9160"/>
                    <a:pt x="2813" y="10263"/>
                    <a:pt x="1697" y="12233"/>
                  </a:cubicBezTo>
                  <a:cubicBezTo>
                    <a:pt x="0" y="15169"/>
                    <a:pt x="979" y="18888"/>
                    <a:pt x="3915" y="20584"/>
                  </a:cubicBezTo>
                  <a:lnTo>
                    <a:pt x="10635" y="24466"/>
                  </a:lnTo>
                  <a:lnTo>
                    <a:pt x="3915" y="28348"/>
                  </a:lnTo>
                  <a:cubicBezTo>
                    <a:pt x="979" y="30044"/>
                    <a:pt x="0" y="33762"/>
                    <a:pt x="1697" y="36698"/>
                  </a:cubicBezTo>
                  <a:cubicBezTo>
                    <a:pt x="2831" y="38684"/>
                    <a:pt x="4886" y="39765"/>
                    <a:pt x="6990" y="39765"/>
                  </a:cubicBezTo>
                  <a:cubicBezTo>
                    <a:pt x="8032" y="39765"/>
                    <a:pt x="9086" y="39500"/>
                    <a:pt x="10047" y="38949"/>
                  </a:cubicBezTo>
                  <a:lnTo>
                    <a:pt x="16767" y="35067"/>
                  </a:lnTo>
                  <a:lnTo>
                    <a:pt x="16767" y="42831"/>
                  </a:lnTo>
                  <a:cubicBezTo>
                    <a:pt x="16767" y="46191"/>
                    <a:pt x="19475" y="48931"/>
                    <a:pt x="22867" y="48931"/>
                  </a:cubicBezTo>
                  <a:cubicBezTo>
                    <a:pt x="26259" y="48931"/>
                    <a:pt x="29000" y="46191"/>
                    <a:pt x="29000" y="42831"/>
                  </a:cubicBezTo>
                  <a:lnTo>
                    <a:pt x="29000" y="35067"/>
                  </a:lnTo>
                  <a:lnTo>
                    <a:pt x="35687" y="38949"/>
                  </a:lnTo>
                  <a:cubicBezTo>
                    <a:pt x="36648" y="39500"/>
                    <a:pt x="37702" y="39765"/>
                    <a:pt x="38744" y="39765"/>
                  </a:cubicBezTo>
                  <a:cubicBezTo>
                    <a:pt x="40848" y="39765"/>
                    <a:pt x="42903" y="38684"/>
                    <a:pt x="44037" y="36698"/>
                  </a:cubicBezTo>
                  <a:cubicBezTo>
                    <a:pt x="45734" y="33762"/>
                    <a:pt x="44755" y="30044"/>
                    <a:pt x="41819" y="28348"/>
                  </a:cubicBezTo>
                  <a:lnTo>
                    <a:pt x="35099" y="24466"/>
                  </a:lnTo>
                  <a:lnTo>
                    <a:pt x="41819" y="20584"/>
                  </a:lnTo>
                  <a:cubicBezTo>
                    <a:pt x="44755" y="18888"/>
                    <a:pt x="45734" y="15169"/>
                    <a:pt x="44037" y="12233"/>
                  </a:cubicBezTo>
                  <a:cubicBezTo>
                    <a:pt x="42899" y="10263"/>
                    <a:pt x="40850" y="9160"/>
                    <a:pt x="38738" y="9160"/>
                  </a:cubicBezTo>
                  <a:cubicBezTo>
                    <a:pt x="37702" y="9160"/>
                    <a:pt x="36652" y="9425"/>
                    <a:pt x="35687" y="9983"/>
                  </a:cubicBezTo>
                  <a:lnTo>
                    <a:pt x="29000" y="13864"/>
                  </a:lnTo>
                  <a:lnTo>
                    <a:pt x="29000" y="6133"/>
                  </a:lnTo>
                  <a:cubicBezTo>
                    <a:pt x="29000" y="2741"/>
                    <a:pt x="26259" y="1"/>
                    <a:pt x="2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2"/>
            <p:cNvSpPr/>
            <p:nvPr/>
          </p:nvSpPr>
          <p:spPr>
            <a:xfrm>
              <a:off x="2118650" y="3928225"/>
              <a:ext cx="305825" cy="305850"/>
            </a:xfrm>
            <a:custGeom>
              <a:rect b="b" l="l" r="r" t="t"/>
              <a:pathLst>
                <a:path extrusionOk="0" h="12234" w="12233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2"/>
            <p:cNvSpPr/>
            <p:nvPr/>
          </p:nvSpPr>
          <p:spPr>
            <a:xfrm>
              <a:off x="2730275" y="4234050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08" y="0"/>
                    <a:pt x="0" y="2740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2"/>
            <p:cNvSpPr/>
            <p:nvPr/>
          </p:nvSpPr>
          <p:spPr>
            <a:xfrm>
              <a:off x="3036075" y="5151475"/>
              <a:ext cx="305850" cy="305850"/>
            </a:xfrm>
            <a:custGeom>
              <a:rect b="b" l="l" r="r" t="t"/>
              <a:pathLst>
                <a:path extrusionOk="0" h="12234" w="12234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2"/>
            <p:cNvSpPr/>
            <p:nvPr/>
          </p:nvSpPr>
          <p:spPr>
            <a:xfrm>
              <a:off x="4870950" y="5151475"/>
              <a:ext cx="305825" cy="305850"/>
            </a:xfrm>
            <a:custGeom>
              <a:rect b="b" l="l" r="r" t="t"/>
              <a:pathLst>
                <a:path extrusionOk="0" h="12234" w="12233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2"/>
            <p:cNvSpPr/>
            <p:nvPr/>
          </p:nvSpPr>
          <p:spPr>
            <a:xfrm>
              <a:off x="1812825" y="4539850"/>
              <a:ext cx="917475" cy="917475"/>
            </a:xfrm>
            <a:custGeom>
              <a:rect b="b" l="l" r="r" t="t"/>
              <a:pathLst>
                <a:path extrusionOk="0" h="36699" w="36699">
                  <a:moveTo>
                    <a:pt x="18333" y="1"/>
                  </a:moveTo>
                  <a:cubicBezTo>
                    <a:pt x="14941" y="1"/>
                    <a:pt x="12233" y="2741"/>
                    <a:pt x="12233" y="6133"/>
                  </a:cubicBezTo>
                  <a:lnTo>
                    <a:pt x="12233" y="12233"/>
                  </a:lnTo>
                  <a:lnTo>
                    <a:pt x="6101" y="12233"/>
                  </a:lnTo>
                  <a:cubicBezTo>
                    <a:pt x="2708" y="12233"/>
                    <a:pt x="1" y="14973"/>
                    <a:pt x="1" y="18366"/>
                  </a:cubicBezTo>
                  <a:cubicBezTo>
                    <a:pt x="1" y="21726"/>
                    <a:pt x="2708" y="24466"/>
                    <a:pt x="6101" y="24466"/>
                  </a:cubicBezTo>
                  <a:lnTo>
                    <a:pt x="12233" y="24466"/>
                  </a:lnTo>
                  <a:lnTo>
                    <a:pt x="12233" y="30598"/>
                  </a:lnTo>
                  <a:cubicBezTo>
                    <a:pt x="12233" y="33958"/>
                    <a:pt x="14941" y="36698"/>
                    <a:pt x="18333" y="36698"/>
                  </a:cubicBezTo>
                  <a:cubicBezTo>
                    <a:pt x="21726" y="36698"/>
                    <a:pt x="24466" y="33958"/>
                    <a:pt x="24466" y="30598"/>
                  </a:cubicBezTo>
                  <a:lnTo>
                    <a:pt x="24466" y="24466"/>
                  </a:lnTo>
                  <a:lnTo>
                    <a:pt x="30566" y="24466"/>
                  </a:lnTo>
                  <a:cubicBezTo>
                    <a:pt x="33958" y="24466"/>
                    <a:pt x="36698" y="21726"/>
                    <a:pt x="36698" y="18366"/>
                  </a:cubicBezTo>
                  <a:cubicBezTo>
                    <a:pt x="36698" y="14973"/>
                    <a:pt x="33958" y="12233"/>
                    <a:pt x="30566" y="12233"/>
                  </a:cubicBezTo>
                  <a:lnTo>
                    <a:pt x="24466" y="12233"/>
                  </a:lnTo>
                  <a:lnTo>
                    <a:pt x="24466" y="6133"/>
                  </a:lnTo>
                  <a:cubicBezTo>
                    <a:pt x="24466" y="2741"/>
                    <a:pt x="21726" y="1"/>
                    <a:pt x="18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0" name="Google Shape;1090;p12"/>
          <p:cNvSpPr/>
          <p:nvPr/>
        </p:nvSpPr>
        <p:spPr>
          <a:xfrm flipH="1">
            <a:off x="3365744" y="3908800"/>
            <a:ext cx="2106000" cy="318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12"/>
          <p:cNvSpPr/>
          <p:nvPr/>
        </p:nvSpPr>
        <p:spPr>
          <a:xfrm flipH="1">
            <a:off x="370803" y="3552353"/>
            <a:ext cx="2402400" cy="266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2"/>
          <p:cNvSpPr txBox="1"/>
          <p:nvPr>
            <p:ph idx="1" type="body"/>
          </p:nvPr>
        </p:nvSpPr>
        <p:spPr>
          <a:xfrm flipH="1">
            <a:off x="3278458" y="4208949"/>
            <a:ext cx="2106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Teamwork between members </a:t>
            </a:r>
            <a:endParaRPr sz="1600"/>
          </a:p>
        </p:txBody>
      </p:sp>
      <p:sp>
        <p:nvSpPr>
          <p:cNvPr id="1093" name="Google Shape;1093;p12"/>
          <p:cNvSpPr txBox="1"/>
          <p:nvPr>
            <p:ph idx="2" type="body"/>
          </p:nvPr>
        </p:nvSpPr>
        <p:spPr>
          <a:xfrm flipH="1">
            <a:off x="370451" y="3819000"/>
            <a:ext cx="2549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Exercised modularization throughout the program</a:t>
            </a:r>
            <a:endParaRPr sz="1600"/>
          </a:p>
        </p:txBody>
      </p:sp>
      <p:sp>
        <p:nvSpPr>
          <p:cNvPr id="1094" name="Google Shape;1094;p12"/>
          <p:cNvSpPr txBox="1"/>
          <p:nvPr>
            <p:ph idx="3" type="subTitle"/>
          </p:nvPr>
        </p:nvSpPr>
        <p:spPr>
          <a:xfrm flipH="1">
            <a:off x="3322650" y="3804756"/>
            <a:ext cx="21060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1095" name="Google Shape;1095;p12"/>
          <p:cNvSpPr/>
          <p:nvPr/>
        </p:nvSpPr>
        <p:spPr>
          <a:xfrm flipH="1">
            <a:off x="6484186" y="3629606"/>
            <a:ext cx="1282800" cy="311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12"/>
          <p:cNvSpPr txBox="1"/>
          <p:nvPr>
            <p:ph idx="4" type="subTitle"/>
          </p:nvPr>
        </p:nvSpPr>
        <p:spPr>
          <a:xfrm flipH="1">
            <a:off x="-3606" y="3439255"/>
            <a:ext cx="32076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1097" name="Google Shape;1097;p12"/>
          <p:cNvSpPr txBox="1"/>
          <p:nvPr>
            <p:ph idx="5" type="body"/>
          </p:nvPr>
        </p:nvSpPr>
        <p:spPr>
          <a:xfrm flipH="1">
            <a:off x="5676400" y="3879700"/>
            <a:ext cx="29793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Gained in depth understanding in regards with object-oriented programing</a:t>
            </a:r>
            <a:endParaRPr sz="1600"/>
          </a:p>
        </p:txBody>
      </p:sp>
      <p:sp>
        <p:nvSpPr>
          <p:cNvPr id="1098" name="Google Shape;1098;p12"/>
          <p:cNvSpPr txBox="1"/>
          <p:nvPr>
            <p:ph idx="6" type="subTitle"/>
          </p:nvPr>
        </p:nvSpPr>
        <p:spPr>
          <a:xfrm flipH="1">
            <a:off x="6113050" y="3518429"/>
            <a:ext cx="21060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OOP</a:t>
            </a:r>
            <a:r>
              <a:rPr lang="en"/>
              <a:t> </a:t>
            </a:r>
            <a:endParaRPr/>
          </a:p>
        </p:txBody>
      </p:sp>
      <p:grpSp>
        <p:nvGrpSpPr>
          <p:cNvPr id="1099" name="Google Shape;1099;p12"/>
          <p:cNvGrpSpPr/>
          <p:nvPr/>
        </p:nvGrpSpPr>
        <p:grpSpPr>
          <a:xfrm flipH="1">
            <a:off x="6854135" y="2638488"/>
            <a:ext cx="763924" cy="928087"/>
            <a:chOff x="1693534" y="1522801"/>
            <a:chExt cx="856417" cy="1017416"/>
          </a:xfrm>
        </p:grpSpPr>
        <p:sp>
          <p:nvSpPr>
            <p:cNvPr id="1100" name="Google Shape;1100;p12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1" name="Google Shape;1101;p12"/>
            <p:cNvGrpSpPr/>
            <p:nvPr/>
          </p:nvGrpSpPr>
          <p:grpSpPr>
            <a:xfrm rot="-2168986">
              <a:off x="1777172" y="1571933"/>
              <a:ext cx="290017" cy="378218"/>
              <a:chOff x="1316300" y="311200"/>
              <a:chExt cx="274475" cy="357950"/>
            </a:xfrm>
          </p:grpSpPr>
          <p:sp>
            <p:nvSpPr>
              <p:cNvPr id="1102" name="Google Shape;1102;p1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1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1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05" name="Google Shape;1105;p12"/>
          <p:cNvGrpSpPr/>
          <p:nvPr/>
        </p:nvGrpSpPr>
        <p:grpSpPr>
          <a:xfrm>
            <a:off x="3994354" y="2924813"/>
            <a:ext cx="763924" cy="928087"/>
            <a:chOff x="1693534" y="1522801"/>
            <a:chExt cx="856417" cy="1017416"/>
          </a:xfrm>
        </p:grpSpPr>
        <p:sp>
          <p:nvSpPr>
            <p:cNvPr id="1106" name="Google Shape;1106;p12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7" name="Google Shape;1107;p12"/>
            <p:cNvGrpSpPr/>
            <p:nvPr/>
          </p:nvGrpSpPr>
          <p:grpSpPr>
            <a:xfrm rot="-2168986">
              <a:off x="1777172" y="1571933"/>
              <a:ext cx="290017" cy="378218"/>
              <a:chOff x="1316300" y="311200"/>
              <a:chExt cx="274475" cy="357950"/>
            </a:xfrm>
          </p:grpSpPr>
          <p:sp>
            <p:nvSpPr>
              <p:cNvPr id="1108" name="Google Shape;1108;p1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1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1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1" name="Google Shape;1111;p12"/>
          <p:cNvGrpSpPr/>
          <p:nvPr/>
        </p:nvGrpSpPr>
        <p:grpSpPr>
          <a:xfrm flipH="1">
            <a:off x="1217385" y="2568375"/>
            <a:ext cx="763924" cy="928087"/>
            <a:chOff x="1693534" y="1522801"/>
            <a:chExt cx="856417" cy="1017416"/>
          </a:xfrm>
        </p:grpSpPr>
        <p:sp>
          <p:nvSpPr>
            <p:cNvPr id="1112" name="Google Shape;1112;p12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3" name="Google Shape;1113;p12"/>
            <p:cNvGrpSpPr/>
            <p:nvPr/>
          </p:nvGrpSpPr>
          <p:grpSpPr>
            <a:xfrm rot="-2168986">
              <a:off x="1777172" y="1571933"/>
              <a:ext cx="290017" cy="378218"/>
              <a:chOff x="1316300" y="311200"/>
              <a:chExt cx="274475" cy="357950"/>
            </a:xfrm>
          </p:grpSpPr>
          <p:sp>
            <p:nvSpPr>
              <p:cNvPr id="1114" name="Google Shape;1114;p1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1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1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7" name="Google Shape;1117;p12"/>
          <p:cNvGrpSpPr/>
          <p:nvPr/>
        </p:nvGrpSpPr>
        <p:grpSpPr>
          <a:xfrm flipH="1">
            <a:off x="1334943" y="2986960"/>
            <a:ext cx="374340" cy="380924"/>
            <a:chOff x="1182450" y="249125"/>
            <a:chExt cx="5235525" cy="5196775"/>
          </a:xfrm>
        </p:grpSpPr>
        <p:sp>
          <p:nvSpPr>
            <p:cNvPr id="1118" name="Google Shape;1118;p12"/>
            <p:cNvSpPr/>
            <p:nvPr/>
          </p:nvSpPr>
          <p:spPr>
            <a:xfrm>
              <a:off x="2435050" y="4073400"/>
              <a:ext cx="2745800" cy="1372500"/>
            </a:xfrm>
            <a:custGeom>
              <a:rect b="b" l="l" r="r" t="t"/>
              <a:pathLst>
                <a:path extrusionOk="0" h="54900" w="109832">
                  <a:moveTo>
                    <a:pt x="30500" y="0"/>
                  </a:moveTo>
                  <a:lnTo>
                    <a:pt x="30500" y="0"/>
                  </a:lnTo>
                  <a:cubicBezTo>
                    <a:pt x="30598" y="1109"/>
                    <a:pt x="30598" y="2088"/>
                    <a:pt x="30598" y="3197"/>
                  </a:cubicBezTo>
                  <a:cubicBezTo>
                    <a:pt x="30370" y="12689"/>
                    <a:pt x="26358" y="21953"/>
                    <a:pt x="19769" y="28543"/>
                  </a:cubicBezTo>
                  <a:cubicBezTo>
                    <a:pt x="14386" y="33892"/>
                    <a:pt x="7438" y="37448"/>
                    <a:pt x="1" y="38655"/>
                  </a:cubicBezTo>
                  <a:cubicBezTo>
                    <a:pt x="15985" y="48636"/>
                    <a:pt x="34872" y="54899"/>
                    <a:pt x="54998" y="54899"/>
                  </a:cubicBezTo>
                  <a:cubicBezTo>
                    <a:pt x="75222" y="54899"/>
                    <a:pt x="94011" y="48767"/>
                    <a:pt x="109832" y="38655"/>
                  </a:cubicBezTo>
                  <a:cubicBezTo>
                    <a:pt x="102166" y="37546"/>
                    <a:pt x="95088" y="34023"/>
                    <a:pt x="89477" y="28412"/>
                  </a:cubicBezTo>
                  <a:cubicBezTo>
                    <a:pt x="82529" y="21595"/>
                    <a:pt x="78778" y="12331"/>
                    <a:pt x="78778" y="2577"/>
                  </a:cubicBezTo>
                  <a:cubicBezTo>
                    <a:pt x="78778" y="1729"/>
                    <a:pt x="78778" y="979"/>
                    <a:pt x="78876" y="131"/>
                  </a:cubicBezTo>
                  <a:lnTo>
                    <a:pt x="78876" y="131"/>
                  </a:lnTo>
                  <a:cubicBezTo>
                    <a:pt x="71699" y="3784"/>
                    <a:pt x="63512" y="5741"/>
                    <a:pt x="54998" y="5741"/>
                  </a:cubicBezTo>
                  <a:cubicBezTo>
                    <a:pt x="46223" y="5741"/>
                    <a:pt x="37807" y="3686"/>
                    <a:pt x="30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2"/>
            <p:cNvSpPr/>
            <p:nvPr/>
          </p:nvSpPr>
          <p:spPr>
            <a:xfrm>
              <a:off x="4632000" y="3283175"/>
              <a:ext cx="1710950" cy="1464225"/>
            </a:xfrm>
            <a:custGeom>
              <a:rect b="b" l="l" r="r" t="t"/>
              <a:pathLst>
                <a:path extrusionOk="0" h="58569" w="68438">
                  <a:moveTo>
                    <a:pt x="18920" y="1"/>
                  </a:moveTo>
                  <a:cubicBezTo>
                    <a:pt x="18562" y="979"/>
                    <a:pt x="18203" y="1958"/>
                    <a:pt x="17713" y="2936"/>
                  </a:cubicBezTo>
                  <a:cubicBezTo>
                    <a:pt x="15756" y="7699"/>
                    <a:pt x="13179" y="12070"/>
                    <a:pt x="10276" y="15984"/>
                  </a:cubicBezTo>
                  <a:cubicBezTo>
                    <a:pt x="1" y="26227"/>
                    <a:pt x="1306" y="42537"/>
                    <a:pt x="10276" y="51507"/>
                  </a:cubicBezTo>
                  <a:cubicBezTo>
                    <a:pt x="15021" y="56252"/>
                    <a:pt x="21279" y="58568"/>
                    <a:pt x="27443" y="58568"/>
                  </a:cubicBezTo>
                  <a:cubicBezTo>
                    <a:pt x="34584" y="58568"/>
                    <a:pt x="41600" y="55460"/>
                    <a:pt x="45995" y="49420"/>
                  </a:cubicBezTo>
                  <a:cubicBezTo>
                    <a:pt x="49387" y="45407"/>
                    <a:pt x="52454" y="41134"/>
                    <a:pt x="55259" y="36633"/>
                  </a:cubicBezTo>
                  <a:cubicBezTo>
                    <a:pt x="61098" y="27238"/>
                    <a:pt x="65893" y="16474"/>
                    <a:pt x="68437" y="5383"/>
                  </a:cubicBezTo>
                  <a:lnTo>
                    <a:pt x="68437" y="5383"/>
                  </a:lnTo>
                  <a:cubicBezTo>
                    <a:pt x="62370" y="9884"/>
                    <a:pt x="54378" y="12559"/>
                    <a:pt x="46354" y="12559"/>
                  </a:cubicBezTo>
                  <a:cubicBezTo>
                    <a:pt x="35361" y="12559"/>
                    <a:pt x="25510" y="7699"/>
                    <a:pt x="18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2"/>
            <p:cNvSpPr/>
            <p:nvPr/>
          </p:nvSpPr>
          <p:spPr>
            <a:xfrm>
              <a:off x="1257475" y="3283175"/>
              <a:ext cx="1714200" cy="1464100"/>
            </a:xfrm>
            <a:custGeom>
              <a:rect b="b" l="l" r="r" t="t"/>
              <a:pathLst>
                <a:path extrusionOk="0" h="58564" w="68568">
                  <a:moveTo>
                    <a:pt x="49648" y="1"/>
                  </a:moveTo>
                  <a:cubicBezTo>
                    <a:pt x="43059" y="7699"/>
                    <a:pt x="33175" y="12559"/>
                    <a:pt x="22215" y="12559"/>
                  </a:cubicBezTo>
                  <a:cubicBezTo>
                    <a:pt x="14158" y="12559"/>
                    <a:pt x="6068" y="9884"/>
                    <a:pt x="1" y="5383"/>
                  </a:cubicBezTo>
                  <a:lnTo>
                    <a:pt x="1" y="5383"/>
                  </a:lnTo>
                  <a:cubicBezTo>
                    <a:pt x="2545" y="16474"/>
                    <a:pt x="7471" y="27238"/>
                    <a:pt x="13310" y="36633"/>
                  </a:cubicBezTo>
                  <a:cubicBezTo>
                    <a:pt x="16115" y="41134"/>
                    <a:pt x="19149" y="45407"/>
                    <a:pt x="22574" y="49420"/>
                  </a:cubicBezTo>
                  <a:cubicBezTo>
                    <a:pt x="26965" y="55455"/>
                    <a:pt x="33973" y="58563"/>
                    <a:pt x="41109" y="58563"/>
                  </a:cubicBezTo>
                  <a:cubicBezTo>
                    <a:pt x="47278" y="58563"/>
                    <a:pt x="53543" y="56239"/>
                    <a:pt x="58293" y="51475"/>
                  </a:cubicBezTo>
                  <a:cubicBezTo>
                    <a:pt x="67230" y="42537"/>
                    <a:pt x="68568" y="26227"/>
                    <a:pt x="58293" y="15984"/>
                  </a:cubicBezTo>
                  <a:cubicBezTo>
                    <a:pt x="55357" y="12070"/>
                    <a:pt x="52812" y="7699"/>
                    <a:pt x="50855" y="2936"/>
                  </a:cubicBezTo>
                  <a:cubicBezTo>
                    <a:pt x="50366" y="1958"/>
                    <a:pt x="50007" y="979"/>
                    <a:pt x="49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2"/>
            <p:cNvSpPr/>
            <p:nvPr/>
          </p:nvSpPr>
          <p:spPr>
            <a:xfrm>
              <a:off x="3170650" y="249125"/>
              <a:ext cx="1278700" cy="417975"/>
            </a:xfrm>
            <a:custGeom>
              <a:rect b="b" l="l" r="r" t="t"/>
              <a:pathLst>
                <a:path extrusionOk="0" h="16719" w="51148">
                  <a:moveTo>
                    <a:pt x="25562" y="0"/>
                  </a:moveTo>
                  <a:cubicBezTo>
                    <a:pt x="16962" y="0"/>
                    <a:pt x="8367" y="1061"/>
                    <a:pt x="0" y="3181"/>
                  </a:cubicBezTo>
                  <a:lnTo>
                    <a:pt x="21562" y="13945"/>
                  </a:lnTo>
                  <a:cubicBezTo>
                    <a:pt x="23030" y="14696"/>
                    <a:pt x="24367" y="15642"/>
                    <a:pt x="25574" y="16718"/>
                  </a:cubicBezTo>
                  <a:cubicBezTo>
                    <a:pt x="26748" y="15642"/>
                    <a:pt x="28086" y="14696"/>
                    <a:pt x="29554" y="13978"/>
                  </a:cubicBezTo>
                  <a:lnTo>
                    <a:pt x="51148" y="3181"/>
                  </a:lnTo>
                  <a:cubicBezTo>
                    <a:pt x="42765" y="1061"/>
                    <a:pt x="34161" y="0"/>
                    <a:pt x="25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2"/>
            <p:cNvSpPr/>
            <p:nvPr/>
          </p:nvSpPr>
          <p:spPr>
            <a:xfrm>
              <a:off x="5131900" y="1174300"/>
              <a:ext cx="1286075" cy="2117875"/>
            </a:xfrm>
            <a:custGeom>
              <a:rect b="b" l="l" r="r" t="t"/>
              <a:pathLst>
                <a:path extrusionOk="0" h="84715" w="51443">
                  <a:moveTo>
                    <a:pt x="26358" y="1"/>
                  </a:moveTo>
                  <a:lnTo>
                    <a:pt x="26358" y="22345"/>
                  </a:lnTo>
                  <a:cubicBezTo>
                    <a:pt x="26358" y="32979"/>
                    <a:pt x="20943" y="42667"/>
                    <a:pt x="11907" y="48278"/>
                  </a:cubicBezTo>
                  <a:cubicBezTo>
                    <a:pt x="8254" y="50529"/>
                    <a:pt x="4176" y="51670"/>
                    <a:pt x="1" y="52258"/>
                  </a:cubicBezTo>
                  <a:cubicBezTo>
                    <a:pt x="784" y="55161"/>
                    <a:pt x="1403" y="58129"/>
                    <a:pt x="1730" y="61098"/>
                  </a:cubicBezTo>
                  <a:cubicBezTo>
                    <a:pt x="1730" y="72188"/>
                    <a:pt x="11874" y="84714"/>
                    <a:pt x="26358" y="84714"/>
                  </a:cubicBezTo>
                  <a:cubicBezTo>
                    <a:pt x="40254" y="84714"/>
                    <a:pt x="51442" y="72906"/>
                    <a:pt x="51116" y="60674"/>
                  </a:cubicBezTo>
                  <a:cubicBezTo>
                    <a:pt x="51084" y="59499"/>
                    <a:pt x="49844" y="48735"/>
                    <a:pt x="48343" y="42439"/>
                  </a:cubicBezTo>
                  <a:cubicBezTo>
                    <a:pt x="44657" y="26814"/>
                    <a:pt x="36731" y="12396"/>
                    <a:pt x="26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2"/>
            <p:cNvSpPr/>
            <p:nvPr/>
          </p:nvSpPr>
          <p:spPr>
            <a:xfrm>
              <a:off x="1182450" y="1153100"/>
              <a:ext cx="1290150" cy="2139875"/>
            </a:xfrm>
            <a:custGeom>
              <a:rect b="b" l="l" r="r" t="t"/>
              <a:pathLst>
                <a:path extrusionOk="0" h="85595" w="51606">
                  <a:moveTo>
                    <a:pt x="25868" y="0"/>
                  </a:moveTo>
                  <a:cubicBezTo>
                    <a:pt x="15104" y="12559"/>
                    <a:pt x="6884" y="27303"/>
                    <a:pt x="3100" y="43287"/>
                  </a:cubicBezTo>
                  <a:cubicBezTo>
                    <a:pt x="1599" y="49583"/>
                    <a:pt x="360" y="60347"/>
                    <a:pt x="327" y="61522"/>
                  </a:cubicBezTo>
                  <a:cubicBezTo>
                    <a:pt x="1" y="73787"/>
                    <a:pt x="11320" y="85595"/>
                    <a:pt x="25216" y="85595"/>
                  </a:cubicBezTo>
                  <a:cubicBezTo>
                    <a:pt x="39699" y="85595"/>
                    <a:pt x="49844" y="73036"/>
                    <a:pt x="49844" y="61946"/>
                  </a:cubicBezTo>
                  <a:cubicBezTo>
                    <a:pt x="50170" y="58945"/>
                    <a:pt x="50790" y="55944"/>
                    <a:pt x="51605" y="53008"/>
                  </a:cubicBezTo>
                  <a:cubicBezTo>
                    <a:pt x="47658" y="52388"/>
                    <a:pt x="43777" y="51246"/>
                    <a:pt x="40319" y="49126"/>
                  </a:cubicBezTo>
                  <a:cubicBezTo>
                    <a:pt x="31283" y="43515"/>
                    <a:pt x="25868" y="33827"/>
                    <a:pt x="25868" y="23193"/>
                  </a:cubicBezTo>
                  <a:lnTo>
                    <a:pt x="25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2"/>
            <p:cNvSpPr/>
            <p:nvPr/>
          </p:nvSpPr>
          <p:spPr>
            <a:xfrm>
              <a:off x="2134150" y="432875"/>
              <a:ext cx="3351700" cy="1757700"/>
            </a:xfrm>
            <a:custGeom>
              <a:rect b="b" l="l" r="r" t="t"/>
              <a:pathLst>
                <a:path extrusionOk="0" h="70308" w="134068">
                  <a:moveTo>
                    <a:pt x="48734" y="29070"/>
                  </a:moveTo>
                  <a:lnTo>
                    <a:pt x="48734" y="41238"/>
                  </a:lnTo>
                  <a:lnTo>
                    <a:pt x="30467" y="41238"/>
                  </a:lnTo>
                  <a:cubicBezTo>
                    <a:pt x="27075" y="41238"/>
                    <a:pt x="24367" y="38530"/>
                    <a:pt x="24367" y="35170"/>
                  </a:cubicBezTo>
                  <a:cubicBezTo>
                    <a:pt x="24367" y="31778"/>
                    <a:pt x="27075" y="29070"/>
                    <a:pt x="30467" y="29070"/>
                  </a:cubicBezTo>
                  <a:close/>
                  <a:moveTo>
                    <a:pt x="103601" y="29070"/>
                  </a:moveTo>
                  <a:cubicBezTo>
                    <a:pt x="106961" y="29070"/>
                    <a:pt x="109701" y="31778"/>
                    <a:pt x="109701" y="35170"/>
                  </a:cubicBezTo>
                  <a:cubicBezTo>
                    <a:pt x="109701" y="38530"/>
                    <a:pt x="106961" y="41238"/>
                    <a:pt x="103601" y="41238"/>
                  </a:cubicBezTo>
                  <a:lnTo>
                    <a:pt x="85301" y="41238"/>
                  </a:lnTo>
                  <a:lnTo>
                    <a:pt x="85301" y="29070"/>
                  </a:lnTo>
                  <a:close/>
                  <a:moveTo>
                    <a:pt x="18244" y="1"/>
                  </a:moveTo>
                  <a:cubicBezTo>
                    <a:pt x="14918" y="1"/>
                    <a:pt x="11603" y="921"/>
                    <a:pt x="8644" y="2746"/>
                  </a:cubicBezTo>
                  <a:cubicBezTo>
                    <a:pt x="3230" y="6106"/>
                    <a:pt x="0" y="11912"/>
                    <a:pt x="0" y="18306"/>
                  </a:cubicBezTo>
                  <a:lnTo>
                    <a:pt x="0" y="52002"/>
                  </a:lnTo>
                  <a:cubicBezTo>
                    <a:pt x="0" y="58396"/>
                    <a:pt x="3230" y="64202"/>
                    <a:pt x="8644" y="67562"/>
                  </a:cubicBezTo>
                  <a:cubicBezTo>
                    <a:pt x="11603" y="69387"/>
                    <a:pt x="14918" y="70307"/>
                    <a:pt x="18244" y="70307"/>
                  </a:cubicBezTo>
                  <a:cubicBezTo>
                    <a:pt x="21042" y="70307"/>
                    <a:pt x="23847" y="69656"/>
                    <a:pt x="26455" y="68345"/>
                  </a:cubicBezTo>
                  <a:lnTo>
                    <a:pt x="56269" y="53437"/>
                  </a:lnTo>
                  <a:lnTo>
                    <a:pt x="77766" y="53437"/>
                  </a:lnTo>
                  <a:lnTo>
                    <a:pt x="107613" y="68345"/>
                  </a:lnTo>
                  <a:cubicBezTo>
                    <a:pt x="110206" y="69656"/>
                    <a:pt x="113003" y="70307"/>
                    <a:pt x="115796" y="70307"/>
                  </a:cubicBezTo>
                  <a:cubicBezTo>
                    <a:pt x="119117" y="70307"/>
                    <a:pt x="122432" y="69387"/>
                    <a:pt x="125391" y="67562"/>
                  </a:cubicBezTo>
                  <a:cubicBezTo>
                    <a:pt x="130838" y="64202"/>
                    <a:pt x="134068" y="58396"/>
                    <a:pt x="134068" y="52002"/>
                  </a:cubicBezTo>
                  <a:lnTo>
                    <a:pt x="134068" y="18306"/>
                  </a:lnTo>
                  <a:cubicBezTo>
                    <a:pt x="134068" y="11912"/>
                    <a:pt x="130838" y="6106"/>
                    <a:pt x="125391" y="2746"/>
                  </a:cubicBezTo>
                  <a:cubicBezTo>
                    <a:pt x="122442" y="934"/>
                    <a:pt x="119124" y="12"/>
                    <a:pt x="115793" y="12"/>
                  </a:cubicBezTo>
                  <a:cubicBezTo>
                    <a:pt x="113008" y="12"/>
                    <a:pt x="110212" y="656"/>
                    <a:pt x="107613" y="1963"/>
                  </a:cubicBezTo>
                  <a:lnTo>
                    <a:pt x="77766" y="16871"/>
                  </a:lnTo>
                  <a:lnTo>
                    <a:pt x="56269" y="16871"/>
                  </a:lnTo>
                  <a:lnTo>
                    <a:pt x="26455" y="1963"/>
                  </a:lnTo>
                  <a:cubicBezTo>
                    <a:pt x="23847" y="652"/>
                    <a:pt x="21042" y="1"/>
                    <a:pt x="18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2"/>
            <p:cNvSpPr/>
            <p:nvPr/>
          </p:nvSpPr>
          <p:spPr>
            <a:xfrm>
              <a:off x="2731075" y="2073800"/>
              <a:ext cx="2157850" cy="1219175"/>
            </a:xfrm>
            <a:custGeom>
              <a:rect b="b" l="l" r="r" t="t"/>
              <a:pathLst>
                <a:path extrusionOk="0" h="48767" w="86314">
                  <a:moveTo>
                    <a:pt x="35263" y="0"/>
                  </a:moveTo>
                  <a:lnTo>
                    <a:pt x="12690" y="11287"/>
                  </a:lnTo>
                  <a:lnTo>
                    <a:pt x="12690" y="13244"/>
                  </a:lnTo>
                  <a:cubicBezTo>
                    <a:pt x="12690" y="22573"/>
                    <a:pt x="8874" y="31739"/>
                    <a:pt x="2284" y="38361"/>
                  </a:cubicBezTo>
                  <a:cubicBezTo>
                    <a:pt x="523" y="40090"/>
                    <a:pt x="1" y="42700"/>
                    <a:pt x="947" y="44983"/>
                  </a:cubicBezTo>
                  <a:cubicBezTo>
                    <a:pt x="1893" y="47266"/>
                    <a:pt x="4111" y="48767"/>
                    <a:pt x="6590" y="48767"/>
                  </a:cubicBezTo>
                  <a:lnTo>
                    <a:pt x="79724" y="48767"/>
                  </a:lnTo>
                  <a:cubicBezTo>
                    <a:pt x="82170" y="48767"/>
                    <a:pt x="84421" y="47266"/>
                    <a:pt x="85367" y="44983"/>
                  </a:cubicBezTo>
                  <a:cubicBezTo>
                    <a:pt x="86313" y="42700"/>
                    <a:pt x="85759" y="40090"/>
                    <a:pt x="84030" y="38361"/>
                  </a:cubicBezTo>
                  <a:cubicBezTo>
                    <a:pt x="77408" y="31739"/>
                    <a:pt x="73624" y="22573"/>
                    <a:pt x="73624" y="13244"/>
                  </a:cubicBezTo>
                  <a:lnTo>
                    <a:pt x="73624" y="11287"/>
                  </a:lnTo>
                  <a:lnTo>
                    <a:pt x="510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2"/>
            <p:cNvSpPr/>
            <p:nvPr/>
          </p:nvSpPr>
          <p:spPr>
            <a:xfrm>
              <a:off x="3381025" y="3597150"/>
              <a:ext cx="857950" cy="305025"/>
            </a:xfrm>
            <a:custGeom>
              <a:rect b="b" l="l" r="r" t="t"/>
              <a:pathLst>
                <a:path extrusionOk="0" h="12201" w="34318">
                  <a:moveTo>
                    <a:pt x="1" y="0"/>
                  </a:moveTo>
                  <a:cubicBezTo>
                    <a:pt x="2513" y="7079"/>
                    <a:pt x="9232" y="12200"/>
                    <a:pt x="17159" y="12200"/>
                  </a:cubicBezTo>
                  <a:cubicBezTo>
                    <a:pt x="25086" y="12200"/>
                    <a:pt x="31805" y="7079"/>
                    <a:pt x="34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7" name="Google Shape;1127;p12"/>
          <p:cNvGrpSpPr/>
          <p:nvPr/>
        </p:nvGrpSpPr>
        <p:grpSpPr>
          <a:xfrm flipH="1">
            <a:off x="4065440" y="3342576"/>
            <a:ext cx="349851" cy="382567"/>
            <a:chOff x="1353700" y="238125"/>
            <a:chExt cx="4893025" cy="5219200"/>
          </a:xfrm>
        </p:grpSpPr>
        <p:sp>
          <p:nvSpPr>
            <p:cNvPr id="1128" name="Google Shape;1128;p12"/>
            <p:cNvSpPr/>
            <p:nvPr/>
          </p:nvSpPr>
          <p:spPr>
            <a:xfrm>
              <a:off x="1353700" y="238125"/>
              <a:ext cx="3058150" cy="5219200"/>
            </a:xfrm>
            <a:custGeom>
              <a:rect b="b" l="l" r="r" t="t"/>
              <a:pathLst>
                <a:path extrusionOk="0" h="208768" w="122326">
                  <a:moveTo>
                    <a:pt x="60511" y="28020"/>
                  </a:moveTo>
                  <a:cubicBezTo>
                    <a:pt x="62737" y="28020"/>
                    <a:pt x="64963" y="29064"/>
                    <a:pt x="65991" y="31152"/>
                  </a:cubicBezTo>
                  <a:lnTo>
                    <a:pt x="74048" y="47462"/>
                  </a:lnTo>
                  <a:lnTo>
                    <a:pt x="92022" y="50071"/>
                  </a:lnTo>
                  <a:cubicBezTo>
                    <a:pt x="94338" y="50398"/>
                    <a:pt x="96230" y="52029"/>
                    <a:pt x="96980" y="54214"/>
                  </a:cubicBezTo>
                  <a:cubicBezTo>
                    <a:pt x="97665" y="56432"/>
                    <a:pt x="97078" y="58879"/>
                    <a:pt x="95414" y="60510"/>
                  </a:cubicBezTo>
                  <a:lnTo>
                    <a:pt x="82399" y="73199"/>
                  </a:lnTo>
                  <a:lnTo>
                    <a:pt x="85465" y="91107"/>
                  </a:lnTo>
                  <a:cubicBezTo>
                    <a:pt x="85856" y="93423"/>
                    <a:pt x="84910" y="95739"/>
                    <a:pt x="83051" y="97109"/>
                  </a:cubicBezTo>
                  <a:cubicBezTo>
                    <a:pt x="81967" y="97881"/>
                    <a:pt x="80707" y="98270"/>
                    <a:pt x="79446" y="98270"/>
                  </a:cubicBezTo>
                  <a:cubicBezTo>
                    <a:pt x="78468" y="98270"/>
                    <a:pt x="77490" y="98036"/>
                    <a:pt x="76592" y="97566"/>
                  </a:cubicBezTo>
                  <a:lnTo>
                    <a:pt x="60511" y="89117"/>
                  </a:lnTo>
                  <a:lnTo>
                    <a:pt x="44397" y="97566"/>
                  </a:lnTo>
                  <a:cubicBezTo>
                    <a:pt x="43513" y="98036"/>
                    <a:pt x="42537" y="98270"/>
                    <a:pt x="41559" y="98270"/>
                  </a:cubicBezTo>
                  <a:cubicBezTo>
                    <a:pt x="40299" y="98270"/>
                    <a:pt x="39036" y="97881"/>
                    <a:pt x="37970" y="97109"/>
                  </a:cubicBezTo>
                  <a:cubicBezTo>
                    <a:pt x="36079" y="95739"/>
                    <a:pt x="35133" y="93423"/>
                    <a:pt x="35524" y="91107"/>
                  </a:cubicBezTo>
                  <a:lnTo>
                    <a:pt x="38590" y="73199"/>
                  </a:lnTo>
                  <a:lnTo>
                    <a:pt x="25575" y="60510"/>
                  </a:lnTo>
                  <a:cubicBezTo>
                    <a:pt x="23911" y="58879"/>
                    <a:pt x="23324" y="56432"/>
                    <a:pt x="24042" y="54214"/>
                  </a:cubicBezTo>
                  <a:cubicBezTo>
                    <a:pt x="24759" y="52029"/>
                    <a:pt x="26684" y="50398"/>
                    <a:pt x="28967" y="50071"/>
                  </a:cubicBezTo>
                  <a:lnTo>
                    <a:pt x="46974" y="47462"/>
                  </a:lnTo>
                  <a:lnTo>
                    <a:pt x="55031" y="31152"/>
                  </a:lnTo>
                  <a:cubicBezTo>
                    <a:pt x="56058" y="29064"/>
                    <a:pt x="58285" y="28020"/>
                    <a:pt x="60511" y="28020"/>
                  </a:cubicBezTo>
                  <a:close/>
                  <a:moveTo>
                    <a:pt x="61163" y="0"/>
                  </a:moveTo>
                  <a:cubicBezTo>
                    <a:pt x="27434" y="0"/>
                    <a:pt x="1" y="30597"/>
                    <a:pt x="1" y="67686"/>
                  </a:cubicBezTo>
                  <a:cubicBezTo>
                    <a:pt x="1" y="103340"/>
                    <a:pt x="25379" y="132535"/>
                    <a:pt x="57281" y="134753"/>
                  </a:cubicBezTo>
                  <a:lnTo>
                    <a:pt x="60185" y="140559"/>
                  </a:lnTo>
                  <a:cubicBezTo>
                    <a:pt x="63642" y="147474"/>
                    <a:pt x="62272" y="155760"/>
                    <a:pt x="56825" y="161207"/>
                  </a:cubicBezTo>
                  <a:cubicBezTo>
                    <a:pt x="47659" y="170406"/>
                    <a:pt x="45408" y="184792"/>
                    <a:pt x="51182" y="196404"/>
                  </a:cubicBezTo>
                  <a:lnTo>
                    <a:pt x="55683" y="205375"/>
                  </a:lnTo>
                  <a:cubicBezTo>
                    <a:pt x="56749" y="207507"/>
                    <a:pt x="58903" y="208767"/>
                    <a:pt x="61161" y="208767"/>
                  </a:cubicBezTo>
                  <a:cubicBezTo>
                    <a:pt x="62080" y="208767"/>
                    <a:pt x="63016" y="208558"/>
                    <a:pt x="63903" y="208115"/>
                  </a:cubicBezTo>
                  <a:cubicBezTo>
                    <a:pt x="66937" y="206614"/>
                    <a:pt x="68144" y="202928"/>
                    <a:pt x="66643" y="199927"/>
                  </a:cubicBezTo>
                  <a:lnTo>
                    <a:pt x="62142" y="190924"/>
                  </a:lnTo>
                  <a:cubicBezTo>
                    <a:pt x="58684" y="184009"/>
                    <a:pt x="60054" y="175332"/>
                    <a:pt x="65502" y="169852"/>
                  </a:cubicBezTo>
                  <a:cubicBezTo>
                    <a:pt x="74668" y="160685"/>
                    <a:pt x="76919" y="146724"/>
                    <a:pt x="71145" y="135111"/>
                  </a:cubicBezTo>
                  <a:lnTo>
                    <a:pt x="70623" y="134068"/>
                  </a:lnTo>
                  <a:cubicBezTo>
                    <a:pt x="99850" y="129044"/>
                    <a:pt x="122325" y="101252"/>
                    <a:pt x="122325" y="67686"/>
                  </a:cubicBezTo>
                  <a:cubicBezTo>
                    <a:pt x="122325" y="30597"/>
                    <a:pt x="94892" y="0"/>
                    <a:pt x="61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2"/>
            <p:cNvSpPr/>
            <p:nvPr/>
          </p:nvSpPr>
          <p:spPr>
            <a:xfrm>
              <a:off x="2428525" y="1429550"/>
              <a:ext cx="875075" cy="832650"/>
            </a:xfrm>
            <a:custGeom>
              <a:rect b="b" l="l" r="r" t="t"/>
              <a:pathLst>
                <a:path extrusionOk="0" h="33306" w="35003">
                  <a:moveTo>
                    <a:pt x="17518" y="1"/>
                  </a:moveTo>
                  <a:lnTo>
                    <a:pt x="13506" y="8090"/>
                  </a:lnTo>
                  <a:cubicBezTo>
                    <a:pt x="12625" y="9884"/>
                    <a:pt x="10896" y="11157"/>
                    <a:pt x="8906" y="11450"/>
                  </a:cubicBezTo>
                  <a:lnTo>
                    <a:pt x="1" y="12722"/>
                  </a:lnTo>
                  <a:lnTo>
                    <a:pt x="6460" y="19018"/>
                  </a:lnTo>
                  <a:cubicBezTo>
                    <a:pt x="7895" y="20421"/>
                    <a:pt x="8547" y="22443"/>
                    <a:pt x="8221" y="24433"/>
                  </a:cubicBezTo>
                  <a:lnTo>
                    <a:pt x="6688" y="33306"/>
                  </a:lnTo>
                  <a:lnTo>
                    <a:pt x="14680" y="29130"/>
                  </a:lnTo>
                  <a:cubicBezTo>
                    <a:pt x="15561" y="28641"/>
                    <a:pt x="16539" y="28413"/>
                    <a:pt x="17518" y="28413"/>
                  </a:cubicBezTo>
                  <a:cubicBezTo>
                    <a:pt x="18496" y="28413"/>
                    <a:pt x="19475" y="28641"/>
                    <a:pt x="20356" y="29130"/>
                  </a:cubicBezTo>
                  <a:lnTo>
                    <a:pt x="28315" y="33306"/>
                  </a:lnTo>
                  <a:lnTo>
                    <a:pt x="26814" y="24433"/>
                  </a:lnTo>
                  <a:cubicBezTo>
                    <a:pt x="26456" y="22443"/>
                    <a:pt x="27141" y="20421"/>
                    <a:pt x="28576" y="19018"/>
                  </a:cubicBezTo>
                  <a:lnTo>
                    <a:pt x="35002" y="12722"/>
                  </a:lnTo>
                  <a:lnTo>
                    <a:pt x="26097" y="11450"/>
                  </a:lnTo>
                  <a:cubicBezTo>
                    <a:pt x="24107" y="11157"/>
                    <a:pt x="22378" y="9884"/>
                    <a:pt x="21497" y="8090"/>
                  </a:cubicBezTo>
                  <a:lnTo>
                    <a:pt x="175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2"/>
            <p:cNvSpPr/>
            <p:nvPr/>
          </p:nvSpPr>
          <p:spPr>
            <a:xfrm>
              <a:off x="3643625" y="859525"/>
              <a:ext cx="2603100" cy="4597700"/>
            </a:xfrm>
            <a:custGeom>
              <a:rect b="b" l="l" r="r" t="t"/>
              <a:pathLst>
                <a:path extrusionOk="0" h="183908" w="104124">
                  <a:moveTo>
                    <a:pt x="42961" y="0"/>
                  </a:moveTo>
                  <a:cubicBezTo>
                    <a:pt x="39275" y="0"/>
                    <a:pt x="35621" y="490"/>
                    <a:pt x="32001" y="1240"/>
                  </a:cubicBezTo>
                  <a:cubicBezTo>
                    <a:pt x="38916" y="13342"/>
                    <a:pt x="42961" y="27564"/>
                    <a:pt x="42961" y="42830"/>
                  </a:cubicBezTo>
                  <a:cubicBezTo>
                    <a:pt x="42961" y="74896"/>
                    <a:pt x="25314" y="102525"/>
                    <a:pt x="1" y="115083"/>
                  </a:cubicBezTo>
                  <a:cubicBezTo>
                    <a:pt x="10341" y="126337"/>
                    <a:pt x="24172" y="133057"/>
                    <a:pt x="38949" y="134133"/>
                  </a:cubicBezTo>
                  <a:lnTo>
                    <a:pt x="41982" y="140168"/>
                  </a:lnTo>
                  <a:cubicBezTo>
                    <a:pt x="45440" y="147083"/>
                    <a:pt x="44070" y="155369"/>
                    <a:pt x="38622" y="160816"/>
                  </a:cubicBezTo>
                  <a:cubicBezTo>
                    <a:pt x="34447" y="165024"/>
                    <a:pt x="31577" y="170765"/>
                    <a:pt x="30402" y="176572"/>
                  </a:cubicBezTo>
                  <a:cubicBezTo>
                    <a:pt x="29750" y="179899"/>
                    <a:pt x="31870" y="183128"/>
                    <a:pt x="35197" y="183781"/>
                  </a:cubicBezTo>
                  <a:cubicBezTo>
                    <a:pt x="35610" y="183867"/>
                    <a:pt x="36023" y="183908"/>
                    <a:pt x="36429" y="183908"/>
                  </a:cubicBezTo>
                  <a:cubicBezTo>
                    <a:pt x="39262" y="183908"/>
                    <a:pt x="41807" y="181900"/>
                    <a:pt x="42406" y="179018"/>
                  </a:cubicBezTo>
                  <a:cubicBezTo>
                    <a:pt x="43091" y="175528"/>
                    <a:pt x="44788" y="172396"/>
                    <a:pt x="47299" y="169885"/>
                  </a:cubicBezTo>
                  <a:cubicBezTo>
                    <a:pt x="56466" y="160718"/>
                    <a:pt x="58716" y="146333"/>
                    <a:pt x="52943" y="134720"/>
                  </a:cubicBezTo>
                  <a:lnTo>
                    <a:pt x="52421" y="133677"/>
                  </a:lnTo>
                  <a:cubicBezTo>
                    <a:pt x="81648" y="128653"/>
                    <a:pt x="104123" y="100828"/>
                    <a:pt x="104123" y="67295"/>
                  </a:cubicBezTo>
                  <a:cubicBezTo>
                    <a:pt x="104123" y="30206"/>
                    <a:pt x="76690" y="0"/>
                    <a:pt x="42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1" name="Google Shape;1131;p12"/>
          <p:cNvGrpSpPr/>
          <p:nvPr/>
        </p:nvGrpSpPr>
        <p:grpSpPr>
          <a:xfrm flipH="1">
            <a:off x="6994752" y="3056251"/>
            <a:ext cx="373173" cy="382567"/>
            <a:chOff x="1190625" y="238125"/>
            <a:chExt cx="5219200" cy="5219200"/>
          </a:xfrm>
        </p:grpSpPr>
        <p:sp>
          <p:nvSpPr>
            <p:cNvPr id="1132" name="Google Shape;1132;p12"/>
            <p:cNvSpPr/>
            <p:nvPr/>
          </p:nvSpPr>
          <p:spPr>
            <a:xfrm>
              <a:off x="1190625" y="238125"/>
              <a:ext cx="5219200" cy="3384325"/>
            </a:xfrm>
            <a:custGeom>
              <a:rect b="b" l="l" r="r" t="t"/>
              <a:pathLst>
                <a:path extrusionOk="0" h="135373" w="208768">
                  <a:moveTo>
                    <a:pt x="92151" y="0"/>
                  </a:moveTo>
                  <a:cubicBezTo>
                    <a:pt x="60542" y="0"/>
                    <a:pt x="33566" y="22247"/>
                    <a:pt x="26683" y="52844"/>
                  </a:cubicBezTo>
                  <a:cubicBezTo>
                    <a:pt x="10830" y="59466"/>
                    <a:pt x="0" y="74830"/>
                    <a:pt x="0" y="92151"/>
                  </a:cubicBezTo>
                  <a:cubicBezTo>
                    <a:pt x="0" y="115768"/>
                    <a:pt x="19605" y="135372"/>
                    <a:pt x="43221" y="135372"/>
                  </a:cubicBezTo>
                  <a:lnTo>
                    <a:pt x="159446" y="135372"/>
                  </a:lnTo>
                  <a:cubicBezTo>
                    <a:pt x="186423" y="135372"/>
                    <a:pt x="208767" y="113028"/>
                    <a:pt x="208767" y="86051"/>
                  </a:cubicBezTo>
                  <a:cubicBezTo>
                    <a:pt x="208767" y="59042"/>
                    <a:pt x="186423" y="37121"/>
                    <a:pt x="159446" y="37121"/>
                  </a:cubicBezTo>
                  <a:cubicBezTo>
                    <a:pt x="157097" y="37121"/>
                    <a:pt x="154781" y="37317"/>
                    <a:pt x="152302" y="37709"/>
                  </a:cubicBezTo>
                  <a:cubicBezTo>
                    <a:pt x="140983" y="14875"/>
                    <a:pt x="117888" y="0"/>
                    <a:pt x="92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2"/>
            <p:cNvSpPr/>
            <p:nvPr/>
          </p:nvSpPr>
          <p:spPr>
            <a:xfrm>
              <a:off x="5176750" y="3928225"/>
              <a:ext cx="305850" cy="305850"/>
            </a:xfrm>
            <a:custGeom>
              <a:rect b="b" l="l" r="r" t="t"/>
              <a:pathLst>
                <a:path extrusionOk="0" h="12234" w="12234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2"/>
            <p:cNvSpPr/>
            <p:nvPr/>
          </p:nvSpPr>
          <p:spPr>
            <a:xfrm>
              <a:off x="3534350" y="3928225"/>
              <a:ext cx="1143350" cy="1223275"/>
            </a:xfrm>
            <a:custGeom>
              <a:rect b="b" l="l" r="r" t="t"/>
              <a:pathLst>
                <a:path extrusionOk="0" h="48931" w="45734">
                  <a:moveTo>
                    <a:pt x="22867" y="1"/>
                  </a:moveTo>
                  <a:cubicBezTo>
                    <a:pt x="19475" y="1"/>
                    <a:pt x="16767" y="2741"/>
                    <a:pt x="16767" y="6133"/>
                  </a:cubicBezTo>
                  <a:lnTo>
                    <a:pt x="16767" y="13864"/>
                  </a:lnTo>
                  <a:lnTo>
                    <a:pt x="10047" y="9983"/>
                  </a:lnTo>
                  <a:cubicBezTo>
                    <a:pt x="9082" y="9425"/>
                    <a:pt x="8028" y="9160"/>
                    <a:pt x="6989" y="9160"/>
                  </a:cubicBezTo>
                  <a:cubicBezTo>
                    <a:pt x="4870" y="9160"/>
                    <a:pt x="2813" y="10263"/>
                    <a:pt x="1697" y="12233"/>
                  </a:cubicBezTo>
                  <a:cubicBezTo>
                    <a:pt x="0" y="15169"/>
                    <a:pt x="979" y="18888"/>
                    <a:pt x="3915" y="20584"/>
                  </a:cubicBezTo>
                  <a:lnTo>
                    <a:pt x="10635" y="24466"/>
                  </a:lnTo>
                  <a:lnTo>
                    <a:pt x="3915" y="28348"/>
                  </a:lnTo>
                  <a:cubicBezTo>
                    <a:pt x="979" y="30044"/>
                    <a:pt x="0" y="33762"/>
                    <a:pt x="1697" y="36698"/>
                  </a:cubicBezTo>
                  <a:cubicBezTo>
                    <a:pt x="2831" y="38684"/>
                    <a:pt x="4886" y="39765"/>
                    <a:pt x="6990" y="39765"/>
                  </a:cubicBezTo>
                  <a:cubicBezTo>
                    <a:pt x="8032" y="39765"/>
                    <a:pt x="9086" y="39500"/>
                    <a:pt x="10047" y="38949"/>
                  </a:cubicBezTo>
                  <a:lnTo>
                    <a:pt x="16767" y="35067"/>
                  </a:lnTo>
                  <a:lnTo>
                    <a:pt x="16767" y="42831"/>
                  </a:lnTo>
                  <a:cubicBezTo>
                    <a:pt x="16767" y="46191"/>
                    <a:pt x="19475" y="48931"/>
                    <a:pt x="22867" y="48931"/>
                  </a:cubicBezTo>
                  <a:cubicBezTo>
                    <a:pt x="26259" y="48931"/>
                    <a:pt x="29000" y="46191"/>
                    <a:pt x="29000" y="42831"/>
                  </a:cubicBezTo>
                  <a:lnTo>
                    <a:pt x="29000" y="35067"/>
                  </a:lnTo>
                  <a:lnTo>
                    <a:pt x="35687" y="38949"/>
                  </a:lnTo>
                  <a:cubicBezTo>
                    <a:pt x="36648" y="39500"/>
                    <a:pt x="37702" y="39765"/>
                    <a:pt x="38744" y="39765"/>
                  </a:cubicBezTo>
                  <a:cubicBezTo>
                    <a:pt x="40848" y="39765"/>
                    <a:pt x="42903" y="38684"/>
                    <a:pt x="44037" y="36698"/>
                  </a:cubicBezTo>
                  <a:cubicBezTo>
                    <a:pt x="45734" y="33762"/>
                    <a:pt x="44755" y="30044"/>
                    <a:pt x="41819" y="28348"/>
                  </a:cubicBezTo>
                  <a:lnTo>
                    <a:pt x="35099" y="24466"/>
                  </a:lnTo>
                  <a:lnTo>
                    <a:pt x="41819" y="20584"/>
                  </a:lnTo>
                  <a:cubicBezTo>
                    <a:pt x="44755" y="18888"/>
                    <a:pt x="45734" y="15169"/>
                    <a:pt x="44037" y="12233"/>
                  </a:cubicBezTo>
                  <a:cubicBezTo>
                    <a:pt x="42899" y="10263"/>
                    <a:pt x="40850" y="9160"/>
                    <a:pt x="38738" y="9160"/>
                  </a:cubicBezTo>
                  <a:cubicBezTo>
                    <a:pt x="37702" y="9160"/>
                    <a:pt x="36652" y="9425"/>
                    <a:pt x="35687" y="9983"/>
                  </a:cubicBezTo>
                  <a:lnTo>
                    <a:pt x="29000" y="13864"/>
                  </a:lnTo>
                  <a:lnTo>
                    <a:pt x="29000" y="6133"/>
                  </a:lnTo>
                  <a:cubicBezTo>
                    <a:pt x="29000" y="2741"/>
                    <a:pt x="26259" y="1"/>
                    <a:pt x="2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2"/>
            <p:cNvSpPr/>
            <p:nvPr/>
          </p:nvSpPr>
          <p:spPr>
            <a:xfrm>
              <a:off x="2118650" y="3928225"/>
              <a:ext cx="305825" cy="305850"/>
            </a:xfrm>
            <a:custGeom>
              <a:rect b="b" l="l" r="r" t="t"/>
              <a:pathLst>
                <a:path extrusionOk="0" h="12234" w="12233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2"/>
            <p:cNvSpPr/>
            <p:nvPr/>
          </p:nvSpPr>
          <p:spPr>
            <a:xfrm>
              <a:off x="2730275" y="4234050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08" y="0"/>
                    <a:pt x="0" y="2740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2"/>
            <p:cNvSpPr/>
            <p:nvPr/>
          </p:nvSpPr>
          <p:spPr>
            <a:xfrm>
              <a:off x="3036075" y="5151475"/>
              <a:ext cx="305850" cy="305850"/>
            </a:xfrm>
            <a:custGeom>
              <a:rect b="b" l="l" r="r" t="t"/>
              <a:pathLst>
                <a:path extrusionOk="0" h="12234" w="12234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2"/>
            <p:cNvSpPr/>
            <p:nvPr/>
          </p:nvSpPr>
          <p:spPr>
            <a:xfrm>
              <a:off x="4870950" y="5151475"/>
              <a:ext cx="305825" cy="305850"/>
            </a:xfrm>
            <a:custGeom>
              <a:rect b="b" l="l" r="r" t="t"/>
              <a:pathLst>
                <a:path extrusionOk="0" h="12234" w="12233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2"/>
            <p:cNvSpPr/>
            <p:nvPr/>
          </p:nvSpPr>
          <p:spPr>
            <a:xfrm>
              <a:off x="1812825" y="4539850"/>
              <a:ext cx="917475" cy="917475"/>
            </a:xfrm>
            <a:custGeom>
              <a:rect b="b" l="l" r="r" t="t"/>
              <a:pathLst>
                <a:path extrusionOk="0" h="36699" w="36699">
                  <a:moveTo>
                    <a:pt x="18333" y="1"/>
                  </a:moveTo>
                  <a:cubicBezTo>
                    <a:pt x="14941" y="1"/>
                    <a:pt x="12233" y="2741"/>
                    <a:pt x="12233" y="6133"/>
                  </a:cubicBezTo>
                  <a:lnTo>
                    <a:pt x="12233" y="12233"/>
                  </a:lnTo>
                  <a:lnTo>
                    <a:pt x="6101" y="12233"/>
                  </a:lnTo>
                  <a:cubicBezTo>
                    <a:pt x="2708" y="12233"/>
                    <a:pt x="1" y="14973"/>
                    <a:pt x="1" y="18366"/>
                  </a:cubicBezTo>
                  <a:cubicBezTo>
                    <a:pt x="1" y="21726"/>
                    <a:pt x="2708" y="24466"/>
                    <a:pt x="6101" y="24466"/>
                  </a:cubicBezTo>
                  <a:lnTo>
                    <a:pt x="12233" y="24466"/>
                  </a:lnTo>
                  <a:lnTo>
                    <a:pt x="12233" y="30598"/>
                  </a:lnTo>
                  <a:cubicBezTo>
                    <a:pt x="12233" y="33958"/>
                    <a:pt x="14941" y="36698"/>
                    <a:pt x="18333" y="36698"/>
                  </a:cubicBezTo>
                  <a:cubicBezTo>
                    <a:pt x="21726" y="36698"/>
                    <a:pt x="24466" y="33958"/>
                    <a:pt x="24466" y="30598"/>
                  </a:cubicBezTo>
                  <a:lnTo>
                    <a:pt x="24466" y="24466"/>
                  </a:lnTo>
                  <a:lnTo>
                    <a:pt x="30566" y="24466"/>
                  </a:lnTo>
                  <a:cubicBezTo>
                    <a:pt x="33958" y="24466"/>
                    <a:pt x="36698" y="21726"/>
                    <a:pt x="36698" y="18366"/>
                  </a:cubicBezTo>
                  <a:cubicBezTo>
                    <a:pt x="36698" y="14973"/>
                    <a:pt x="33958" y="12233"/>
                    <a:pt x="30566" y="12233"/>
                  </a:cubicBezTo>
                  <a:lnTo>
                    <a:pt x="24466" y="12233"/>
                  </a:lnTo>
                  <a:lnTo>
                    <a:pt x="24466" y="6133"/>
                  </a:lnTo>
                  <a:cubicBezTo>
                    <a:pt x="24466" y="2741"/>
                    <a:pt x="21726" y="1"/>
                    <a:pt x="18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3"/>
          <p:cNvSpPr txBox="1"/>
          <p:nvPr>
            <p:ph type="ctrTitle"/>
          </p:nvPr>
        </p:nvSpPr>
        <p:spPr>
          <a:xfrm>
            <a:off x="720000" y="586900"/>
            <a:ext cx="77040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45" name="Google Shape;1145;p13"/>
          <p:cNvSpPr txBox="1"/>
          <p:nvPr>
            <p:ph idx="1" type="subTitle"/>
          </p:nvPr>
        </p:nvSpPr>
        <p:spPr>
          <a:xfrm>
            <a:off x="2628900" y="1589350"/>
            <a:ext cx="38673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Does anyone have any questions?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146" name="Google Shape;1146;p13"/>
          <p:cNvGrpSpPr/>
          <p:nvPr/>
        </p:nvGrpSpPr>
        <p:grpSpPr>
          <a:xfrm>
            <a:off x="492262" y="813214"/>
            <a:ext cx="2225400" cy="649616"/>
            <a:chOff x="3459300" y="300775"/>
            <a:chExt cx="2225400" cy="649616"/>
          </a:xfrm>
        </p:grpSpPr>
        <p:sp>
          <p:nvSpPr>
            <p:cNvPr id="1147" name="Google Shape;1147;p13"/>
            <p:cNvSpPr/>
            <p:nvPr/>
          </p:nvSpPr>
          <p:spPr>
            <a:xfrm>
              <a:off x="3542700" y="300775"/>
              <a:ext cx="2029201" cy="649616"/>
            </a:xfrm>
            <a:custGeom>
              <a:rect b="b" l="l" r="r" t="t"/>
              <a:pathLst>
                <a:path extrusionOk="0" h="13857" w="43285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3459300" y="570854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5486069" y="570854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0" name="Google Shape;1150;p13"/>
          <p:cNvGrpSpPr/>
          <p:nvPr/>
        </p:nvGrpSpPr>
        <p:grpSpPr>
          <a:xfrm flipH="1">
            <a:off x="6426337" y="813214"/>
            <a:ext cx="2225400" cy="649616"/>
            <a:chOff x="3459300" y="300775"/>
            <a:chExt cx="2225400" cy="649616"/>
          </a:xfrm>
        </p:grpSpPr>
        <p:sp>
          <p:nvSpPr>
            <p:cNvPr id="1151" name="Google Shape;1151;p13"/>
            <p:cNvSpPr/>
            <p:nvPr/>
          </p:nvSpPr>
          <p:spPr>
            <a:xfrm>
              <a:off x="3542700" y="300775"/>
              <a:ext cx="2029201" cy="649616"/>
            </a:xfrm>
            <a:custGeom>
              <a:rect b="b" l="l" r="r" t="t"/>
              <a:pathLst>
                <a:path extrusionOk="0" h="13857" w="43285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3459300" y="570854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5486069" y="570854"/>
              <a:ext cx="198631" cy="199803"/>
            </a:xfrm>
            <a:custGeom>
              <a:rect b="b" l="l" r="r" t="t"/>
              <a:pathLst>
                <a:path extrusionOk="0" h="4262" w="4237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4" name="Google Shape;1154;p13"/>
          <p:cNvSpPr/>
          <p:nvPr/>
        </p:nvSpPr>
        <p:spPr>
          <a:xfrm>
            <a:off x="2116951" y="3719072"/>
            <a:ext cx="4910098" cy="530199"/>
          </a:xfrm>
          <a:prstGeom prst="rect">
            <a:avLst/>
          </a:prstGeom>
          <a:solidFill>
            <a:srgbClr val="F5EA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5" name="Google Shape;1155;p13"/>
          <p:cNvGrpSpPr/>
          <p:nvPr/>
        </p:nvGrpSpPr>
        <p:grpSpPr>
          <a:xfrm>
            <a:off x="3117208" y="2221730"/>
            <a:ext cx="2912154" cy="2203382"/>
            <a:chOff x="4695825" y="983770"/>
            <a:chExt cx="3962115" cy="2997798"/>
          </a:xfrm>
        </p:grpSpPr>
        <p:sp>
          <p:nvSpPr>
            <p:cNvPr id="1156" name="Google Shape;1156;p13"/>
            <p:cNvSpPr/>
            <p:nvPr/>
          </p:nvSpPr>
          <p:spPr>
            <a:xfrm>
              <a:off x="4695825" y="3257550"/>
              <a:ext cx="3295500" cy="476400"/>
            </a:xfrm>
            <a:prstGeom prst="ellipse">
              <a:avLst/>
            </a:prstGeom>
            <a:solidFill>
              <a:srgbClr val="FDFBF6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7" name="Google Shape;1157;p13"/>
            <p:cNvGrpSpPr/>
            <p:nvPr/>
          </p:nvGrpSpPr>
          <p:grpSpPr>
            <a:xfrm>
              <a:off x="4819439" y="983770"/>
              <a:ext cx="3838501" cy="2997798"/>
              <a:chOff x="4862925" y="1171431"/>
              <a:chExt cx="3518978" cy="2748257"/>
            </a:xfrm>
          </p:grpSpPr>
          <p:grpSp>
            <p:nvGrpSpPr>
              <p:cNvPr id="1158" name="Google Shape;1158;p13"/>
              <p:cNvGrpSpPr/>
              <p:nvPr/>
            </p:nvGrpSpPr>
            <p:grpSpPr>
              <a:xfrm>
                <a:off x="4862925" y="1171431"/>
                <a:ext cx="3388064" cy="2748257"/>
                <a:chOff x="4831775" y="1102669"/>
                <a:chExt cx="3388064" cy="2748257"/>
              </a:xfrm>
            </p:grpSpPr>
            <p:sp>
              <p:nvSpPr>
                <p:cNvPr id="1159" name="Google Shape;1159;p13"/>
                <p:cNvSpPr/>
                <p:nvPr/>
              </p:nvSpPr>
              <p:spPr>
                <a:xfrm rot="-3147065">
                  <a:off x="7561673" y="1308689"/>
                  <a:ext cx="252311" cy="170912"/>
                </a:xfrm>
                <a:custGeom>
                  <a:rect b="b" l="l" r="r" t="t"/>
                  <a:pathLst>
                    <a:path extrusionOk="0" h="2362" w="3487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0" name="Google Shape;1160;p13"/>
                <p:cNvSpPr/>
                <p:nvPr/>
              </p:nvSpPr>
              <p:spPr>
                <a:xfrm rot="-3147065">
                  <a:off x="7183146" y="1154367"/>
                  <a:ext cx="194931" cy="130970"/>
                </a:xfrm>
                <a:custGeom>
                  <a:rect b="b" l="l" r="r" t="t"/>
                  <a:pathLst>
                    <a:path extrusionOk="0" h="1810" w="2694">
                      <a:moveTo>
                        <a:pt x="1275" y="1"/>
                      </a:moveTo>
                      <a:cubicBezTo>
                        <a:pt x="153" y="1"/>
                        <a:pt x="1" y="1809"/>
                        <a:pt x="1466" y="1809"/>
                      </a:cubicBezTo>
                      <a:cubicBezTo>
                        <a:pt x="2569" y="1809"/>
                        <a:pt x="2694" y="30"/>
                        <a:pt x="1366" y="5"/>
                      </a:cubicBezTo>
                      <a:cubicBezTo>
                        <a:pt x="1335" y="2"/>
                        <a:pt x="1305" y="1"/>
                        <a:pt x="127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1" name="Google Shape;1161;p13"/>
                <p:cNvSpPr/>
                <p:nvPr/>
              </p:nvSpPr>
              <p:spPr>
                <a:xfrm>
                  <a:off x="5601471" y="1742701"/>
                  <a:ext cx="1352297" cy="1503083"/>
                </a:xfrm>
                <a:custGeom>
                  <a:rect b="b" l="l" r="r" t="t"/>
                  <a:pathLst>
                    <a:path extrusionOk="0" h="38667" w="34788">
                      <a:moveTo>
                        <a:pt x="16229" y="0"/>
                      </a:moveTo>
                      <a:cubicBezTo>
                        <a:pt x="8063" y="0"/>
                        <a:pt x="51" y="591"/>
                        <a:pt x="100" y="1834"/>
                      </a:cubicBezTo>
                      <a:cubicBezTo>
                        <a:pt x="100" y="13713"/>
                        <a:pt x="0" y="24841"/>
                        <a:pt x="552" y="37398"/>
                      </a:cubicBezTo>
                      <a:cubicBezTo>
                        <a:pt x="590" y="38365"/>
                        <a:pt x="7528" y="38667"/>
                        <a:pt x="14856" y="38667"/>
                      </a:cubicBezTo>
                      <a:cubicBezTo>
                        <a:pt x="21954" y="38667"/>
                        <a:pt x="29417" y="38384"/>
                        <a:pt x="31329" y="38150"/>
                      </a:cubicBezTo>
                      <a:cubicBezTo>
                        <a:pt x="34787" y="37724"/>
                        <a:pt x="33284" y="36295"/>
                        <a:pt x="33309" y="21333"/>
                      </a:cubicBezTo>
                      <a:cubicBezTo>
                        <a:pt x="33334" y="14240"/>
                        <a:pt x="33309" y="8926"/>
                        <a:pt x="33309" y="1834"/>
                      </a:cubicBezTo>
                      <a:cubicBezTo>
                        <a:pt x="33321" y="635"/>
                        <a:pt x="24693" y="0"/>
                        <a:pt x="16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2" name="Google Shape;1162;p13"/>
                <p:cNvSpPr/>
                <p:nvPr/>
              </p:nvSpPr>
              <p:spPr>
                <a:xfrm>
                  <a:off x="5643688" y="1852752"/>
                  <a:ext cx="182856" cy="122021"/>
                </a:xfrm>
                <a:custGeom>
                  <a:rect b="b" l="l" r="r" t="t"/>
                  <a:pathLst>
                    <a:path extrusionOk="0" h="3139" w="4704">
                      <a:moveTo>
                        <a:pt x="2259" y="0"/>
                      </a:moveTo>
                      <a:cubicBezTo>
                        <a:pt x="278" y="0"/>
                        <a:pt x="0" y="3138"/>
                        <a:pt x="2548" y="3138"/>
                      </a:cubicBezTo>
                      <a:cubicBezTo>
                        <a:pt x="4453" y="3138"/>
                        <a:pt x="4704" y="55"/>
                        <a:pt x="2398" y="5"/>
                      </a:cubicBezTo>
                      <a:cubicBezTo>
                        <a:pt x="2351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3" name="Google Shape;1163;p13"/>
                <p:cNvSpPr/>
                <p:nvPr/>
              </p:nvSpPr>
              <p:spPr>
                <a:xfrm>
                  <a:off x="6197052" y="2402228"/>
                  <a:ext cx="181923" cy="122021"/>
                </a:xfrm>
                <a:custGeom>
                  <a:rect b="b" l="l" r="r" t="t"/>
                  <a:pathLst>
                    <a:path extrusionOk="0" h="3139" w="4680">
                      <a:moveTo>
                        <a:pt x="2260" y="1"/>
                      </a:moveTo>
                      <a:cubicBezTo>
                        <a:pt x="279" y="1"/>
                        <a:pt x="1" y="3138"/>
                        <a:pt x="2549" y="3138"/>
                      </a:cubicBezTo>
                      <a:cubicBezTo>
                        <a:pt x="4454" y="3138"/>
                        <a:pt x="4679" y="81"/>
                        <a:pt x="2399" y="6"/>
                      </a:cubicBezTo>
                      <a:cubicBezTo>
                        <a:pt x="2351" y="2"/>
                        <a:pt x="2305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4" name="Google Shape;1164;p13"/>
                <p:cNvSpPr/>
                <p:nvPr/>
              </p:nvSpPr>
              <p:spPr>
                <a:xfrm>
                  <a:off x="6220454" y="2960490"/>
                  <a:ext cx="181884" cy="122021"/>
                </a:xfrm>
                <a:custGeom>
                  <a:rect b="b" l="l" r="r" t="t"/>
                  <a:pathLst>
                    <a:path extrusionOk="0" h="3139" w="4679">
                      <a:moveTo>
                        <a:pt x="2258" y="1"/>
                      </a:moveTo>
                      <a:cubicBezTo>
                        <a:pt x="255" y="1"/>
                        <a:pt x="0" y="3138"/>
                        <a:pt x="2548" y="3138"/>
                      </a:cubicBezTo>
                      <a:cubicBezTo>
                        <a:pt x="4453" y="3138"/>
                        <a:pt x="4679" y="56"/>
                        <a:pt x="2398" y="6"/>
                      </a:cubicBezTo>
                      <a:cubicBezTo>
                        <a:pt x="2350" y="2"/>
                        <a:pt x="2304" y="1"/>
                        <a:pt x="2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5" name="Google Shape;1165;p13"/>
                <p:cNvSpPr/>
                <p:nvPr/>
              </p:nvSpPr>
              <p:spPr>
                <a:xfrm>
                  <a:off x="6698210" y="1832227"/>
                  <a:ext cx="181535" cy="122060"/>
                </a:xfrm>
                <a:custGeom>
                  <a:rect b="b" l="l" r="r" t="t"/>
                  <a:pathLst>
                    <a:path extrusionOk="0" h="3140" w="4670">
                      <a:moveTo>
                        <a:pt x="2229" y="0"/>
                      </a:moveTo>
                      <a:cubicBezTo>
                        <a:pt x="267" y="0"/>
                        <a:pt x="0" y="3140"/>
                        <a:pt x="2539" y="3140"/>
                      </a:cubicBezTo>
                      <a:cubicBezTo>
                        <a:pt x="4444" y="3140"/>
                        <a:pt x="4670" y="57"/>
                        <a:pt x="2389" y="7"/>
                      </a:cubicBezTo>
                      <a:cubicBezTo>
                        <a:pt x="2334" y="2"/>
                        <a:pt x="2281" y="0"/>
                        <a:pt x="2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6" name="Google Shape;1166;p13"/>
                <p:cNvSpPr/>
                <p:nvPr/>
              </p:nvSpPr>
              <p:spPr>
                <a:xfrm>
                  <a:off x="6606585" y="2725616"/>
                  <a:ext cx="181573" cy="122099"/>
                </a:xfrm>
                <a:custGeom>
                  <a:rect b="b" l="l" r="r" t="t"/>
                  <a:pathLst>
                    <a:path extrusionOk="0" h="3141" w="4671">
                      <a:moveTo>
                        <a:pt x="2227" y="1"/>
                      </a:moveTo>
                      <a:cubicBezTo>
                        <a:pt x="245" y="1"/>
                        <a:pt x="1" y="3116"/>
                        <a:pt x="2515" y="3140"/>
                      </a:cubicBezTo>
                      <a:cubicBezTo>
                        <a:pt x="4445" y="3140"/>
                        <a:pt x="4671" y="58"/>
                        <a:pt x="2390" y="7"/>
                      </a:cubicBezTo>
                      <a:cubicBezTo>
                        <a:pt x="2335" y="3"/>
                        <a:pt x="2280" y="1"/>
                        <a:pt x="22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7" name="Google Shape;1167;p13"/>
                <p:cNvSpPr/>
                <p:nvPr/>
              </p:nvSpPr>
              <p:spPr>
                <a:xfrm>
                  <a:off x="6132755" y="2058315"/>
                  <a:ext cx="181923" cy="122021"/>
                </a:xfrm>
                <a:custGeom>
                  <a:rect b="b" l="l" r="r" t="t"/>
                  <a:pathLst>
                    <a:path extrusionOk="0" h="3139" w="4680">
                      <a:moveTo>
                        <a:pt x="2235" y="0"/>
                      </a:moveTo>
                      <a:cubicBezTo>
                        <a:pt x="255" y="0"/>
                        <a:pt x="0" y="3138"/>
                        <a:pt x="2524" y="3138"/>
                      </a:cubicBezTo>
                      <a:cubicBezTo>
                        <a:pt x="4429" y="3138"/>
                        <a:pt x="4679" y="56"/>
                        <a:pt x="2373" y="5"/>
                      </a:cubicBezTo>
                      <a:cubicBezTo>
                        <a:pt x="2326" y="2"/>
                        <a:pt x="2280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8" name="Google Shape;1168;p13"/>
                <p:cNvSpPr/>
                <p:nvPr/>
              </p:nvSpPr>
              <p:spPr>
                <a:xfrm>
                  <a:off x="5681628" y="2162573"/>
                  <a:ext cx="181962" cy="122021"/>
                </a:xfrm>
                <a:custGeom>
                  <a:rect b="b" l="l" r="r" t="t"/>
                  <a:pathLst>
                    <a:path extrusionOk="0" h="3139" w="4681">
                      <a:moveTo>
                        <a:pt x="2259" y="0"/>
                      </a:moveTo>
                      <a:cubicBezTo>
                        <a:pt x="256" y="0"/>
                        <a:pt x="1" y="3138"/>
                        <a:pt x="2525" y="3138"/>
                      </a:cubicBezTo>
                      <a:cubicBezTo>
                        <a:pt x="4454" y="3138"/>
                        <a:pt x="4680" y="80"/>
                        <a:pt x="2399" y="5"/>
                      </a:cubicBezTo>
                      <a:cubicBezTo>
                        <a:pt x="2352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9" name="Google Shape;1169;p13"/>
                <p:cNvSpPr/>
                <p:nvPr/>
              </p:nvSpPr>
              <p:spPr>
                <a:xfrm>
                  <a:off x="6633874" y="2290117"/>
                  <a:ext cx="181224" cy="121127"/>
                </a:xfrm>
                <a:custGeom>
                  <a:rect b="b" l="l" r="r" t="t"/>
                  <a:pathLst>
                    <a:path extrusionOk="0" h="3116" w="4662">
                      <a:moveTo>
                        <a:pt x="2204" y="1"/>
                      </a:moveTo>
                      <a:cubicBezTo>
                        <a:pt x="244" y="1"/>
                        <a:pt x="1" y="3115"/>
                        <a:pt x="2515" y="3115"/>
                      </a:cubicBezTo>
                      <a:cubicBezTo>
                        <a:pt x="2523" y="3115"/>
                        <a:pt x="2530" y="3115"/>
                        <a:pt x="2538" y="3115"/>
                      </a:cubicBezTo>
                      <a:cubicBezTo>
                        <a:pt x="4422" y="3115"/>
                        <a:pt x="4661" y="57"/>
                        <a:pt x="2365" y="7"/>
                      </a:cubicBezTo>
                      <a:cubicBezTo>
                        <a:pt x="2310" y="3"/>
                        <a:pt x="2256" y="1"/>
                        <a:pt x="22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0" name="Google Shape;1170;p13"/>
                <p:cNvSpPr/>
                <p:nvPr/>
              </p:nvSpPr>
              <p:spPr>
                <a:xfrm>
                  <a:off x="6023987" y="1775705"/>
                  <a:ext cx="181573" cy="122099"/>
                </a:xfrm>
                <a:custGeom>
                  <a:rect b="b" l="l" r="r" t="t"/>
                  <a:pathLst>
                    <a:path extrusionOk="0" h="3141" w="4671">
                      <a:moveTo>
                        <a:pt x="2227" y="0"/>
                      </a:moveTo>
                      <a:cubicBezTo>
                        <a:pt x="244" y="0"/>
                        <a:pt x="0" y="3116"/>
                        <a:pt x="2515" y="3140"/>
                      </a:cubicBezTo>
                      <a:cubicBezTo>
                        <a:pt x="4445" y="3140"/>
                        <a:pt x="4670" y="57"/>
                        <a:pt x="2389" y="7"/>
                      </a:cubicBezTo>
                      <a:cubicBezTo>
                        <a:pt x="2334" y="3"/>
                        <a:pt x="2280" y="0"/>
                        <a:pt x="22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1" name="Google Shape;1171;p13"/>
                <p:cNvSpPr/>
                <p:nvPr/>
              </p:nvSpPr>
              <p:spPr>
                <a:xfrm>
                  <a:off x="6549324" y="2044670"/>
                  <a:ext cx="126802" cy="85014"/>
                </a:xfrm>
                <a:custGeom>
                  <a:rect b="b" l="l" r="r" t="t"/>
                  <a:pathLst>
                    <a:path extrusionOk="0" h="2187" w="3262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2" name="Google Shape;1172;p13"/>
                <p:cNvSpPr/>
                <p:nvPr/>
              </p:nvSpPr>
              <p:spPr>
                <a:xfrm>
                  <a:off x="5925832" y="1980373"/>
                  <a:ext cx="127385" cy="85014"/>
                </a:xfrm>
                <a:custGeom>
                  <a:rect b="b" l="l" r="r" t="t"/>
                  <a:pathLst>
                    <a:path extrusionOk="0" h="2187" w="3277">
                      <a:moveTo>
                        <a:pt x="1567" y="1"/>
                      </a:moveTo>
                      <a:cubicBezTo>
                        <a:pt x="191" y="1"/>
                        <a:pt x="0" y="2186"/>
                        <a:pt x="1782" y="2186"/>
                      </a:cubicBezTo>
                      <a:cubicBezTo>
                        <a:pt x="1789" y="2186"/>
                        <a:pt x="1797" y="2186"/>
                        <a:pt x="1804" y="2186"/>
                      </a:cubicBezTo>
                      <a:cubicBezTo>
                        <a:pt x="3112" y="2186"/>
                        <a:pt x="3276" y="55"/>
                        <a:pt x="1681" y="5"/>
                      </a:cubicBezTo>
                      <a:cubicBezTo>
                        <a:pt x="1642" y="2"/>
                        <a:pt x="1604" y="1"/>
                        <a:pt x="15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3" name="Google Shape;1173;p13"/>
                <p:cNvSpPr/>
                <p:nvPr/>
              </p:nvSpPr>
              <p:spPr>
                <a:xfrm>
                  <a:off x="6549324" y="2482113"/>
                  <a:ext cx="126802" cy="85014"/>
                </a:xfrm>
                <a:custGeom>
                  <a:rect b="b" l="l" r="r" t="t"/>
                  <a:pathLst>
                    <a:path extrusionOk="0" h="2187" w="3262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4" name="Google Shape;1174;p13"/>
                <p:cNvSpPr/>
                <p:nvPr/>
              </p:nvSpPr>
              <p:spPr>
                <a:xfrm>
                  <a:off x="6313206" y="2735490"/>
                  <a:ext cx="127152" cy="85908"/>
                </a:xfrm>
                <a:custGeom>
                  <a:rect b="b" l="l" r="r" t="t"/>
                  <a:pathLst>
                    <a:path extrusionOk="0" h="2210" w="3271">
                      <a:moveTo>
                        <a:pt x="1574" y="1"/>
                      </a:moveTo>
                      <a:cubicBezTo>
                        <a:pt x="179" y="1"/>
                        <a:pt x="0" y="2210"/>
                        <a:pt x="1766" y="2210"/>
                      </a:cubicBezTo>
                      <a:cubicBezTo>
                        <a:pt x="3120" y="2210"/>
                        <a:pt x="3270" y="54"/>
                        <a:pt x="1666" y="4"/>
                      </a:cubicBezTo>
                      <a:cubicBezTo>
                        <a:pt x="1635" y="2"/>
                        <a:pt x="1604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5" name="Google Shape;1175;p13"/>
                <p:cNvSpPr/>
                <p:nvPr/>
              </p:nvSpPr>
              <p:spPr>
                <a:xfrm>
                  <a:off x="6549324" y="3091066"/>
                  <a:ext cx="126452" cy="84975"/>
                </a:xfrm>
                <a:custGeom>
                  <a:rect b="b" l="l" r="r" t="t"/>
                  <a:pathLst>
                    <a:path extrusionOk="0" h="2186" w="3253">
                      <a:moveTo>
                        <a:pt x="1543" y="0"/>
                      </a:moveTo>
                      <a:cubicBezTo>
                        <a:pt x="168" y="0"/>
                        <a:pt x="1" y="2185"/>
                        <a:pt x="1758" y="2185"/>
                      </a:cubicBezTo>
                      <a:cubicBezTo>
                        <a:pt x="1765" y="2186"/>
                        <a:pt x="1773" y="2186"/>
                        <a:pt x="1781" y="2186"/>
                      </a:cubicBezTo>
                      <a:cubicBezTo>
                        <a:pt x="3088" y="2186"/>
                        <a:pt x="3252" y="55"/>
                        <a:pt x="1657" y="5"/>
                      </a:cubicBezTo>
                      <a:cubicBezTo>
                        <a:pt x="1618" y="2"/>
                        <a:pt x="1580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Google Shape;1176;p13"/>
                <p:cNvSpPr/>
                <p:nvPr/>
              </p:nvSpPr>
              <p:spPr>
                <a:xfrm>
                  <a:off x="5941031" y="2307805"/>
                  <a:ext cx="127152" cy="85908"/>
                </a:xfrm>
                <a:custGeom>
                  <a:rect b="b" l="l" r="r" t="t"/>
                  <a:pathLst>
                    <a:path extrusionOk="0" h="2210" w="3271">
                      <a:moveTo>
                        <a:pt x="1573" y="0"/>
                      </a:moveTo>
                      <a:cubicBezTo>
                        <a:pt x="179" y="0"/>
                        <a:pt x="1" y="2185"/>
                        <a:pt x="1766" y="2209"/>
                      </a:cubicBezTo>
                      <a:cubicBezTo>
                        <a:pt x="3120" y="2209"/>
                        <a:pt x="3270" y="54"/>
                        <a:pt x="1666" y="4"/>
                      </a:cubicBezTo>
                      <a:cubicBezTo>
                        <a:pt x="1634" y="1"/>
                        <a:pt x="1603" y="0"/>
                        <a:pt x="1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7" name="Google Shape;1177;p13"/>
                <p:cNvSpPr/>
                <p:nvPr/>
              </p:nvSpPr>
              <p:spPr>
                <a:xfrm>
                  <a:off x="6407202" y="1731156"/>
                  <a:ext cx="106200" cy="1526679"/>
                </a:xfrm>
                <a:custGeom>
                  <a:rect b="b" l="l" r="r" t="t"/>
                  <a:pathLst>
                    <a:path extrusionOk="0" h="39274" w="2732">
                      <a:moveTo>
                        <a:pt x="2657" y="0"/>
                      </a:moveTo>
                      <a:lnTo>
                        <a:pt x="150" y="25"/>
                      </a:lnTo>
                      <a:cubicBezTo>
                        <a:pt x="201" y="2832"/>
                        <a:pt x="226" y="5715"/>
                        <a:pt x="226" y="8597"/>
                      </a:cubicBezTo>
                      <a:cubicBezTo>
                        <a:pt x="226" y="18647"/>
                        <a:pt x="0" y="29173"/>
                        <a:pt x="0" y="39274"/>
                      </a:cubicBezTo>
                      <a:lnTo>
                        <a:pt x="2506" y="39274"/>
                      </a:lnTo>
                      <a:cubicBezTo>
                        <a:pt x="2506" y="29199"/>
                        <a:pt x="2732" y="18697"/>
                        <a:pt x="2732" y="8597"/>
                      </a:cubicBezTo>
                      <a:cubicBezTo>
                        <a:pt x="2732" y="5690"/>
                        <a:pt x="2707" y="2807"/>
                        <a:pt x="26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Google Shape;1178;p13"/>
                <p:cNvSpPr/>
                <p:nvPr/>
              </p:nvSpPr>
              <p:spPr>
                <a:xfrm>
                  <a:off x="5588798" y="2224149"/>
                  <a:ext cx="1329906" cy="103284"/>
                </a:xfrm>
                <a:custGeom>
                  <a:rect b="b" l="l" r="r" t="t"/>
                  <a:pathLst>
                    <a:path extrusionOk="0" h="2657" w="34212">
                      <a:moveTo>
                        <a:pt x="50" y="0"/>
                      </a:moveTo>
                      <a:lnTo>
                        <a:pt x="0" y="2506"/>
                      </a:lnTo>
                      <a:cubicBezTo>
                        <a:pt x="4762" y="2632"/>
                        <a:pt x="9549" y="2657"/>
                        <a:pt x="14286" y="2657"/>
                      </a:cubicBezTo>
                      <a:cubicBezTo>
                        <a:pt x="21053" y="2657"/>
                        <a:pt x="27745" y="2582"/>
                        <a:pt x="34211" y="2582"/>
                      </a:cubicBezTo>
                      <a:lnTo>
                        <a:pt x="34211" y="75"/>
                      </a:lnTo>
                      <a:cubicBezTo>
                        <a:pt x="27720" y="75"/>
                        <a:pt x="21028" y="151"/>
                        <a:pt x="14286" y="151"/>
                      </a:cubicBezTo>
                      <a:cubicBezTo>
                        <a:pt x="9549" y="151"/>
                        <a:pt x="4787" y="125"/>
                        <a:pt x="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9" name="Google Shape;1179;p13"/>
                <p:cNvSpPr/>
                <p:nvPr/>
              </p:nvSpPr>
              <p:spPr>
                <a:xfrm>
                  <a:off x="6005794" y="1242050"/>
                  <a:ext cx="822309" cy="532437"/>
                </a:xfrm>
                <a:custGeom>
                  <a:rect b="b" l="l" r="r" t="t"/>
                  <a:pathLst>
                    <a:path extrusionOk="0" h="13697" w="21154">
                      <a:moveTo>
                        <a:pt x="10577" y="2507"/>
                      </a:moveTo>
                      <a:cubicBezTo>
                        <a:pt x="10627" y="2507"/>
                        <a:pt x="10702" y="2532"/>
                        <a:pt x="10777" y="2532"/>
                      </a:cubicBezTo>
                      <a:cubicBezTo>
                        <a:pt x="10852" y="2557"/>
                        <a:pt x="10903" y="2557"/>
                        <a:pt x="10953" y="2582"/>
                      </a:cubicBezTo>
                      <a:cubicBezTo>
                        <a:pt x="11153" y="2683"/>
                        <a:pt x="11304" y="2808"/>
                        <a:pt x="11454" y="3109"/>
                      </a:cubicBezTo>
                      <a:cubicBezTo>
                        <a:pt x="11604" y="3409"/>
                        <a:pt x="11705" y="3835"/>
                        <a:pt x="11755" y="4287"/>
                      </a:cubicBezTo>
                      <a:cubicBezTo>
                        <a:pt x="11805" y="4763"/>
                        <a:pt x="11805" y="5239"/>
                        <a:pt x="11780" y="5765"/>
                      </a:cubicBezTo>
                      <a:cubicBezTo>
                        <a:pt x="11730" y="6768"/>
                        <a:pt x="11579" y="7820"/>
                        <a:pt x="11404" y="8898"/>
                      </a:cubicBezTo>
                      <a:lnTo>
                        <a:pt x="11329" y="9336"/>
                      </a:lnTo>
                      <a:lnTo>
                        <a:pt x="11329" y="9336"/>
                      </a:lnTo>
                      <a:cubicBezTo>
                        <a:pt x="11295" y="9274"/>
                        <a:pt x="11261" y="9211"/>
                        <a:pt x="11228" y="9149"/>
                      </a:cubicBezTo>
                      <a:cubicBezTo>
                        <a:pt x="10702" y="8221"/>
                        <a:pt x="10226" y="7294"/>
                        <a:pt x="9850" y="6342"/>
                      </a:cubicBezTo>
                      <a:cubicBezTo>
                        <a:pt x="9674" y="5866"/>
                        <a:pt x="9499" y="5364"/>
                        <a:pt x="9399" y="4913"/>
                      </a:cubicBezTo>
                      <a:cubicBezTo>
                        <a:pt x="9273" y="4437"/>
                        <a:pt x="9198" y="3986"/>
                        <a:pt x="9198" y="3585"/>
                      </a:cubicBezTo>
                      <a:cubicBezTo>
                        <a:pt x="9173" y="3184"/>
                        <a:pt x="9273" y="2908"/>
                        <a:pt x="9374" y="2808"/>
                      </a:cubicBezTo>
                      <a:cubicBezTo>
                        <a:pt x="9424" y="2758"/>
                        <a:pt x="9474" y="2708"/>
                        <a:pt x="9574" y="2658"/>
                      </a:cubicBezTo>
                      <a:cubicBezTo>
                        <a:pt x="9674" y="2607"/>
                        <a:pt x="9800" y="2557"/>
                        <a:pt x="9975" y="2532"/>
                      </a:cubicBezTo>
                      <a:cubicBezTo>
                        <a:pt x="10075" y="2507"/>
                        <a:pt x="10176" y="2507"/>
                        <a:pt x="10276" y="2507"/>
                      </a:cubicBezTo>
                      <a:close/>
                      <a:moveTo>
                        <a:pt x="3390" y="6610"/>
                      </a:moveTo>
                      <a:cubicBezTo>
                        <a:pt x="3561" y="6610"/>
                        <a:pt x="3743" y="6636"/>
                        <a:pt x="3935" y="6693"/>
                      </a:cubicBezTo>
                      <a:cubicBezTo>
                        <a:pt x="4361" y="6818"/>
                        <a:pt x="4787" y="7043"/>
                        <a:pt x="5213" y="7319"/>
                      </a:cubicBezTo>
                      <a:cubicBezTo>
                        <a:pt x="5664" y="7595"/>
                        <a:pt x="6065" y="7946"/>
                        <a:pt x="6466" y="8297"/>
                      </a:cubicBezTo>
                      <a:cubicBezTo>
                        <a:pt x="7268" y="9049"/>
                        <a:pt x="8045" y="9851"/>
                        <a:pt x="8797" y="10703"/>
                      </a:cubicBezTo>
                      <a:lnTo>
                        <a:pt x="9925" y="12006"/>
                      </a:lnTo>
                      <a:lnTo>
                        <a:pt x="10506" y="12660"/>
                      </a:lnTo>
                      <a:lnTo>
                        <a:pt x="10506" y="12660"/>
                      </a:lnTo>
                      <a:cubicBezTo>
                        <a:pt x="9760" y="12603"/>
                        <a:pt x="9028" y="12478"/>
                        <a:pt x="8296" y="12332"/>
                      </a:cubicBezTo>
                      <a:cubicBezTo>
                        <a:pt x="7168" y="12081"/>
                        <a:pt x="6090" y="11755"/>
                        <a:pt x="5038" y="11304"/>
                      </a:cubicBezTo>
                      <a:cubicBezTo>
                        <a:pt x="4010" y="10878"/>
                        <a:pt x="3008" y="10327"/>
                        <a:pt x="2256" y="9625"/>
                      </a:cubicBezTo>
                      <a:cubicBezTo>
                        <a:pt x="1880" y="9299"/>
                        <a:pt x="1604" y="8898"/>
                        <a:pt x="1529" y="8522"/>
                      </a:cubicBezTo>
                      <a:cubicBezTo>
                        <a:pt x="1454" y="8196"/>
                        <a:pt x="1554" y="7871"/>
                        <a:pt x="1830" y="7520"/>
                      </a:cubicBezTo>
                      <a:cubicBezTo>
                        <a:pt x="1955" y="7344"/>
                        <a:pt x="2106" y="7169"/>
                        <a:pt x="2281" y="7018"/>
                      </a:cubicBezTo>
                      <a:cubicBezTo>
                        <a:pt x="2356" y="6968"/>
                        <a:pt x="2381" y="6943"/>
                        <a:pt x="2431" y="6918"/>
                      </a:cubicBezTo>
                      <a:cubicBezTo>
                        <a:pt x="2456" y="6893"/>
                        <a:pt x="2507" y="6868"/>
                        <a:pt x="2532" y="6843"/>
                      </a:cubicBezTo>
                      <a:cubicBezTo>
                        <a:pt x="2632" y="6793"/>
                        <a:pt x="2707" y="6768"/>
                        <a:pt x="2807" y="6718"/>
                      </a:cubicBezTo>
                      <a:cubicBezTo>
                        <a:pt x="2986" y="6649"/>
                        <a:pt x="3180" y="6610"/>
                        <a:pt x="3390" y="6610"/>
                      </a:cubicBezTo>
                      <a:close/>
                      <a:moveTo>
                        <a:pt x="17755" y="6463"/>
                      </a:moveTo>
                      <a:cubicBezTo>
                        <a:pt x="17993" y="6463"/>
                        <a:pt x="18226" y="6532"/>
                        <a:pt x="18446" y="6642"/>
                      </a:cubicBezTo>
                      <a:cubicBezTo>
                        <a:pt x="18772" y="6793"/>
                        <a:pt x="19073" y="7069"/>
                        <a:pt x="19349" y="7419"/>
                      </a:cubicBezTo>
                      <a:cubicBezTo>
                        <a:pt x="19449" y="7595"/>
                        <a:pt x="19599" y="7795"/>
                        <a:pt x="19675" y="7971"/>
                      </a:cubicBezTo>
                      <a:cubicBezTo>
                        <a:pt x="19775" y="8146"/>
                        <a:pt x="19850" y="8322"/>
                        <a:pt x="19875" y="8497"/>
                      </a:cubicBezTo>
                      <a:cubicBezTo>
                        <a:pt x="19950" y="8848"/>
                        <a:pt x="19875" y="9174"/>
                        <a:pt x="19675" y="9525"/>
                      </a:cubicBezTo>
                      <a:cubicBezTo>
                        <a:pt x="19474" y="9851"/>
                        <a:pt x="19123" y="10151"/>
                        <a:pt x="18747" y="10427"/>
                      </a:cubicBezTo>
                      <a:cubicBezTo>
                        <a:pt x="18371" y="10703"/>
                        <a:pt x="17945" y="10928"/>
                        <a:pt x="17519" y="11154"/>
                      </a:cubicBezTo>
                      <a:cubicBezTo>
                        <a:pt x="16642" y="11580"/>
                        <a:pt x="15690" y="11931"/>
                        <a:pt x="14762" y="12231"/>
                      </a:cubicBezTo>
                      <a:lnTo>
                        <a:pt x="13334" y="12708"/>
                      </a:lnTo>
                      <a:cubicBezTo>
                        <a:pt x="13266" y="12728"/>
                        <a:pt x="13198" y="12748"/>
                        <a:pt x="13131" y="12769"/>
                      </a:cubicBezTo>
                      <a:lnTo>
                        <a:pt x="13131" y="12769"/>
                      </a:lnTo>
                      <a:cubicBezTo>
                        <a:pt x="13163" y="12614"/>
                        <a:pt x="13163" y="12453"/>
                        <a:pt x="13130" y="12297"/>
                      </a:cubicBezTo>
                      <a:lnTo>
                        <a:pt x="13130" y="12297"/>
                      </a:lnTo>
                      <a:cubicBezTo>
                        <a:pt x="13353" y="11522"/>
                        <a:pt x="13663" y="10768"/>
                        <a:pt x="14010" y="10051"/>
                      </a:cubicBezTo>
                      <a:cubicBezTo>
                        <a:pt x="14411" y="9224"/>
                        <a:pt x="14913" y="8422"/>
                        <a:pt x="15489" y="7770"/>
                      </a:cubicBezTo>
                      <a:cubicBezTo>
                        <a:pt x="16091" y="7119"/>
                        <a:pt x="16817" y="6592"/>
                        <a:pt x="17494" y="6492"/>
                      </a:cubicBezTo>
                      <a:cubicBezTo>
                        <a:pt x="17581" y="6472"/>
                        <a:pt x="17669" y="6463"/>
                        <a:pt x="17755" y="6463"/>
                      </a:cubicBezTo>
                      <a:close/>
                      <a:moveTo>
                        <a:pt x="10301" y="1"/>
                      </a:moveTo>
                      <a:lnTo>
                        <a:pt x="10176" y="26"/>
                      </a:lnTo>
                      <a:cubicBezTo>
                        <a:pt x="10000" y="26"/>
                        <a:pt x="9825" y="26"/>
                        <a:pt x="9624" y="51"/>
                      </a:cubicBezTo>
                      <a:cubicBezTo>
                        <a:pt x="9273" y="101"/>
                        <a:pt x="8872" y="201"/>
                        <a:pt x="8471" y="402"/>
                      </a:cubicBezTo>
                      <a:cubicBezTo>
                        <a:pt x="8070" y="577"/>
                        <a:pt x="7669" y="878"/>
                        <a:pt x="7394" y="1279"/>
                      </a:cubicBezTo>
                      <a:cubicBezTo>
                        <a:pt x="7093" y="1655"/>
                        <a:pt x="6918" y="2081"/>
                        <a:pt x="6817" y="2482"/>
                      </a:cubicBezTo>
                      <a:cubicBezTo>
                        <a:pt x="6717" y="2883"/>
                        <a:pt x="6692" y="3259"/>
                        <a:pt x="6692" y="3610"/>
                      </a:cubicBezTo>
                      <a:cubicBezTo>
                        <a:pt x="6717" y="4312"/>
                        <a:pt x="6842" y="4938"/>
                        <a:pt x="6993" y="5540"/>
                      </a:cubicBezTo>
                      <a:cubicBezTo>
                        <a:pt x="7072" y="5811"/>
                        <a:pt x="7156" y="6072"/>
                        <a:pt x="7245" y="6327"/>
                      </a:cubicBezTo>
                      <a:lnTo>
                        <a:pt x="7245" y="6327"/>
                      </a:lnTo>
                      <a:cubicBezTo>
                        <a:pt x="6924" y="6095"/>
                        <a:pt x="6588" y="5870"/>
                        <a:pt x="6241" y="5665"/>
                      </a:cubicBezTo>
                      <a:cubicBezTo>
                        <a:pt x="5664" y="5339"/>
                        <a:pt x="5063" y="5064"/>
                        <a:pt x="4361" y="4913"/>
                      </a:cubicBezTo>
                      <a:cubicBezTo>
                        <a:pt x="4079" y="4857"/>
                        <a:pt x="3797" y="4829"/>
                        <a:pt x="3515" y="4829"/>
                      </a:cubicBezTo>
                      <a:cubicBezTo>
                        <a:pt x="3421" y="4829"/>
                        <a:pt x="3327" y="4832"/>
                        <a:pt x="3233" y="4838"/>
                      </a:cubicBezTo>
                      <a:cubicBezTo>
                        <a:pt x="2832" y="4863"/>
                        <a:pt x="2431" y="4988"/>
                        <a:pt x="2080" y="5139"/>
                      </a:cubicBezTo>
                      <a:cubicBezTo>
                        <a:pt x="1905" y="5239"/>
                        <a:pt x="1730" y="5339"/>
                        <a:pt x="1579" y="5439"/>
                      </a:cubicBezTo>
                      <a:cubicBezTo>
                        <a:pt x="1504" y="5515"/>
                        <a:pt x="1429" y="5565"/>
                        <a:pt x="1354" y="5640"/>
                      </a:cubicBezTo>
                      <a:cubicBezTo>
                        <a:pt x="1278" y="5690"/>
                        <a:pt x="1203" y="5765"/>
                        <a:pt x="1153" y="5815"/>
                      </a:cubicBezTo>
                      <a:cubicBezTo>
                        <a:pt x="902" y="6066"/>
                        <a:pt x="702" y="6317"/>
                        <a:pt x="501" y="6642"/>
                      </a:cubicBezTo>
                      <a:cubicBezTo>
                        <a:pt x="301" y="6943"/>
                        <a:pt x="151" y="7319"/>
                        <a:pt x="75" y="7720"/>
                      </a:cubicBezTo>
                      <a:cubicBezTo>
                        <a:pt x="0" y="8121"/>
                        <a:pt x="25" y="8547"/>
                        <a:pt x="151" y="8923"/>
                      </a:cubicBezTo>
                      <a:cubicBezTo>
                        <a:pt x="401" y="9700"/>
                        <a:pt x="902" y="10201"/>
                        <a:pt x="1404" y="10627"/>
                      </a:cubicBezTo>
                      <a:cubicBezTo>
                        <a:pt x="1930" y="11028"/>
                        <a:pt x="2481" y="11329"/>
                        <a:pt x="3033" y="11580"/>
                      </a:cubicBezTo>
                      <a:cubicBezTo>
                        <a:pt x="3584" y="11830"/>
                        <a:pt x="4161" y="12031"/>
                        <a:pt x="4737" y="12206"/>
                      </a:cubicBezTo>
                      <a:cubicBezTo>
                        <a:pt x="5314" y="12357"/>
                        <a:pt x="5890" y="12507"/>
                        <a:pt x="6466" y="12607"/>
                      </a:cubicBezTo>
                      <a:cubicBezTo>
                        <a:pt x="7043" y="12708"/>
                        <a:pt x="7619" y="12783"/>
                        <a:pt x="8221" y="12833"/>
                      </a:cubicBezTo>
                      <a:cubicBezTo>
                        <a:pt x="8643" y="12870"/>
                        <a:pt x="9078" y="12893"/>
                        <a:pt x="9507" y="12893"/>
                      </a:cubicBezTo>
                      <a:cubicBezTo>
                        <a:pt x="9665" y="12893"/>
                        <a:pt x="9821" y="12890"/>
                        <a:pt x="9975" y="12883"/>
                      </a:cubicBezTo>
                      <a:cubicBezTo>
                        <a:pt x="10209" y="12873"/>
                        <a:pt x="10439" y="12860"/>
                        <a:pt x="10667" y="12840"/>
                      </a:cubicBezTo>
                      <a:lnTo>
                        <a:pt x="10667" y="12840"/>
                      </a:lnTo>
                      <a:cubicBezTo>
                        <a:pt x="10824" y="13014"/>
                        <a:pt x="10991" y="13192"/>
                        <a:pt x="11203" y="13384"/>
                      </a:cubicBezTo>
                      <a:cubicBezTo>
                        <a:pt x="11435" y="13588"/>
                        <a:pt x="11725" y="13697"/>
                        <a:pt x="12014" y="13697"/>
                      </a:cubicBezTo>
                      <a:cubicBezTo>
                        <a:pt x="12258" y="13697"/>
                        <a:pt x="12501" y="13620"/>
                        <a:pt x="12707" y="13460"/>
                      </a:cubicBezTo>
                      <a:cubicBezTo>
                        <a:pt x="12871" y="13329"/>
                        <a:pt x="12992" y="13163"/>
                        <a:pt x="13066" y="12982"/>
                      </a:cubicBezTo>
                      <a:lnTo>
                        <a:pt x="13066" y="12982"/>
                      </a:lnTo>
                      <a:cubicBezTo>
                        <a:pt x="13663" y="12881"/>
                        <a:pt x="14258" y="12778"/>
                        <a:pt x="14862" y="12658"/>
                      </a:cubicBezTo>
                      <a:cubicBezTo>
                        <a:pt x="15865" y="12457"/>
                        <a:pt x="16842" y="12231"/>
                        <a:pt x="17820" y="11881"/>
                      </a:cubicBezTo>
                      <a:cubicBezTo>
                        <a:pt x="18321" y="11705"/>
                        <a:pt x="18797" y="11505"/>
                        <a:pt x="19274" y="11229"/>
                      </a:cubicBezTo>
                      <a:cubicBezTo>
                        <a:pt x="19725" y="10953"/>
                        <a:pt x="20201" y="10627"/>
                        <a:pt x="20577" y="10151"/>
                      </a:cubicBezTo>
                      <a:cubicBezTo>
                        <a:pt x="20752" y="9901"/>
                        <a:pt x="20928" y="9625"/>
                        <a:pt x="21028" y="9324"/>
                      </a:cubicBezTo>
                      <a:cubicBezTo>
                        <a:pt x="21103" y="8998"/>
                        <a:pt x="21153" y="8648"/>
                        <a:pt x="21103" y="8322"/>
                      </a:cubicBezTo>
                      <a:cubicBezTo>
                        <a:pt x="21078" y="7996"/>
                        <a:pt x="21003" y="7720"/>
                        <a:pt x="20878" y="7419"/>
                      </a:cubicBezTo>
                      <a:cubicBezTo>
                        <a:pt x="20752" y="7144"/>
                        <a:pt x="20627" y="6893"/>
                        <a:pt x="20477" y="6668"/>
                      </a:cubicBezTo>
                      <a:cubicBezTo>
                        <a:pt x="20176" y="6166"/>
                        <a:pt x="19775" y="5690"/>
                        <a:pt x="19223" y="5339"/>
                      </a:cubicBezTo>
                      <a:cubicBezTo>
                        <a:pt x="18751" y="5024"/>
                        <a:pt x="18137" y="4830"/>
                        <a:pt x="17526" y="4830"/>
                      </a:cubicBezTo>
                      <a:cubicBezTo>
                        <a:pt x="17457" y="4830"/>
                        <a:pt x="17388" y="4833"/>
                        <a:pt x="17319" y="4838"/>
                      </a:cubicBezTo>
                      <a:cubicBezTo>
                        <a:pt x="16667" y="4888"/>
                        <a:pt x="16040" y="5114"/>
                        <a:pt x="15539" y="5414"/>
                      </a:cubicBezTo>
                      <a:cubicBezTo>
                        <a:pt x="15013" y="5715"/>
                        <a:pt x="14562" y="6066"/>
                        <a:pt x="14161" y="6467"/>
                      </a:cubicBezTo>
                      <a:cubicBezTo>
                        <a:pt x="14153" y="6475"/>
                        <a:pt x="14145" y="6482"/>
                        <a:pt x="14137" y="6490"/>
                      </a:cubicBezTo>
                      <a:lnTo>
                        <a:pt x="14137" y="6490"/>
                      </a:lnTo>
                      <a:cubicBezTo>
                        <a:pt x="14156" y="6292"/>
                        <a:pt x="14173" y="6092"/>
                        <a:pt x="14186" y="5891"/>
                      </a:cubicBezTo>
                      <a:cubicBezTo>
                        <a:pt x="14236" y="5289"/>
                        <a:pt x="14236" y="4688"/>
                        <a:pt x="14186" y="4061"/>
                      </a:cubicBezTo>
                      <a:cubicBezTo>
                        <a:pt x="14136" y="3434"/>
                        <a:pt x="14010" y="2758"/>
                        <a:pt x="13685" y="2056"/>
                      </a:cubicBezTo>
                      <a:cubicBezTo>
                        <a:pt x="13534" y="1705"/>
                        <a:pt x="13309" y="1354"/>
                        <a:pt x="13008" y="1028"/>
                      </a:cubicBezTo>
                      <a:cubicBezTo>
                        <a:pt x="12707" y="728"/>
                        <a:pt x="12306" y="452"/>
                        <a:pt x="11905" y="302"/>
                      </a:cubicBezTo>
                      <a:cubicBezTo>
                        <a:pt x="11705" y="201"/>
                        <a:pt x="11504" y="151"/>
                        <a:pt x="11304" y="101"/>
                      </a:cubicBezTo>
                      <a:cubicBezTo>
                        <a:pt x="11103" y="51"/>
                        <a:pt x="10903" y="26"/>
                        <a:pt x="10677" y="26"/>
                      </a:cubicBezTo>
                      <a:cubicBezTo>
                        <a:pt x="10577" y="1"/>
                        <a:pt x="10527" y="1"/>
                        <a:pt x="104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0" name="Google Shape;1180;p13"/>
                <p:cNvSpPr/>
                <p:nvPr/>
              </p:nvSpPr>
              <p:spPr>
                <a:xfrm>
                  <a:off x="6169452" y="1727268"/>
                  <a:ext cx="326412" cy="347831"/>
                </a:xfrm>
                <a:custGeom>
                  <a:rect b="b" l="l" r="r" t="t"/>
                  <a:pathLst>
                    <a:path extrusionOk="0" h="8948" w="8397">
                      <a:moveTo>
                        <a:pt x="6191" y="0"/>
                      </a:moveTo>
                      <a:cubicBezTo>
                        <a:pt x="5966" y="451"/>
                        <a:pt x="5565" y="1053"/>
                        <a:pt x="5063" y="1679"/>
                      </a:cubicBezTo>
                      <a:cubicBezTo>
                        <a:pt x="4337" y="2657"/>
                        <a:pt x="3384" y="3734"/>
                        <a:pt x="2457" y="4687"/>
                      </a:cubicBezTo>
                      <a:cubicBezTo>
                        <a:pt x="2006" y="5163"/>
                        <a:pt x="1555" y="5614"/>
                        <a:pt x="1129" y="5990"/>
                      </a:cubicBezTo>
                      <a:cubicBezTo>
                        <a:pt x="703" y="6366"/>
                        <a:pt x="327" y="6692"/>
                        <a:pt x="1" y="6892"/>
                      </a:cubicBezTo>
                      <a:lnTo>
                        <a:pt x="1429" y="8948"/>
                      </a:lnTo>
                      <a:cubicBezTo>
                        <a:pt x="2006" y="8547"/>
                        <a:pt x="2632" y="8020"/>
                        <a:pt x="3284" y="7419"/>
                      </a:cubicBezTo>
                      <a:cubicBezTo>
                        <a:pt x="4261" y="6491"/>
                        <a:pt x="5289" y="5389"/>
                        <a:pt x="6191" y="4286"/>
                      </a:cubicBezTo>
                      <a:cubicBezTo>
                        <a:pt x="6642" y="3734"/>
                        <a:pt x="7068" y="3208"/>
                        <a:pt x="7444" y="2682"/>
                      </a:cubicBezTo>
                      <a:cubicBezTo>
                        <a:pt x="7820" y="2156"/>
                        <a:pt x="8146" y="1679"/>
                        <a:pt x="8397" y="1228"/>
                      </a:cubicBezTo>
                      <a:lnTo>
                        <a:pt x="619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1" name="Google Shape;1181;p13"/>
                <p:cNvSpPr/>
                <p:nvPr/>
              </p:nvSpPr>
              <p:spPr>
                <a:xfrm>
                  <a:off x="6434453" y="1713624"/>
                  <a:ext cx="317666" cy="349775"/>
                </a:xfrm>
                <a:custGeom>
                  <a:rect b="b" l="l" r="r" t="t"/>
                  <a:pathLst>
                    <a:path extrusionOk="0" h="8998" w="8172">
                      <a:moveTo>
                        <a:pt x="2006" y="0"/>
                      </a:moveTo>
                      <a:lnTo>
                        <a:pt x="1" y="1504"/>
                      </a:lnTo>
                      <a:cubicBezTo>
                        <a:pt x="928" y="2757"/>
                        <a:pt x="1931" y="4161"/>
                        <a:pt x="3033" y="5489"/>
                      </a:cubicBezTo>
                      <a:cubicBezTo>
                        <a:pt x="4161" y="6792"/>
                        <a:pt x="5364" y="8070"/>
                        <a:pt x="6793" y="8998"/>
                      </a:cubicBezTo>
                      <a:lnTo>
                        <a:pt x="8171" y="6918"/>
                      </a:lnTo>
                      <a:cubicBezTo>
                        <a:pt x="7069" y="6191"/>
                        <a:pt x="5991" y="5088"/>
                        <a:pt x="4963" y="3860"/>
                      </a:cubicBezTo>
                      <a:cubicBezTo>
                        <a:pt x="3936" y="2632"/>
                        <a:pt x="2958" y="1278"/>
                        <a:pt x="20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2" name="Google Shape;1182;p13"/>
                <p:cNvSpPr/>
                <p:nvPr/>
              </p:nvSpPr>
              <p:spPr>
                <a:xfrm>
                  <a:off x="6696538" y="2617665"/>
                  <a:ext cx="887576" cy="833971"/>
                </a:xfrm>
                <a:custGeom>
                  <a:rect b="b" l="l" r="r" t="t"/>
                  <a:pathLst>
                    <a:path extrusionOk="0" h="21454" w="22833">
                      <a:moveTo>
                        <a:pt x="13301" y="0"/>
                      </a:moveTo>
                      <a:cubicBezTo>
                        <a:pt x="8664" y="0"/>
                        <a:pt x="3358" y="293"/>
                        <a:pt x="502" y="579"/>
                      </a:cubicBezTo>
                      <a:cubicBezTo>
                        <a:pt x="903" y="7346"/>
                        <a:pt x="1" y="19000"/>
                        <a:pt x="1379" y="20504"/>
                      </a:cubicBezTo>
                      <a:cubicBezTo>
                        <a:pt x="1752" y="20921"/>
                        <a:pt x="8287" y="21453"/>
                        <a:pt x="13874" y="21453"/>
                      </a:cubicBezTo>
                      <a:cubicBezTo>
                        <a:pt x="17687" y="21453"/>
                        <a:pt x="21059" y="21205"/>
                        <a:pt x="21730" y="20504"/>
                      </a:cubicBezTo>
                      <a:cubicBezTo>
                        <a:pt x="22332" y="19902"/>
                        <a:pt x="22833" y="1406"/>
                        <a:pt x="21730" y="805"/>
                      </a:cubicBezTo>
                      <a:cubicBezTo>
                        <a:pt x="20641" y="208"/>
                        <a:pt x="17209" y="0"/>
                        <a:pt x="13301" y="0"/>
                      </a:cubicBezTo>
                      <a:close/>
                    </a:path>
                  </a:pathLst>
                </a:custGeom>
                <a:solidFill>
                  <a:srgbClr val="33846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3" name="Google Shape;1183;p13"/>
                <p:cNvSpPr/>
                <p:nvPr/>
              </p:nvSpPr>
              <p:spPr>
                <a:xfrm>
                  <a:off x="6641493" y="2570900"/>
                  <a:ext cx="405557" cy="389969"/>
                </a:xfrm>
                <a:custGeom>
                  <a:rect b="b" l="l" r="r" t="t"/>
                  <a:pathLst>
                    <a:path extrusionOk="0" h="10032" w="10433">
                      <a:moveTo>
                        <a:pt x="9679" y="1"/>
                      </a:moveTo>
                      <a:cubicBezTo>
                        <a:pt x="9563" y="1"/>
                        <a:pt x="9444" y="46"/>
                        <a:pt x="9337" y="153"/>
                      </a:cubicBezTo>
                      <a:cubicBezTo>
                        <a:pt x="6354" y="3160"/>
                        <a:pt x="3672" y="6494"/>
                        <a:pt x="414" y="9175"/>
                      </a:cubicBezTo>
                      <a:cubicBezTo>
                        <a:pt x="0" y="9511"/>
                        <a:pt x="377" y="10032"/>
                        <a:pt x="801" y="10032"/>
                      </a:cubicBezTo>
                      <a:cubicBezTo>
                        <a:pt x="916" y="10032"/>
                        <a:pt x="1034" y="9993"/>
                        <a:pt x="1141" y="9902"/>
                      </a:cubicBezTo>
                      <a:cubicBezTo>
                        <a:pt x="4424" y="7221"/>
                        <a:pt x="7106" y="3887"/>
                        <a:pt x="10063" y="905"/>
                      </a:cubicBezTo>
                      <a:cubicBezTo>
                        <a:pt x="10433" y="536"/>
                        <a:pt x="10079" y="1"/>
                        <a:pt x="96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4" name="Google Shape;1184;p13"/>
                <p:cNvSpPr/>
                <p:nvPr/>
              </p:nvSpPr>
              <p:spPr>
                <a:xfrm>
                  <a:off x="6612260" y="2607052"/>
                  <a:ext cx="601358" cy="681163"/>
                </a:xfrm>
                <a:custGeom>
                  <a:rect b="b" l="l" r="r" t="t"/>
                  <a:pathLst>
                    <a:path extrusionOk="0" h="17523" w="15470">
                      <a:moveTo>
                        <a:pt x="14750" y="1"/>
                      </a:moveTo>
                      <a:cubicBezTo>
                        <a:pt x="14591" y="1"/>
                        <a:pt x="14432" y="74"/>
                        <a:pt x="14324" y="250"/>
                      </a:cubicBezTo>
                      <a:cubicBezTo>
                        <a:pt x="10866" y="6391"/>
                        <a:pt x="5778" y="12105"/>
                        <a:pt x="414" y="16667"/>
                      </a:cubicBezTo>
                      <a:cubicBezTo>
                        <a:pt x="0" y="17002"/>
                        <a:pt x="377" y="17523"/>
                        <a:pt x="801" y="17523"/>
                      </a:cubicBezTo>
                      <a:cubicBezTo>
                        <a:pt x="916" y="17523"/>
                        <a:pt x="1034" y="17484"/>
                        <a:pt x="1141" y="17393"/>
                      </a:cubicBezTo>
                      <a:cubicBezTo>
                        <a:pt x="6580" y="12807"/>
                        <a:pt x="11743" y="6992"/>
                        <a:pt x="15226" y="777"/>
                      </a:cubicBezTo>
                      <a:cubicBezTo>
                        <a:pt x="15470" y="377"/>
                        <a:pt x="15110" y="1"/>
                        <a:pt x="147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5" name="Google Shape;1185;p13"/>
                <p:cNvSpPr/>
                <p:nvPr/>
              </p:nvSpPr>
              <p:spPr>
                <a:xfrm>
                  <a:off x="6757881" y="2596673"/>
                  <a:ext cx="797819" cy="887809"/>
                </a:xfrm>
                <a:custGeom>
                  <a:rect b="b" l="l" r="r" t="t"/>
                  <a:pathLst>
                    <a:path extrusionOk="0" h="22839" w="20524">
                      <a:moveTo>
                        <a:pt x="19781" y="1"/>
                      </a:moveTo>
                      <a:cubicBezTo>
                        <a:pt x="19661" y="1"/>
                        <a:pt x="19536" y="50"/>
                        <a:pt x="19425" y="167"/>
                      </a:cubicBezTo>
                      <a:cubicBezTo>
                        <a:pt x="12759" y="7134"/>
                        <a:pt x="6643" y="14628"/>
                        <a:pt x="328" y="21921"/>
                      </a:cubicBezTo>
                      <a:cubicBezTo>
                        <a:pt x="0" y="22306"/>
                        <a:pt x="353" y="22838"/>
                        <a:pt x="738" y="22838"/>
                      </a:cubicBezTo>
                      <a:cubicBezTo>
                        <a:pt x="855" y="22838"/>
                        <a:pt x="975" y="22789"/>
                        <a:pt x="1079" y="22673"/>
                      </a:cubicBezTo>
                      <a:cubicBezTo>
                        <a:pt x="7370" y="15355"/>
                        <a:pt x="13485" y="7886"/>
                        <a:pt x="20177" y="893"/>
                      </a:cubicBezTo>
                      <a:cubicBezTo>
                        <a:pt x="20523" y="528"/>
                        <a:pt x="20176" y="1"/>
                        <a:pt x="19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6" name="Google Shape;1186;p13"/>
                <p:cNvSpPr/>
                <p:nvPr/>
              </p:nvSpPr>
              <p:spPr>
                <a:xfrm>
                  <a:off x="6960839" y="2790457"/>
                  <a:ext cx="677820" cy="751950"/>
                </a:xfrm>
                <a:custGeom>
                  <a:rect b="b" l="l" r="r" t="t"/>
                  <a:pathLst>
                    <a:path extrusionOk="0" h="19344" w="17437">
                      <a:moveTo>
                        <a:pt x="16719" y="1"/>
                      </a:moveTo>
                      <a:cubicBezTo>
                        <a:pt x="16603" y="1"/>
                        <a:pt x="16486" y="50"/>
                        <a:pt x="16385" y="169"/>
                      </a:cubicBezTo>
                      <a:cubicBezTo>
                        <a:pt x="11197" y="6410"/>
                        <a:pt x="6084" y="12700"/>
                        <a:pt x="370" y="18440"/>
                      </a:cubicBezTo>
                      <a:cubicBezTo>
                        <a:pt x="1" y="18809"/>
                        <a:pt x="354" y="19344"/>
                        <a:pt x="754" y="19344"/>
                      </a:cubicBezTo>
                      <a:cubicBezTo>
                        <a:pt x="870" y="19344"/>
                        <a:pt x="989" y="19299"/>
                        <a:pt x="1097" y="19192"/>
                      </a:cubicBezTo>
                      <a:cubicBezTo>
                        <a:pt x="6811" y="13427"/>
                        <a:pt x="11924" y="7137"/>
                        <a:pt x="17112" y="921"/>
                      </a:cubicBezTo>
                      <a:cubicBezTo>
                        <a:pt x="17437" y="519"/>
                        <a:pt x="17090" y="1"/>
                        <a:pt x="167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7" name="Google Shape;1187;p13"/>
                <p:cNvSpPr/>
                <p:nvPr/>
              </p:nvSpPr>
              <p:spPr>
                <a:xfrm>
                  <a:off x="7224557" y="3074350"/>
                  <a:ext cx="414653" cy="458851"/>
                </a:xfrm>
                <a:custGeom>
                  <a:rect b="b" l="l" r="r" t="t"/>
                  <a:pathLst>
                    <a:path extrusionOk="0" h="11804" w="10667">
                      <a:moveTo>
                        <a:pt x="9932" y="1"/>
                      </a:moveTo>
                      <a:cubicBezTo>
                        <a:pt x="9773" y="1"/>
                        <a:pt x="9613" y="69"/>
                        <a:pt x="9501" y="235"/>
                      </a:cubicBezTo>
                      <a:cubicBezTo>
                        <a:pt x="6919" y="4169"/>
                        <a:pt x="3385" y="7327"/>
                        <a:pt x="328" y="10886"/>
                      </a:cubicBezTo>
                      <a:cubicBezTo>
                        <a:pt x="1" y="11271"/>
                        <a:pt x="353" y="11803"/>
                        <a:pt x="738" y="11803"/>
                      </a:cubicBezTo>
                      <a:cubicBezTo>
                        <a:pt x="855" y="11803"/>
                        <a:pt x="975" y="11755"/>
                        <a:pt x="1079" y="11638"/>
                      </a:cubicBezTo>
                      <a:cubicBezTo>
                        <a:pt x="4162" y="8004"/>
                        <a:pt x="7771" y="4771"/>
                        <a:pt x="10403" y="761"/>
                      </a:cubicBezTo>
                      <a:cubicBezTo>
                        <a:pt x="10666" y="375"/>
                        <a:pt x="10303" y="1"/>
                        <a:pt x="99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8" name="Google Shape;1188;p13"/>
                <p:cNvSpPr/>
                <p:nvPr/>
              </p:nvSpPr>
              <p:spPr>
                <a:xfrm>
                  <a:off x="7135965" y="2612883"/>
                  <a:ext cx="107171" cy="862231"/>
                </a:xfrm>
                <a:custGeom>
                  <a:rect b="b" l="l" r="r" t="t"/>
                  <a:pathLst>
                    <a:path extrusionOk="0" h="22181" w="2757">
                      <a:moveTo>
                        <a:pt x="0" y="0"/>
                      </a:moveTo>
                      <a:cubicBezTo>
                        <a:pt x="0" y="7820"/>
                        <a:pt x="251" y="14963"/>
                        <a:pt x="251" y="22181"/>
                      </a:cubicBezTo>
                      <a:lnTo>
                        <a:pt x="2757" y="22181"/>
                      </a:lnTo>
                      <a:cubicBezTo>
                        <a:pt x="2757" y="14913"/>
                        <a:pt x="2506" y="7770"/>
                        <a:pt x="25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9" name="Google Shape;1189;p13"/>
                <p:cNvSpPr/>
                <p:nvPr/>
              </p:nvSpPr>
              <p:spPr>
                <a:xfrm>
                  <a:off x="6698482" y="2973357"/>
                  <a:ext cx="891502" cy="100369"/>
                </a:xfrm>
                <a:custGeom>
                  <a:rect b="b" l="l" r="r" t="t"/>
                  <a:pathLst>
                    <a:path extrusionOk="0" h="2582" w="22934">
                      <a:moveTo>
                        <a:pt x="1" y="0"/>
                      </a:moveTo>
                      <a:lnTo>
                        <a:pt x="1" y="2507"/>
                      </a:lnTo>
                      <a:cubicBezTo>
                        <a:pt x="8497" y="2507"/>
                        <a:pt x="15414" y="2582"/>
                        <a:pt x="22933" y="2582"/>
                      </a:cubicBezTo>
                      <a:lnTo>
                        <a:pt x="22933" y="76"/>
                      </a:lnTo>
                      <a:cubicBezTo>
                        <a:pt x="15440" y="76"/>
                        <a:pt x="852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0" name="Google Shape;1190;p13"/>
                <p:cNvSpPr/>
                <p:nvPr/>
              </p:nvSpPr>
              <p:spPr>
                <a:xfrm>
                  <a:off x="6883598" y="2307494"/>
                  <a:ext cx="596304" cy="358327"/>
                </a:xfrm>
                <a:custGeom>
                  <a:rect b="b" l="l" r="r" t="t"/>
                  <a:pathLst>
                    <a:path extrusionOk="0" h="9218" w="15340">
                      <a:moveTo>
                        <a:pt x="3391" y="2222"/>
                      </a:moveTo>
                      <a:cubicBezTo>
                        <a:pt x="3511" y="2222"/>
                        <a:pt x="3619" y="2249"/>
                        <a:pt x="3735" y="2292"/>
                      </a:cubicBezTo>
                      <a:cubicBezTo>
                        <a:pt x="3936" y="2367"/>
                        <a:pt x="4161" y="2543"/>
                        <a:pt x="4412" y="2768"/>
                      </a:cubicBezTo>
                      <a:cubicBezTo>
                        <a:pt x="4637" y="2994"/>
                        <a:pt x="4863" y="3295"/>
                        <a:pt x="5063" y="3621"/>
                      </a:cubicBezTo>
                      <a:cubicBezTo>
                        <a:pt x="5490" y="4247"/>
                        <a:pt x="5815" y="4999"/>
                        <a:pt x="6066" y="5726"/>
                      </a:cubicBezTo>
                      <a:cubicBezTo>
                        <a:pt x="6216" y="6127"/>
                        <a:pt x="6317" y="6503"/>
                        <a:pt x="6392" y="6879"/>
                      </a:cubicBezTo>
                      <a:cubicBezTo>
                        <a:pt x="6467" y="7230"/>
                        <a:pt x="6517" y="7631"/>
                        <a:pt x="6492" y="7806"/>
                      </a:cubicBezTo>
                      <a:lnTo>
                        <a:pt x="6497" y="7806"/>
                      </a:lnTo>
                      <a:lnTo>
                        <a:pt x="6497" y="7806"/>
                      </a:lnTo>
                      <a:cubicBezTo>
                        <a:pt x="6495" y="7839"/>
                        <a:pt x="6494" y="7873"/>
                        <a:pt x="6492" y="7906"/>
                      </a:cubicBezTo>
                      <a:lnTo>
                        <a:pt x="6467" y="7931"/>
                      </a:lnTo>
                      <a:cubicBezTo>
                        <a:pt x="6466" y="7960"/>
                        <a:pt x="6466" y="7988"/>
                        <a:pt x="6467" y="8017"/>
                      </a:cubicBezTo>
                      <a:lnTo>
                        <a:pt x="6467" y="8017"/>
                      </a:lnTo>
                      <a:cubicBezTo>
                        <a:pt x="6131" y="7840"/>
                        <a:pt x="5810" y="7648"/>
                        <a:pt x="5490" y="7455"/>
                      </a:cubicBezTo>
                      <a:cubicBezTo>
                        <a:pt x="4738" y="6979"/>
                        <a:pt x="4036" y="6478"/>
                        <a:pt x="3434" y="5901"/>
                      </a:cubicBezTo>
                      <a:cubicBezTo>
                        <a:pt x="3109" y="5601"/>
                        <a:pt x="2833" y="5300"/>
                        <a:pt x="2582" y="4999"/>
                      </a:cubicBezTo>
                      <a:cubicBezTo>
                        <a:pt x="2332" y="4698"/>
                        <a:pt x="2131" y="4372"/>
                        <a:pt x="2006" y="4047"/>
                      </a:cubicBezTo>
                      <a:cubicBezTo>
                        <a:pt x="1881" y="3746"/>
                        <a:pt x="1881" y="3470"/>
                        <a:pt x="1931" y="3270"/>
                      </a:cubicBezTo>
                      <a:cubicBezTo>
                        <a:pt x="2006" y="3094"/>
                        <a:pt x="2131" y="2894"/>
                        <a:pt x="2357" y="2693"/>
                      </a:cubicBezTo>
                      <a:cubicBezTo>
                        <a:pt x="2457" y="2593"/>
                        <a:pt x="2607" y="2493"/>
                        <a:pt x="2758" y="2418"/>
                      </a:cubicBezTo>
                      <a:cubicBezTo>
                        <a:pt x="2808" y="2393"/>
                        <a:pt x="2833" y="2367"/>
                        <a:pt x="2858" y="2367"/>
                      </a:cubicBezTo>
                      <a:lnTo>
                        <a:pt x="2933" y="2317"/>
                      </a:lnTo>
                      <a:cubicBezTo>
                        <a:pt x="3008" y="2292"/>
                        <a:pt x="3058" y="2267"/>
                        <a:pt x="3109" y="2267"/>
                      </a:cubicBezTo>
                      <a:cubicBezTo>
                        <a:pt x="3214" y="2236"/>
                        <a:pt x="3305" y="2222"/>
                        <a:pt x="3391" y="2222"/>
                      </a:cubicBezTo>
                      <a:close/>
                      <a:moveTo>
                        <a:pt x="12069" y="2172"/>
                      </a:moveTo>
                      <a:cubicBezTo>
                        <a:pt x="12152" y="2172"/>
                        <a:pt x="12237" y="2186"/>
                        <a:pt x="12332" y="2217"/>
                      </a:cubicBezTo>
                      <a:cubicBezTo>
                        <a:pt x="12582" y="2267"/>
                        <a:pt x="12858" y="2468"/>
                        <a:pt x="13109" y="2693"/>
                      </a:cubicBezTo>
                      <a:cubicBezTo>
                        <a:pt x="13184" y="2768"/>
                        <a:pt x="13234" y="2819"/>
                        <a:pt x="13309" y="2894"/>
                      </a:cubicBezTo>
                      <a:lnTo>
                        <a:pt x="13359" y="2944"/>
                      </a:lnTo>
                      <a:lnTo>
                        <a:pt x="13384" y="2969"/>
                      </a:lnTo>
                      <a:lnTo>
                        <a:pt x="13485" y="3094"/>
                      </a:lnTo>
                      <a:cubicBezTo>
                        <a:pt x="13535" y="3169"/>
                        <a:pt x="13535" y="3144"/>
                        <a:pt x="13560" y="3220"/>
                      </a:cubicBezTo>
                      <a:cubicBezTo>
                        <a:pt x="13585" y="3270"/>
                        <a:pt x="13610" y="3345"/>
                        <a:pt x="13635" y="3395"/>
                      </a:cubicBezTo>
                      <a:cubicBezTo>
                        <a:pt x="13710" y="3621"/>
                        <a:pt x="13710" y="3946"/>
                        <a:pt x="13610" y="4272"/>
                      </a:cubicBezTo>
                      <a:cubicBezTo>
                        <a:pt x="13535" y="4598"/>
                        <a:pt x="13359" y="4924"/>
                        <a:pt x="13134" y="5250"/>
                      </a:cubicBezTo>
                      <a:cubicBezTo>
                        <a:pt x="12908" y="5575"/>
                        <a:pt x="12658" y="5901"/>
                        <a:pt x="12357" y="6177"/>
                      </a:cubicBezTo>
                      <a:cubicBezTo>
                        <a:pt x="12056" y="6453"/>
                        <a:pt x="11730" y="6728"/>
                        <a:pt x="11379" y="6979"/>
                      </a:cubicBezTo>
                      <a:cubicBezTo>
                        <a:pt x="11028" y="7205"/>
                        <a:pt x="10678" y="7455"/>
                        <a:pt x="10302" y="7656"/>
                      </a:cubicBezTo>
                      <a:cubicBezTo>
                        <a:pt x="9851" y="7888"/>
                        <a:pt x="9392" y="8104"/>
                        <a:pt x="8919" y="8293"/>
                      </a:cubicBezTo>
                      <a:lnTo>
                        <a:pt x="8919" y="8293"/>
                      </a:lnTo>
                      <a:cubicBezTo>
                        <a:pt x="8934" y="8233"/>
                        <a:pt x="8943" y="8171"/>
                        <a:pt x="8948" y="8107"/>
                      </a:cubicBezTo>
                      <a:cubicBezTo>
                        <a:pt x="8953" y="8064"/>
                        <a:pt x="8956" y="8022"/>
                        <a:pt x="8960" y="7981"/>
                      </a:cubicBezTo>
                      <a:lnTo>
                        <a:pt x="8960" y="7981"/>
                      </a:lnTo>
                      <a:lnTo>
                        <a:pt x="8973" y="7982"/>
                      </a:lnTo>
                      <a:cubicBezTo>
                        <a:pt x="8973" y="7681"/>
                        <a:pt x="9048" y="7305"/>
                        <a:pt x="9124" y="6929"/>
                      </a:cubicBezTo>
                      <a:cubicBezTo>
                        <a:pt x="9199" y="6553"/>
                        <a:pt x="9299" y="6152"/>
                        <a:pt x="9424" y="5776"/>
                      </a:cubicBezTo>
                      <a:cubicBezTo>
                        <a:pt x="9700" y="5024"/>
                        <a:pt x="10026" y="4272"/>
                        <a:pt x="10427" y="3621"/>
                      </a:cubicBezTo>
                      <a:cubicBezTo>
                        <a:pt x="10627" y="3295"/>
                        <a:pt x="10828" y="2994"/>
                        <a:pt x="11053" y="2768"/>
                      </a:cubicBezTo>
                      <a:cubicBezTo>
                        <a:pt x="11279" y="2518"/>
                        <a:pt x="11530" y="2342"/>
                        <a:pt x="11730" y="2242"/>
                      </a:cubicBezTo>
                      <a:cubicBezTo>
                        <a:pt x="11847" y="2198"/>
                        <a:pt x="11955" y="2172"/>
                        <a:pt x="12069" y="2172"/>
                      </a:cubicBezTo>
                      <a:close/>
                      <a:moveTo>
                        <a:pt x="3555" y="1"/>
                      </a:moveTo>
                      <a:cubicBezTo>
                        <a:pt x="3144" y="1"/>
                        <a:pt x="2733" y="76"/>
                        <a:pt x="2382" y="237"/>
                      </a:cubicBezTo>
                      <a:cubicBezTo>
                        <a:pt x="2231" y="287"/>
                        <a:pt x="2081" y="362"/>
                        <a:pt x="1956" y="438"/>
                      </a:cubicBezTo>
                      <a:cubicBezTo>
                        <a:pt x="1881" y="463"/>
                        <a:pt x="1805" y="513"/>
                        <a:pt x="1730" y="563"/>
                      </a:cubicBezTo>
                      <a:cubicBezTo>
                        <a:pt x="1655" y="613"/>
                        <a:pt x="1580" y="663"/>
                        <a:pt x="1555" y="688"/>
                      </a:cubicBezTo>
                      <a:cubicBezTo>
                        <a:pt x="1329" y="864"/>
                        <a:pt x="1129" y="1039"/>
                        <a:pt x="928" y="1265"/>
                      </a:cubicBezTo>
                      <a:cubicBezTo>
                        <a:pt x="527" y="1691"/>
                        <a:pt x="151" y="2292"/>
                        <a:pt x="76" y="2994"/>
                      </a:cubicBezTo>
                      <a:cubicBezTo>
                        <a:pt x="1" y="3696"/>
                        <a:pt x="201" y="4322"/>
                        <a:pt x="477" y="4824"/>
                      </a:cubicBezTo>
                      <a:cubicBezTo>
                        <a:pt x="753" y="5300"/>
                        <a:pt x="1104" y="5701"/>
                        <a:pt x="1480" y="6027"/>
                      </a:cubicBezTo>
                      <a:cubicBezTo>
                        <a:pt x="1855" y="6377"/>
                        <a:pt x="2256" y="6653"/>
                        <a:pt x="2657" y="6929"/>
                      </a:cubicBezTo>
                      <a:cubicBezTo>
                        <a:pt x="3058" y="7180"/>
                        <a:pt x="3459" y="7380"/>
                        <a:pt x="3886" y="7581"/>
                      </a:cubicBezTo>
                      <a:cubicBezTo>
                        <a:pt x="4312" y="7781"/>
                        <a:pt x="4738" y="7982"/>
                        <a:pt x="5189" y="8107"/>
                      </a:cubicBezTo>
                      <a:cubicBezTo>
                        <a:pt x="5648" y="8264"/>
                        <a:pt x="6114" y="8401"/>
                        <a:pt x="6583" y="8499"/>
                      </a:cubicBezTo>
                      <a:lnTo>
                        <a:pt x="6583" y="8499"/>
                      </a:lnTo>
                      <a:cubicBezTo>
                        <a:pt x="6765" y="8888"/>
                        <a:pt x="7144" y="9175"/>
                        <a:pt x="7595" y="9210"/>
                      </a:cubicBezTo>
                      <a:cubicBezTo>
                        <a:pt x="7640" y="9215"/>
                        <a:pt x="7685" y="9217"/>
                        <a:pt x="7730" y="9217"/>
                      </a:cubicBezTo>
                      <a:cubicBezTo>
                        <a:pt x="8182" y="9217"/>
                        <a:pt x="8595" y="8965"/>
                        <a:pt x="8805" y="8585"/>
                      </a:cubicBezTo>
                      <a:lnTo>
                        <a:pt x="8805" y="8585"/>
                      </a:lnTo>
                      <a:cubicBezTo>
                        <a:pt x="9381" y="8512"/>
                        <a:pt x="9959" y="8386"/>
                        <a:pt x="10527" y="8207"/>
                      </a:cubicBezTo>
                      <a:cubicBezTo>
                        <a:pt x="11404" y="7931"/>
                        <a:pt x="12257" y="7555"/>
                        <a:pt x="13033" y="7004"/>
                      </a:cubicBezTo>
                      <a:cubicBezTo>
                        <a:pt x="13409" y="6728"/>
                        <a:pt x="13785" y="6428"/>
                        <a:pt x="14136" y="6052"/>
                      </a:cubicBezTo>
                      <a:cubicBezTo>
                        <a:pt x="14462" y="5701"/>
                        <a:pt x="14763" y="5275"/>
                        <a:pt x="14988" y="4773"/>
                      </a:cubicBezTo>
                      <a:cubicBezTo>
                        <a:pt x="15214" y="4297"/>
                        <a:pt x="15339" y="3671"/>
                        <a:pt x="15239" y="3044"/>
                      </a:cubicBezTo>
                      <a:cubicBezTo>
                        <a:pt x="15189" y="2894"/>
                        <a:pt x="15164" y="2743"/>
                        <a:pt x="15114" y="2593"/>
                      </a:cubicBezTo>
                      <a:cubicBezTo>
                        <a:pt x="15064" y="2443"/>
                        <a:pt x="14963" y="2242"/>
                        <a:pt x="14888" y="2117"/>
                      </a:cubicBezTo>
                      <a:lnTo>
                        <a:pt x="14788" y="1992"/>
                      </a:lnTo>
                      <a:lnTo>
                        <a:pt x="14663" y="1791"/>
                      </a:lnTo>
                      <a:cubicBezTo>
                        <a:pt x="14587" y="1691"/>
                        <a:pt x="14512" y="1591"/>
                        <a:pt x="14437" y="1490"/>
                      </a:cubicBezTo>
                      <a:cubicBezTo>
                        <a:pt x="14086" y="1089"/>
                        <a:pt x="13660" y="688"/>
                        <a:pt x="13084" y="413"/>
                      </a:cubicBezTo>
                      <a:cubicBezTo>
                        <a:pt x="12739" y="248"/>
                        <a:pt x="12322" y="155"/>
                        <a:pt x="11904" y="155"/>
                      </a:cubicBezTo>
                      <a:cubicBezTo>
                        <a:pt x="11623" y="155"/>
                        <a:pt x="11340" y="197"/>
                        <a:pt x="11079" y="287"/>
                      </a:cubicBezTo>
                      <a:cubicBezTo>
                        <a:pt x="10452" y="463"/>
                        <a:pt x="9951" y="814"/>
                        <a:pt x="9550" y="1190"/>
                      </a:cubicBezTo>
                      <a:cubicBezTo>
                        <a:pt x="9149" y="1540"/>
                        <a:pt x="8798" y="1941"/>
                        <a:pt x="8522" y="2367"/>
                      </a:cubicBezTo>
                      <a:cubicBezTo>
                        <a:pt x="8264" y="2737"/>
                        <a:pt x="8032" y="3112"/>
                        <a:pt x="7824" y="3497"/>
                      </a:cubicBezTo>
                      <a:lnTo>
                        <a:pt x="7824" y="3497"/>
                      </a:lnTo>
                      <a:cubicBezTo>
                        <a:pt x="7607" y="3069"/>
                        <a:pt x="7358" y="2653"/>
                        <a:pt x="7069" y="2242"/>
                      </a:cubicBezTo>
                      <a:cubicBezTo>
                        <a:pt x="6768" y="1816"/>
                        <a:pt x="6417" y="1415"/>
                        <a:pt x="5991" y="1039"/>
                      </a:cubicBezTo>
                      <a:cubicBezTo>
                        <a:pt x="5565" y="663"/>
                        <a:pt x="5063" y="312"/>
                        <a:pt x="4412" y="112"/>
                      </a:cubicBezTo>
                      <a:cubicBezTo>
                        <a:pt x="4141" y="39"/>
                        <a:pt x="3848" y="1"/>
                        <a:pt x="3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1" name="Google Shape;1191;p13"/>
                <p:cNvSpPr/>
                <p:nvPr/>
              </p:nvSpPr>
              <p:spPr>
                <a:xfrm>
                  <a:off x="6934289" y="2620658"/>
                  <a:ext cx="254304" cy="276733"/>
                </a:xfrm>
                <a:custGeom>
                  <a:rect b="b" l="l" r="r" t="t"/>
                  <a:pathLst>
                    <a:path extrusionOk="0" h="7119" w="6542">
                      <a:moveTo>
                        <a:pt x="5038" y="1"/>
                      </a:moveTo>
                      <a:cubicBezTo>
                        <a:pt x="4135" y="953"/>
                        <a:pt x="3358" y="2006"/>
                        <a:pt x="2531" y="2958"/>
                      </a:cubicBezTo>
                      <a:cubicBezTo>
                        <a:pt x="1729" y="3936"/>
                        <a:pt x="902" y="4788"/>
                        <a:pt x="0" y="5364"/>
                      </a:cubicBezTo>
                      <a:lnTo>
                        <a:pt x="1153" y="7119"/>
                      </a:lnTo>
                      <a:cubicBezTo>
                        <a:pt x="2331" y="6342"/>
                        <a:pt x="3283" y="5339"/>
                        <a:pt x="4135" y="4312"/>
                      </a:cubicBezTo>
                      <a:cubicBezTo>
                        <a:pt x="4988" y="3284"/>
                        <a:pt x="5765" y="2256"/>
                        <a:pt x="6541" y="1429"/>
                      </a:cubicBezTo>
                      <a:lnTo>
                        <a:pt x="503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2" name="Google Shape;1192;p13"/>
                <p:cNvSpPr/>
                <p:nvPr/>
              </p:nvSpPr>
              <p:spPr>
                <a:xfrm>
                  <a:off x="7176859" y="2617743"/>
                  <a:ext cx="241670" cy="275762"/>
                </a:xfrm>
                <a:custGeom>
                  <a:rect b="b" l="l" r="r" t="t"/>
                  <a:pathLst>
                    <a:path extrusionOk="0" h="7094" w="6217">
                      <a:moveTo>
                        <a:pt x="1404" y="1"/>
                      </a:moveTo>
                      <a:lnTo>
                        <a:pt x="1" y="1579"/>
                      </a:lnTo>
                      <a:cubicBezTo>
                        <a:pt x="803" y="2256"/>
                        <a:pt x="1530" y="3183"/>
                        <a:pt x="2281" y="4161"/>
                      </a:cubicBezTo>
                      <a:cubicBezTo>
                        <a:pt x="3033" y="5138"/>
                        <a:pt x="3810" y="6166"/>
                        <a:pt x="4788" y="7093"/>
                      </a:cubicBezTo>
                      <a:lnTo>
                        <a:pt x="6216" y="5564"/>
                      </a:lnTo>
                      <a:cubicBezTo>
                        <a:pt x="5414" y="4813"/>
                        <a:pt x="4687" y="3860"/>
                        <a:pt x="3936" y="2883"/>
                      </a:cubicBezTo>
                      <a:cubicBezTo>
                        <a:pt x="3159" y="1905"/>
                        <a:pt x="2382" y="878"/>
                        <a:pt x="14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3" name="Google Shape;1193;p13"/>
                <p:cNvSpPr/>
                <p:nvPr/>
              </p:nvSpPr>
              <p:spPr>
                <a:xfrm>
                  <a:off x="4840560" y="2418205"/>
                  <a:ext cx="1475056" cy="1038906"/>
                </a:xfrm>
                <a:custGeom>
                  <a:rect b="b" l="l" r="r" t="t"/>
                  <a:pathLst>
                    <a:path extrusionOk="0" h="26726" w="37946">
                      <a:moveTo>
                        <a:pt x="20027" y="1"/>
                      </a:moveTo>
                      <a:cubicBezTo>
                        <a:pt x="10312" y="1"/>
                        <a:pt x="1" y="959"/>
                        <a:pt x="201" y="3279"/>
                      </a:cubicBezTo>
                      <a:cubicBezTo>
                        <a:pt x="201" y="7941"/>
                        <a:pt x="526" y="20748"/>
                        <a:pt x="1078" y="25635"/>
                      </a:cubicBezTo>
                      <a:cubicBezTo>
                        <a:pt x="1181" y="26513"/>
                        <a:pt x="5880" y="26726"/>
                        <a:pt x="10958" y="26726"/>
                      </a:cubicBezTo>
                      <a:cubicBezTo>
                        <a:pt x="15736" y="26726"/>
                        <a:pt x="20850" y="26537"/>
                        <a:pt x="22782" y="26537"/>
                      </a:cubicBezTo>
                      <a:cubicBezTo>
                        <a:pt x="23886" y="26537"/>
                        <a:pt x="25055" y="26546"/>
                        <a:pt x="26231" y="26546"/>
                      </a:cubicBezTo>
                      <a:cubicBezTo>
                        <a:pt x="30712" y="26546"/>
                        <a:pt x="35288" y="26420"/>
                        <a:pt x="36717" y="25209"/>
                      </a:cubicBezTo>
                      <a:cubicBezTo>
                        <a:pt x="37945" y="24156"/>
                        <a:pt x="36717" y="7264"/>
                        <a:pt x="36717" y="1951"/>
                      </a:cubicBezTo>
                      <a:cubicBezTo>
                        <a:pt x="36658" y="742"/>
                        <a:pt x="28574" y="1"/>
                        <a:pt x="200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4" name="Google Shape;1194;p13"/>
                <p:cNvSpPr/>
                <p:nvPr/>
              </p:nvSpPr>
              <p:spPr>
                <a:xfrm>
                  <a:off x="4958930" y="2493568"/>
                  <a:ext cx="1224194" cy="915051"/>
                </a:xfrm>
                <a:custGeom>
                  <a:rect b="b" l="l" r="r" t="t"/>
                  <a:pathLst>
                    <a:path extrusionOk="0" h="28907" w="38673">
                      <a:moveTo>
                        <a:pt x="1549" y="0"/>
                      </a:moveTo>
                      <a:cubicBezTo>
                        <a:pt x="728" y="0"/>
                        <a:pt x="0" y="1041"/>
                        <a:pt x="761" y="1763"/>
                      </a:cubicBezTo>
                      <a:cubicBezTo>
                        <a:pt x="5949" y="6675"/>
                        <a:pt x="11789" y="10760"/>
                        <a:pt x="17679" y="14745"/>
                      </a:cubicBezTo>
                      <a:cubicBezTo>
                        <a:pt x="24245" y="19156"/>
                        <a:pt x="30436" y="23943"/>
                        <a:pt x="36751" y="28705"/>
                      </a:cubicBezTo>
                      <a:cubicBezTo>
                        <a:pt x="36940" y="28846"/>
                        <a:pt x="37127" y="28906"/>
                        <a:pt x="37302" y="28906"/>
                      </a:cubicBezTo>
                      <a:cubicBezTo>
                        <a:pt x="38125" y="28906"/>
                        <a:pt x="38672" y="27563"/>
                        <a:pt x="37804" y="26901"/>
                      </a:cubicBezTo>
                      <a:cubicBezTo>
                        <a:pt x="31864" y="22440"/>
                        <a:pt x="26100" y="17853"/>
                        <a:pt x="19909" y="13718"/>
                      </a:cubicBezTo>
                      <a:cubicBezTo>
                        <a:pt x="13769" y="9608"/>
                        <a:pt x="7628" y="5397"/>
                        <a:pt x="2240" y="284"/>
                      </a:cubicBezTo>
                      <a:cubicBezTo>
                        <a:pt x="2023" y="84"/>
                        <a:pt x="1782" y="0"/>
                        <a:pt x="15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5" name="Google Shape;1195;p13"/>
                <p:cNvSpPr/>
                <p:nvPr/>
              </p:nvSpPr>
              <p:spPr>
                <a:xfrm>
                  <a:off x="5265366" y="2416295"/>
                  <a:ext cx="950220" cy="730439"/>
                </a:xfrm>
                <a:custGeom>
                  <a:rect b="b" l="l" r="r" t="t"/>
                  <a:pathLst>
                    <a:path extrusionOk="0" h="23075" w="30018">
                      <a:moveTo>
                        <a:pt x="1638" y="1"/>
                      </a:moveTo>
                      <a:cubicBezTo>
                        <a:pt x="770" y="1"/>
                        <a:pt x="1" y="1067"/>
                        <a:pt x="856" y="1723"/>
                      </a:cubicBezTo>
                      <a:cubicBezTo>
                        <a:pt x="9903" y="8790"/>
                        <a:pt x="18675" y="16259"/>
                        <a:pt x="28074" y="22876"/>
                      </a:cubicBezTo>
                      <a:cubicBezTo>
                        <a:pt x="28265" y="23015"/>
                        <a:pt x="28454" y="23075"/>
                        <a:pt x="28630" y="23075"/>
                      </a:cubicBezTo>
                      <a:cubicBezTo>
                        <a:pt x="29470" y="23075"/>
                        <a:pt x="30017" y="21713"/>
                        <a:pt x="29127" y="21071"/>
                      </a:cubicBezTo>
                      <a:cubicBezTo>
                        <a:pt x="19878" y="14555"/>
                        <a:pt x="11257" y="7186"/>
                        <a:pt x="2309" y="244"/>
                      </a:cubicBezTo>
                      <a:cubicBezTo>
                        <a:pt x="2097" y="73"/>
                        <a:pt x="1864" y="1"/>
                        <a:pt x="16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6" name="Google Shape;1196;p13"/>
                <p:cNvSpPr/>
                <p:nvPr/>
              </p:nvSpPr>
              <p:spPr>
                <a:xfrm>
                  <a:off x="5657813" y="2436238"/>
                  <a:ext cx="537344" cy="416168"/>
                </a:xfrm>
                <a:custGeom>
                  <a:rect b="b" l="l" r="r" t="t"/>
                  <a:pathLst>
                    <a:path extrusionOk="0" h="13147" w="16975">
                      <a:moveTo>
                        <a:pt x="1417" y="0"/>
                      </a:moveTo>
                      <a:cubicBezTo>
                        <a:pt x="568" y="0"/>
                        <a:pt x="1" y="1351"/>
                        <a:pt x="915" y="1995"/>
                      </a:cubicBezTo>
                      <a:cubicBezTo>
                        <a:pt x="5777" y="5404"/>
                        <a:pt x="9712" y="10040"/>
                        <a:pt x="14925" y="12998"/>
                      </a:cubicBezTo>
                      <a:cubicBezTo>
                        <a:pt x="15106" y="13101"/>
                        <a:pt x="15284" y="13147"/>
                        <a:pt x="15451" y="13147"/>
                      </a:cubicBezTo>
                      <a:cubicBezTo>
                        <a:pt x="16374" y="13147"/>
                        <a:pt x="16975" y="11766"/>
                        <a:pt x="15978" y="11193"/>
                      </a:cubicBezTo>
                      <a:cubicBezTo>
                        <a:pt x="10790" y="8236"/>
                        <a:pt x="6830" y="3599"/>
                        <a:pt x="1968" y="190"/>
                      </a:cubicBezTo>
                      <a:cubicBezTo>
                        <a:pt x="1779" y="58"/>
                        <a:pt x="1592" y="0"/>
                        <a:pt x="14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7" name="Google Shape;1197;p13"/>
                <p:cNvSpPr/>
                <p:nvPr/>
              </p:nvSpPr>
              <p:spPr>
                <a:xfrm>
                  <a:off x="4872476" y="2740806"/>
                  <a:ext cx="879724" cy="651270"/>
                </a:xfrm>
                <a:custGeom>
                  <a:rect b="b" l="l" r="r" t="t"/>
                  <a:pathLst>
                    <a:path extrusionOk="0" h="20574" w="27791">
                      <a:moveTo>
                        <a:pt x="1633" y="0"/>
                      </a:moveTo>
                      <a:cubicBezTo>
                        <a:pt x="758" y="0"/>
                        <a:pt x="1" y="1066"/>
                        <a:pt x="836" y="1722"/>
                      </a:cubicBezTo>
                      <a:cubicBezTo>
                        <a:pt x="9006" y="8138"/>
                        <a:pt x="17202" y="14555"/>
                        <a:pt x="25798" y="20394"/>
                      </a:cubicBezTo>
                      <a:cubicBezTo>
                        <a:pt x="25986" y="20519"/>
                        <a:pt x="26172" y="20574"/>
                        <a:pt x="26346" y="20574"/>
                      </a:cubicBezTo>
                      <a:cubicBezTo>
                        <a:pt x="27216" y="20574"/>
                        <a:pt x="27791" y="19216"/>
                        <a:pt x="26851" y="18590"/>
                      </a:cubicBezTo>
                      <a:cubicBezTo>
                        <a:pt x="18405" y="12850"/>
                        <a:pt x="10334" y="6560"/>
                        <a:pt x="2314" y="244"/>
                      </a:cubicBezTo>
                      <a:cubicBezTo>
                        <a:pt x="2097" y="73"/>
                        <a:pt x="1861" y="0"/>
                        <a:pt x="16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8" name="Google Shape;1198;p13"/>
                <p:cNvSpPr/>
                <p:nvPr/>
              </p:nvSpPr>
              <p:spPr>
                <a:xfrm>
                  <a:off x="4840249" y="3007987"/>
                  <a:ext cx="617969" cy="430761"/>
                </a:xfrm>
                <a:custGeom>
                  <a:rect b="b" l="l" r="r" t="t"/>
                  <a:pathLst>
                    <a:path extrusionOk="0" h="13608" w="19522">
                      <a:moveTo>
                        <a:pt x="1513" y="0"/>
                      </a:moveTo>
                      <a:cubicBezTo>
                        <a:pt x="605" y="0"/>
                        <a:pt x="0" y="1381"/>
                        <a:pt x="976" y="1954"/>
                      </a:cubicBezTo>
                      <a:cubicBezTo>
                        <a:pt x="6791" y="5313"/>
                        <a:pt x="11653" y="10074"/>
                        <a:pt x="17493" y="13458"/>
                      </a:cubicBezTo>
                      <a:cubicBezTo>
                        <a:pt x="17670" y="13562"/>
                        <a:pt x="17844" y="13607"/>
                        <a:pt x="18009" y="13607"/>
                      </a:cubicBezTo>
                      <a:cubicBezTo>
                        <a:pt x="18917" y="13607"/>
                        <a:pt x="19521" y="12226"/>
                        <a:pt x="18545" y="11653"/>
                      </a:cubicBezTo>
                      <a:cubicBezTo>
                        <a:pt x="12706" y="8270"/>
                        <a:pt x="7869" y="3508"/>
                        <a:pt x="2029" y="150"/>
                      </a:cubicBezTo>
                      <a:cubicBezTo>
                        <a:pt x="1852" y="46"/>
                        <a:pt x="1677" y="0"/>
                        <a:pt x="15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9" name="Google Shape;1199;p13"/>
                <p:cNvSpPr/>
                <p:nvPr/>
              </p:nvSpPr>
              <p:spPr>
                <a:xfrm>
                  <a:off x="5242940" y="2401451"/>
                  <a:ext cx="101341" cy="1073658"/>
                </a:xfrm>
                <a:custGeom>
                  <a:rect b="b" l="l" r="r" t="t"/>
                  <a:pathLst>
                    <a:path extrusionOk="0" h="27620" w="2607">
                      <a:moveTo>
                        <a:pt x="2506" y="1"/>
                      </a:moveTo>
                      <a:lnTo>
                        <a:pt x="0" y="51"/>
                      </a:lnTo>
                      <a:cubicBezTo>
                        <a:pt x="75" y="3209"/>
                        <a:pt x="100" y="6341"/>
                        <a:pt x="100" y="9449"/>
                      </a:cubicBezTo>
                      <a:cubicBezTo>
                        <a:pt x="100" y="15665"/>
                        <a:pt x="0" y="21780"/>
                        <a:pt x="0" y="27620"/>
                      </a:cubicBezTo>
                      <a:lnTo>
                        <a:pt x="2506" y="27620"/>
                      </a:lnTo>
                      <a:cubicBezTo>
                        <a:pt x="2506" y="21805"/>
                        <a:pt x="2607" y="15690"/>
                        <a:pt x="2607" y="9449"/>
                      </a:cubicBezTo>
                      <a:cubicBezTo>
                        <a:pt x="2607" y="6316"/>
                        <a:pt x="2582" y="3158"/>
                        <a:pt x="25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0" name="Google Shape;1200;p13"/>
                <p:cNvSpPr/>
                <p:nvPr/>
              </p:nvSpPr>
              <p:spPr>
                <a:xfrm>
                  <a:off x="4831775" y="2820390"/>
                  <a:ext cx="1480926" cy="97453"/>
                </a:xfrm>
                <a:custGeom>
                  <a:rect b="b" l="l" r="r" t="t"/>
                  <a:pathLst>
                    <a:path extrusionOk="0" h="2507" w="38097">
                      <a:moveTo>
                        <a:pt x="1" y="1"/>
                      </a:moveTo>
                      <a:lnTo>
                        <a:pt x="1" y="2507"/>
                      </a:lnTo>
                      <a:lnTo>
                        <a:pt x="38096" y="2507"/>
                      </a:lnTo>
                      <a:lnTo>
                        <a:pt x="380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13"/>
                <p:cNvSpPr/>
                <p:nvPr/>
              </p:nvSpPr>
              <p:spPr>
                <a:xfrm>
                  <a:off x="4936034" y="2043193"/>
                  <a:ext cx="670317" cy="420756"/>
                </a:xfrm>
                <a:custGeom>
                  <a:rect b="b" l="l" r="r" t="t"/>
                  <a:pathLst>
                    <a:path extrusionOk="0" h="10824" w="17244">
                      <a:moveTo>
                        <a:pt x="3713" y="2250"/>
                      </a:moveTo>
                      <a:cubicBezTo>
                        <a:pt x="3889" y="2250"/>
                        <a:pt x="4088" y="2289"/>
                        <a:pt x="4311" y="2374"/>
                      </a:cubicBezTo>
                      <a:cubicBezTo>
                        <a:pt x="4612" y="2525"/>
                        <a:pt x="4963" y="2775"/>
                        <a:pt x="5289" y="3076"/>
                      </a:cubicBezTo>
                      <a:cubicBezTo>
                        <a:pt x="5589" y="3377"/>
                        <a:pt x="5890" y="3753"/>
                        <a:pt x="6141" y="4129"/>
                      </a:cubicBezTo>
                      <a:cubicBezTo>
                        <a:pt x="6667" y="4931"/>
                        <a:pt x="7093" y="5833"/>
                        <a:pt x="7394" y="6760"/>
                      </a:cubicBezTo>
                      <a:cubicBezTo>
                        <a:pt x="7689" y="7694"/>
                        <a:pt x="7863" y="8651"/>
                        <a:pt x="7941" y="9609"/>
                      </a:cubicBezTo>
                      <a:lnTo>
                        <a:pt x="7941" y="9609"/>
                      </a:lnTo>
                      <a:cubicBezTo>
                        <a:pt x="7338" y="9396"/>
                        <a:pt x="6751" y="9156"/>
                        <a:pt x="6191" y="8891"/>
                      </a:cubicBezTo>
                      <a:cubicBezTo>
                        <a:pt x="5213" y="8440"/>
                        <a:pt x="4286" y="7888"/>
                        <a:pt x="3509" y="7262"/>
                      </a:cubicBezTo>
                      <a:cubicBezTo>
                        <a:pt x="3133" y="6936"/>
                        <a:pt x="2757" y="6585"/>
                        <a:pt x="2482" y="6209"/>
                      </a:cubicBezTo>
                      <a:cubicBezTo>
                        <a:pt x="2206" y="5858"/>
                        <a:pt x="2030" y="5457"/>
                        <a:pt x="1955" y="5106"/>
                      </a:cubicBezTo>
                      <a:cubicBezTo>
                        <a:pt x="1880" y="4730"/>
                        <a:pt x="1930" y="4379"/>
                        <a:pt x="2080" y="4029"/>
                      </a:cubicBezTo>
                      <a:lnTo>
                        <a:pt x="2231" y="3678"/>
                      </a:lnTo>
                      <a:cubicBezTo>
                        <a:pt x="2281" y="3577"/>
                        <a:pt x="2306" y="3502"/>
                        <a:pt x="2381" y="3402"/>
                      </a:cubicBezTo>
                      <a:cubicBezTo>
                        <a:pt x="2482" y="3202"/>
                        <a:pt x="2607" y="3001"/>
                        <a:pt x="2732" y="2851"/>
                      </a:cubicBezTo>
                      <a:cubicBezTo>
                        <a:pt x="2958" y="2550"/>
                        <a:pt x="3233" y="2349"/>
                        <a:pt x="3484" y="2274"/>
                      </a:cubicBezTo>
                      <a:cubicBezTo>
                        <a:pt x="3555" y="2258"/>
                        <a:pt x="3632" y="2250"/>
                        <a:pt x="3713" y="2250"/>
                      </a:cubicBezTo>
                      <a:close/>
                      <a:moveTo>
                        <a:pt x="14086" y="2274"/>
                      </a:moveTo>
                      <a:cubicBezTo>
                        <a:pt x="14261" y="2274"/>
                        <a:pt x="14512" y="2425"/>
                        <a:pt x="14787" y="2675"/>
                      </a:cubicBezTo>
                      <a:cubicBezTo>
                        <a:pt x="14837" y="2750"/>
                        <a:pt x="14913" y="2801"/>
                        <a:pt x="14988" y="2926"/>
                      </a:cubicBezTo>
                      <a:lnTo>
                        <a:pt x="15113" y="3051"/>
                      </a:lnTo>
                      <a:cubicBezTo>
                        <a:pt x="15163" y="3101"/>
                        <a:pt x="15163" y="3126"/>
                        <a:pt x="15188" y="3151"/>
                      </a:cubicBezTo>
                      <a:lnTo>
                        <a:pt x="15238" y="3227"/>
                      </a:lnTo>
                      <a:lnTo>
                        <a:pt x="15314" y="3352"/>
                      </a:lnTo>
                      <a:cubicBezTo>
                        <a:pt x="15339" y="3427"/>
                        <a:pt x="15364" y="3502"/>
                        <a:pt x="15414" y="3577"/>
                      </a:cubicBezTo>
                      <a:cubicBezTo>
                        <a:pt x="15514" y="3878"/>
                        <a:pt x="15539" y="4229"/>
                        <a:pt x="15489" y="4630"/>
                      </a:cubicBezTo>
                      <a:cubicBezTo>
                        <a:pt x="15364" y="5382"/>
                        <a:pt x="14888" y="6209"/>
                        <a:pt x="14286" y="6911"/>
                      </a:cubicBezTo>
                      <a:cubicBezTo>
                        <a:pt x="13710" y="7638"/>
                        <a:pt x="12958" y="8264"/>
                        <a:pt x="12181" y="8841"/>
                      </a:cubicBezTo>
                      <a:cubicBezTo>
                        <a:pt x="11632" y="9218"/>
                        <a:pt x="11049" y="9548"/>
                        <a:pt x="10430" y="9823"/>
                      </a:cubicBezTo>
                      <a:lnTo>
                        <a:pt x="10430" y="9823"/>
                      </a:lnTo>
                      <a:cubicBezTo>
                        <a:pt x="10440" y="9772"/>
                        <a:pt x="10448" y="9721"/>
                        <a:pt x="10451" y="9668"/>
                      </a:cubicBezTo>
                      <a:cubicBezTo>
                        <a:pt x="10502" y="8816"/>
                        <a:pt x="10702" y="7913"/>
                        <a:pt x="10953" y="7036"/>
                      </a:cubicBezTo>
                      <a:cubicBezTo>
                        <a:pt x="11203" y="6159"/>
                        <a:pt x="11554" y="5282"/>
                        <a:pt x="11955" y="4480"/>
                      </a:cubicBezTo>
                      <a:cubicBezTo>
                        <a:pt x="12181" y="4104"/>
                        <a:pt x="12406" y="3728"/>
                        <a:pt x="12657" y="3377"/>
                      </a:cubicBezTo>
                      <a:cubicBezTo>
                        <a:pt x="12908" y="3026"/>
                        <a:pt x="13183" y="2750"/>
                        <a:pt x="13434" y="2550"/>
                      </a:cubicBezTo>
                      <a:cubicBezTo>
                        <a:pt x="13710" y="2349"/>
                        <a:pt x="13935" y="2274"/>
                        <a:pt x="14086" y="2274"/>
                      </a:cubicBezTo>
                      <a:close/>
                      <a:moveTo>
                        <a:pt x="3862" y="0"/>
                      </a:moveTo>
                      <a:cubicBezTo>
                        <a:pt x="3493" y="0"/>
                        <a:pt x="3115" y="60"/>
                        <a:pt x="2757" y="194"/>
                      </a:cubicBezTo>
                      <a:cubicBezTo>
                        <a:pt x="1955" y="495"/>
                        <a:pt x="1379" y="1071"/>
                        <a:pt x="1003" y="1648"/>
                      </a:cubicBezTo>
                      <a:cubicBezTo>
                        <a:pt x="827" y="1948"/>
                        <a:pt x="677" y="2224"/>
                        <a:pt x="552" y="2525"/>
                      </a:cubicBezTo>
                      <a:cubicBezTo>
                        <a:pt x="476" y="2675"/>
                        <a:pt x="426" y="2851"/>
                        <a:pt x="351" y="2976"/>
                      </a:cubicBezTo>
                      <a:lnTo>
                        <a:pt x="301" y="3176"/>
                      </a:lnTo>
                      <a:lnTo>
                        <a:pt x="226" y="3402"/>
                      </a:lnTo>
                      <a:cubicBezTo>
                        <a:pt x="0" y="4079"/>
                        <a:pt x="0" y="4881"/>
                        <a:pt x="226" y="5557"/>
                      </a:cubicBezTo>
                      <a:cubicBezTo>
                        <a:pt x="451" y="6259"/>
                        <a:pt x="852" y="6811"/>
                        <a:pt x="1304" y="7262"/>
                      </a:cubicBezTo>
                      <a:cubicBezTo>
                        <a:pt x="1755" y="7713"/>
                        <a:pt x="2231" y="8064"/>
                        <a:pt x="2757" y="8364"/>
                      </a:cubicBezTo>
                      <a:cubicBezTo>
                        <a:pt x="3760" y="8966"/>
                        <a:pt x="4837" y="9342"/>
                        <a:pt x="5940" y="9618"/>
                      </a:cubicBezTo>
                      <a:cubicBezTo>
                        <a:pt x="6621" y="9776"/>
                        <a:pt x="7312" y="9894"/>
                        <a:pt x="8007" y="9960"/>
                      </a:cubicBezTo>
                      <a:lnTo>
                        <a:pt x="8007" y="9960"/>
                      </a:lnTo>
                      <a:cubicBezTo>
                        <a:pt x="8169" y="10436"/>
                        <a:pt x="8592" y="10799"/>
                        <a:pt x="9123" y="10821"/>
                      </a:cubicBezTo>
                      <a:cubicBezTo>
                        <a:pt x="9153" y="10823"/>
                        <a:pt x="9183" y="10824"/>
                        <a:pt x="9212" y="10824"/>
                      </a:cubicBezTo>
                      <a:cubicBezTo>
                        <a:pt x="9708" y="10824"/>
                        <a:pt x="10152" y="10517"/>
                        <a:pt x="10348" y="10078"/>
                      </a:cubicBezTo>
                      <a:lnTo>
                        <a:pt x="10348" y="10078"/>
                      </a:lnTo>
                      <a:cubicBezTo>
                        <a:pt x="11080" y="9950"/>
                        <a:pt x="11801" y="9705"/>
                        <a:pt x="12482" y="9392"/>
                      </a:cubicBezTo>
                      <a:cubicBezTo>
                        <a:pt x="13434" y="8991"/>
                        <a:pt x="14311" y="8415"/>
                        <a:pt x="15113" y="7738"/>
                      </a:cubicBezTo>
                      <a:cubicBezTo>
                        <a:pt x="15514" y="7387"/>
                        <a:pt x="15890" y="6986"/>
                        <a:pt x="16216" y="6535"/>
                      </a:cubicBezTo>
                      <a:cubicBezTo>
                        <a:pt x="16567" y="6084"/>
                        <a:pt x="16842" y="5582"/>
                        <a:pt x="17018" y="5006"/>
                      </a:cubicBezTo>
                      <a:cubicBezTo>
                        <a:pt x="17193" y="4430"/>
                        <a:pt x="17243" y="3753"/>
                        <a:pt x="17093" y="3101"/>
                      </a:cubicBezTo>
                      <a:cubicBezTo>
                        <a:pt x="17043" y="2926"/>
                        <a:pt x="16993" y="2775"/>
                        <a:pt x="16943" y="2625"/>
                      </a:cubicBezTo>
                      <a:lnTo>
                        <a:pt x="16842" y="2399"/>
                      </a:lnTo>
                      <a:lnTo>
                        <a:pt x="16717" y="2149"/>
                      </a:lnTo>
                      <a:cubicBezTo>
                        <a:pt x="16667" y="2099"/>
                        <a:pt x="16617" y="1998"/>
                        <a:pt x="16567" y="1948"/>
                      </a:cubicBezTo>
                      <a:lnTo>
                        <a:pt x="16467" y="1798"/>
                      </a:lnTo>
                      <a:cubicBezTo>
                        <a:pt x="16416" y="1698"/>
                        <a:pt x="16316" y="1547"/>
                        <a:pt x="16216" y="1447"/>
                      </a:cubicBezTo>
                      <a:cubicBezTo>
                        <a:pt x="16015" y="1196"/>
                        <a:pt x="15790" y="946"/>
                        <a:pt x="15489" y="745"/>
                      </a:cubicBezTo>
                      <a:cubicBezTo>
                        <a:pt x="15188" y="545"/>
                        <a:pt x="14837" y="344"/>
                        <a:pt x="14436" y="269"/>
                      </a:cubicBezTo>
                      <a:cubicBezTo>
                        <a:pt x="14278" y="240"/>
                        <a:pt x="14116" y="225"/>
                        <a:pt x="13955" y="225"/>
                      </a:cubicBezTo>
                      <a:cubicBezTo>
                        <a:pt x="13707" y="225"/>
                        <a:pt x="13461" y="259"/>
                        <a:pt x="13233" y="319"/>
                      </a:cubicBezTo>
                      <a:cubicBezTo>
                        <a:pt x="12857" y="420"/>
                        <a:pt x="12532" y="570"/>
                        <a:pt x="12256" y="745"/>
                      </a:cubicBezTo>
                      <a:cubicBezTo>
                        <a:pt x="11705" y="1121"/>
                        <a:pt x="11279" y="1547"/>
                        <a:pt x="10903" y="1973"/>
                      </a:cubicBezTo>
                      <a:cubicBezTo>
                        <a:pt x="10527" y="2425"/>
                        <a:pt x="10226" y="2876"/>
                        <a:pt x="9950" y="3352"/>
                      </a:cubicBezTo>
                      <a:cubicBezTo>
                        <a:pt x="9683" y="3782"/>
                        <a:pt x="9448" y="4227"/>
                        <a:pt x="9241" y="4682"/>
                      </a:cubicBezTo>
                      <a:lnTo>
                        <a:pt x="9241" y="4682"/>
                      </a:lnTo>
                      <a:cubicBezTo>
                        <a:pt x="8937" y="4012"/>
                        <a:pt x="8574" y="3363"/>
                        <a:pt x="8146" y="2750"/>
                      </a:cubicBezTo>
                      <a:cubicBezTo>
                        <a:pt x="7770" y="2249"/>
                        <a:pt x="7369" y="1773"/>
                        <a:pt x="6893" y="1347"/>
                      </a:cubicBezTo>
                      <a:cubicBezTo>
                        <a:pt x="6391" y="896"/>
                        <a:pt x="5840" y="495"/>
                        <a:pt x="5138" y="244"/>
                      </a:cubicBezTo>
                      <a:cubicBezTo>
                        <a:pt x="4764" y="92"/>
                        <a:pt x="4320" y="0"/>
                        <a:pt x="38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2" name="Google Shape;1202;p13"/>
                <p:cNvSpPr/>
                <p:nvPr/>
              </p:nvSpPr>
              <p:spPr>
                <a:xfrm>
                  <a:off x="5058796" y="2408292"/>
                  <a:ext cx="253332" cy="339046"/>
                </a:xfrm>
                <a:custGeom>
                  <a:rect b="b" l="l" r="r" t="t"/>
                  <a:pathLst>
                    <a:path extrusionOk="0" h="8722" w="6517">
                      <a:moveTo>
                        <a:pt x="4862" y="0"/>
                      </a:moveTo>
                      <a:cubicBezTo>
                        <a:pt x="2907" y="2506"/>
                        <a:pt x="1529" y="5263"/>
                        <a:pt x="0" y="7594"/>
                      </a:cubicBezTo>
                      <a:lnTo>
                        <a:pt x="1755" y="8722"/>
                      </a:lnTo>
                      <a:cubicBezTo>
                        <a:pt x="3359" y="6266"/>
                        <a:pt x="4712" y="3584"/>
                        <a:pt x="6517" y="1278"/>
                      </a:cubicBezTo>
                      <a:lnTo>
                        <a:pt x="48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3" name="Google Shape;1203;p13"/>
                <p:cNvSpPr/>
                <p:nvPr/>
              </p:nvSpPr>
              <p:spPr>
                <a:xfrm>
                  <a:off x="5275089" y="2405338"/>
                  <a:ext cx="358560" cy="328356"/>
                </a:xfrm>
                <a:custGeom>
                  <a:rect b="b" l="l" r="r" t="t"/>
                  <a:pathLst>
                    <a:path extrusionOk="0" h="8447" w="9224">
                      <a:moveTo>
                        <a:pt x="1504" y="1"/>
                      </a:moveTo>
                      <a:lnTo>
                        <a:pt x="0" y="1429"/>
                      </a:lnTo>
                      <a:cubicBezTo>
                        <a:pt x="2456" y="3986"/>
                        <a:pt x="5213" y="6317"/>
                        <a:pt x="7945" y="8447"/>
                      </a:cubicBezTo>
                      <a:lnTo>
                        <a:pt x="9223" y="6768"/>
                      </a:lnTo>
                      <a:cubicBezTo>
                        <a:pt x="6542" y="4713"/>
                        <a:pt x="3860" y="2457"/>
                        <a:pt x="15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4" name="Google Shape;1204;p13"/>
                <p:cNvSpPr/>
                <p:nvPr/>
              </p:nvSpPr>
              <p:spPr>
                <a:xfrm>
                  <a:off x="7909963" y="3176062"/>
                  <a:ext cx="309876" cy="473484"/>
                </a:xfrm>
                <a:custGeom>
                  <a:rect b="b" l="l" r="r" t="t"/>
                  <a:pathLst>
                    <a:path extrusionOk="0" h="11605" w="7595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5" name="Google Shape;1205;p13"/>
                <p:cNvSpPr/>
                <p:nvPr/>
              </p:nvSpPr>
              <p:spPr>
                <a:xfrm rot="-3146947">
                  <a:off x="7874121" y="3701900"/>
                  <a:ext cx="158283" cy="107217"/>
                </a:xfrm>
                <a:custGeom>
                  <a:rect b="b" l="l" r="r" t="t"/>
                  <a:pathLst>
                    <a:path extrusionOk="0" h="2362" w="3487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06" name="Google Shape;1206;p13"/>
              <p:cNvSpPr/>
              <p:nvPr/>
            </p:nvSpPr>
            <p:spPr>
              <a:xfrm rot="-3147069">
                <a:off x="8259365" y="3121235"/>
                <a:ext cx="114176" cy="77340"/>
              </a:xfrm>
              <a:custGeom>
                <a:rect b="b" l="l" r="r" t="t"/>
                <a:pathLst>
                  <a:path extrusionOk="0" h="2362" w="3487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"/>
          <p:cNvSpPr txBox="1"/>
          <p:nvPr>
            <p:ph idx="15" type="title"/>
          </p:nvPr>
        </p:nvSpPr>
        <p:spPr>
          <a:xfrm>
            <a:off x="728925" y="12435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Design Process</a:t>
            </a:r>
            <a:endParaRPr sz="4000"/>
          </a:p>
        </p:txBody>
      </p:sp>
      <p:sp>
        <p:nvSpPr>
          <p:cNvPr id="634" name="Google Shape;634;p2"/>
          <p:cNvSpPr/>
          <p:nvPr/>
        </p:nvSpPr>
        <p:spPr>
          <a:xfrm>
            <a:off x="2574151" y="3452057"/>
            <a:ext cx="1068082" cy="347718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"/>
          <p:cNvSpPr txBox="1"/>
          <p:nvPr>
            <p:ph idx="14" type="title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36" name="Google Shape;636;p2"/>
          <p:cNvSpPr txBox="1"/>
          <p:nvPr>
            <p:ph idx="5" type="title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7" name="Google Shape;637;p2"/>
          <p:cNvSpPr txBox="1"/>
          <p:nvPr>
            <p:ph idx="13" type="title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38" name="Google Shape;638;p2"/>
          <p:cNvSpPr txBox="1"/>
          <p:nvPr>
            <p:ph type="title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9" name="Google Shape;639;p2"/>
          <p:cNvSpPr txBox="1"/>
          <p:nvPr>
            <p:ph idx="1" type="body"/>
          </p:nvPr>
        </p:nvSpPr>
        <p:spPr>
          <a:xfrm>
            <a:off x="2017544" y="3870476"/>
            <a:ext cx="2234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Rigorous testing and</a:t>
            </a:r>
            <a:r>
              <a:rPr lang="en" sz="1600"/>
              <a:t> debugging </a:t>
            </a:r>
            <a:endParaRPr sz="1600"/>
          </a:p>
        </p:txBody>
      </p:sp>
      <p:sp>
        <p:nvSpPr>
          <p:cNvPr id="640" name="Google Shape;640;p2"/>
          <p:cNvSpPr/>
          <p:nvPr/>
        </p:nvSpPr>
        <p:spPr>
          <a:xfrm>
            <a:off x="2274474" y="1767659"/>
            <a:ext cx="1728908" cy="354814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"/>
          <p:cNvSpPr txBox="1"/>
          <p:nvPr>
            <p:ph idx="2" type="subTitle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642" name="Google Shape;642;p2"/>
          <p:cNvSpPr txBox="1"/>
          <p:nvPr>
            <p:ph idx="3" type="body"/>
          </p:nvPr>
        </p:nvSpPr>
        <p:spPr>
          <a:xfrm>
            <a:off x="1848332" y="2195661"/>
            <a:ext cx="2569812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Information from lectures and other resources</a:t>
            </a:r>
            <a:endParaRPr/>
          </a:p>
        </p:txBody>
      </p:sp>
      <p:sp>
        <p:nvSpPr>
          <p:cNvPr id="643" name="Google Shape;643;p2"/>
          <p:cNvSpPr/>
          <p:nvPr/>
        </p:nvSpPr>
        <p:spPr>
          <a:xfrm>
            <a:off x="5155987" y="3452058"/>
            <a:ext cx="1636700" cy="347717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"/>
          <p:cNvSpPr txBox="1"/>
          <p:nvPr>
            <p:ph idx="4" type="subTitle"/>
          </p:nvPr>
        </p:nvSpPr>
        <p:spPr>
          <a:xfrm>
            <a:off x="1906986" y="1669704"/>
            <a:ext cx="2452504" cy="736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Fundamentals </a:t>
            </a:r>
            <a:endParaRPr/>
          </a:p>
        </p:txBody>
      </p:sp>
      <p:sp>
        <p:nvSpPr>
          <p:cNvPr id="645" name="Google Shape;645;p2"/>
          <p:cNvSpPr/>
          <p:nvPr/>
        </p:nvSpPr>
        <p:spPr>
          <a:xfrm>
            <a:off x="5100262" y="1767659"/>
            <a:ext cx="1830736" cy="312449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"/>
          <p:cNvSpPr txBox="1"/>
          <p:nvPr>
            <p:ph idx="6" type="body"/>
          </p:nvPr>
        </p:nvSpPr>
        <p:spPr>
          <a:xfrm>
            <a:off x="4903000" y="3867981"/>
            <a:ext cx="2234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Editing functions to improve efficiency and reduce bugs</a:t>
            </a:r>
            <a:endParaRPr sz="1600"/>
          </a:p>
        </p:txBody>
      </p:sp>
      <p:sp>
        <p:nvSpPr>
          <p:cNvPr id="647" name="Google Shape;647;p2"/>
          <p:cNvSpPr txBox="1"/>
          <p:nvPr>
            <p:ph idx="7" type="subTitle"/>
          </p:nvPr>
        </p:nvSpPr>
        <p:spPr>
          <a:xfrm>
            <a:off x="4725856" y="3358475"/>
            <a:ext cx="2520919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Improvement</a:t>
            </a:r>
            <a:endParaRPr/>
          </a:p>
        </p:txBody>
      </p:sp>
      <p:sp>
        <p:nvSpPr>
          <p:cNvPr id="648" name="Google Shape;648;p2"/>
          <p:cNvSpPr txBox="1"/>
          <p:nvPr>
            <p:ph idx="8" type="body"/>
          </p:nvPr>
        </p:nvSpPr>
        <p:spPr>
          <a:xfrm>
            <a:off x="4898580" y="2236921"/>
            <a:ext cx="2234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Creating programs in code </a:t>
            </a:r>
            <a:endParaRPr/>
          </a:p>
        </p:txBody>
      </p:sp>
      <p:sp>
        <p:nvSpPr>
          <p:cNvPr id="649" name="Google Shape;649;p2"/>
          <p:cNvSpPr txBox="1"/>
          <p:nvPr>
            <p:ph idx="9" type="subTitle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650" name="Google Shape;650;p2"/>
          <p:cNvSpPr txBox="1"/>
          <p:nvPr>
            <p:ph idx="4" type="subTitle"/>
          </p:nvPr>
        </p:nvSpPr>
        <p:spPr>
          <a:xfrm>
            <a:off x="3345761" y="698904"/>
            <a:ext cx="24525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Agile </a:t>
            </a:r>
            <a:r>
              <a:rPr lang="en"/>
              <a:t>Methodology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"/>
          <p:cNvSpPr txBox="1"/>
          <p:nvPr>
            <p:ph type="title"/>
          </p:nvPr>
        </p:nvSpPr>
        <p:spPr>
          <a:xfrm>
            <a:off x="359132" y="1236533"/>
            <a:ext cx="3423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Design Process</a:t>
            </a:r>
            <a:endParaRPr/>
          </a:p>
        </p:txBody>
      </p:sp>
      <p:grpSp>
        <p:nvGrpSpPr>
          <p:cNvPr id="656" name="Google Shape;656;p3"/>
          <p:cNvGrpSpPr/>
          <p:nvPr/>
        </p:nvGrpSpPr>
        <p:grpSpPr>
          <a:xfrm>
            <a:off x="3964961" y="1236533"/>
            <a:ext cx="5049412" cy="3920154"/>
            <a:chOff x="4784550" y="1400175"/>
            <a:chExt cx="3423000" cy="2657475"/>
          </a:xfrm>
        </p:grpSpPr>
        <p:sp>
          <p:nvSpPr>
            <p:cNvPr id="657" name="Google Shape;657;p3"/>
            <p:cNvSpPr/>
            <p:nvPr/>
          </p:nvSpPr>
          <p:spPr>
            <a:xfrm>
              <a:off x="5253000" y="3676650"/>
              <a:ext cx="2486100" cy="381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8" name="Google Shape;658;p3"/>
            <p:cNvGrpSpPr/>
            <p:nvPr/>
          </p:nvGrpSpPr>
          <p:grpSpPr>
            <a:xfrm>
              <a:off x="4784550" y="1400175"/>
              <a:ext cx="3423000" cy="2457000"/>
              <a:chOff x="4784550" y="1371600"/>
              <a:chExt cx="3423000" cy="2457000"/>
            </a:xfrm>
          </p:grpSpPr>
          <p:sp>
            <p:nvSpPr>
              <p:cNvPr id="659" name="Google Shape;659;p3"/>
              <p:cNvSpPr/>
              <p:nvPr/>
            </p:nvSpPr>
            <p:spPr>
              <a:xfrm>
                <a:off x="4784550" y="1371600"/>
                <a:ext cx="3423000" cy="2114400"/>
              </a:xfrm>
              <a:prstGeom prst="roundRect">
                <a:avLst>
                  <a:gd fmla="val 8782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3"/>
              <p:cNvSpPr/>
              <p:nvPr/>
            </p:nvSpPr>
            <p:spPr>
              <a:xfrm>
                <a:off x="5969850" y="3486000"/>
                <a:ext cx="1052400" cy="171300"/>
              </a:xfrm>
              <a:prstGeom prst="roundRect">
                <a:avLst>
                  <a:gd fmla="val 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3"/>
              <p:cNvSpPr/>
              <p:nvPr/>
            </p:nvSpPr>
            <p:spPr>
              <a:xfrm>
                <a:off x="5756700" y="3657300"/>
                <a:ext cx="1478700" cy="17130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2" name="Google Shape;662;p3"/>
          <p:cNvGrpSpPr/>
          <p:nvPr/>
        </p:nvGrpSpPr>
        <p:grpSpPr>
          <a:xfrm flipH="1" rot="-153860">
            <a:off x="4364960" y="3126606"/>
            <a:ext cx="718054" cy="1114335"/>
            <a:chOff x="7686063" y="677323"/>
            <a:chExt cx="781666" cy="1213053"/>
          </a:xfrm>
        </p:grpSpPr>
        <p:sp>
          <p:nvSpPr>
            <p:cNvPr id="663" name="Google Shape;663;p3"/>
            <p:cNvSpPr/>
            <p:nvPr/>
          </p:nvSpPr>
          <p:spPr>
            <a:xfrm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68" name="Google Shape;668;p3"/>
          <p:cNvPicPr preferRelativeResize="0"/>
          <p:nvPr/>
        </p:nvPicPr>
        <p:blipFill rotWithShape="1">
          <a:blip r:embed="rId3">
            <a:alphaModFix/>
          </a:blip>
          <a:srcRect b="8384" l="5042" r="5282" t="7227"/>
          <a:stretch/>
        </p:blipFill>
        <p:spPr>
          <a:xfrm>
            <a:off x="4090198" y="1319058"/>
            <a:ext cx="4834353" cy="2943497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  <p:grpSp>
        <p:nvGrpSpPr>
          <p:cNvPr id="669" name="Google Shape;669;p3"/>
          <p:cNvGrpSpPr/>
          <p:nvPr/>
        </p:nvGrpSpPr>
        <p:grpSpPr>
          <a:xfrm flipH="1" rot="-153860">
            <a:off x="8255250" y="1341930"/>
            <a:ext cx="1059231" cy="1643801"/>
            <a:chOff x="7686063" y="677323"/>
            <a:chExt cx="781666" cy="1213053"/>
          </a:xfrm>
        </p:grpSpPr>
        <p:sp>
          <p:nvSpPr>
            <p:cNvPr id="670" name="Google Shape;670;p3"/>
            <p:cNvSpPr/>
            <p:nvPr/>
          </p:nvSpPr>
          <p:spPr>
            <a:xfrm>
              <a:off x="7867565" y="740675"/>
              <a:ext cx="380187" cy="575627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8268709" y="1375767"/>
              <a:ext cx="199020" cy="133788"/>
            </a:xfrm>
            <a:custGeom>
              <a:rect b="b" l="l" r="r" t="t"/>
              <a:pathLst>
                <a:path extrusionOk="0" h="3140" w="4671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7781470" y="677323"/>
              <a:ext cx="94227" cy="63352"/>
            </a:xfrm>
            <a:custGeom>
              <a:rect b="b" l="l" r="r" t="t"/>
              <a:pathLst>
                <a:path extrusionOk="0" h="2361" w="3512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7686063" y="1316307"/>
              <a:ext cx="114785" cy="77120"/>
            </a:xfrm>
            <a:custGeom>
              <a:rect b="b" l="l" r="r" t="t"/>
              <a:pathLst>
                <a:path extrusionOk="0" h="1810" w="2694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rect b="b" l="l" r="r" t="t"/>
              <a:pathLst>
                <a:path extrusionOk="0" h="13510" w="8923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5" name="Google Shape;675;p3"/>
          <p:cNvSpPr txBox="1"/>
          <p:nvPr>
            <p:ph idx="4294967295" type="subTitle"/>
          </p:nvPr>
        </p:nvSpPr>
        <p:spPr>
          <a:xfrm>
            <a:off x="226350" y="2068100"/>
            <a:ext cx="3267900" cy="1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various helper functions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User Interface</a:t>
            </a:r>
            <a:endParaRPr sz="4000"/>
          </a:p>
        </p:txBody>
      </p:sp>
      <p:sp>
        <p:nvSpPr>
          <p:cNvPr id="681" name="Google Shape;681;p4"/>
          <p:cNvSpPr txBox="1"/>
          <p:nvPr>
            <p:ph idx="5" type="body"/>
          </p:nvPr>
        </p:nvSpPr>
        <p:spPr>
          <a:xfrm>
            <a:off x="1193950" y="3907675"/>
            <a:ext cx="1996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Console based User Interface with robust error checking</a:t>
            </a:r>
            <a:endParaRPr sz="1600"/>
          </a:p>
        </p:txBody>
      </p:sp>
      <p:sp>
        <p:nvSpPr>
          <p:cNvPr id="682" name="Google Shape;682;p4"/>
          <p:cNvSpPr/>
          <p:nvPr/>
        </p:nvSpPr>
        <p:spPr>
          <a:xfrm>
            <a:off x="1530400" y="3430882"/>
            <a:ext cx="1323900" cy="477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4"/>
          <p:cNvSpPr/>
          <p:nvPr/>
        </p:nvSpPr>
        <p:spPr>
          <a:xfrm>
            <a:off x="3749808" y="2594369"/>
            <a:ext cx="1636699" cy="477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"/>
          <p:cNvSpPr/>
          <p:nvPr/>
        </p:nvSpPr>
        <p:spPr>
          <a:xfrm>
            <a:off x="6289700" y="3430882"/>
            <a:ext cx="1323900" cy="477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"/>
          <p:cNvSpPr txBox="1"/>
          <p:nvPr>
            <p:ph idx="1" type="body"/>
          </p:nvPr>
        </p:nvSpPr>
        <p:spPr>
          <a:xfrm>
            <a:off x="3333600" y="3063200"/>
            <a:ext cx="2476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Used spacers such as “&gt;&gt;” and “—” to create space between menu options and outputs</a:t>
            </a:r>
            <a:endParaRPr sz="1600"/>
          </a:p>
        </p:txBody>
      </p:sp>
      <p:sp>
        <p:nvSpPr>
          <p:cNvPr id="686" name="Google Shape;686;p4"/>
          <p:cNvSpPr txBox="1"/>
          <p:nvPr>
            <p:ph idx="2" type="body"/>
          </p:nvPr>
        </p:nvSpPr>
        <p:spPr>
          <a:xfrm>
            <a:off x="5953250" y="3907550"/>
            <a:ext cx="1996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A </a:t>
            </a:r>
            <a:r>
              <a:rPr lang="en" sz="1600"/>
              <a:t>main menu simple and easy to understand</a:t>
            </a:r>
            <a:endParaRPr sz="1600"/>
          </a:p>
        </p:txBody>
      </p:sp>
      <p:sp>
        <p:nvSpPr>
          <p:cNvPr id="687" name="Google Shape;687;p4"/>
          <p:cNvSpPr txBox="1"/>
          <p:nvPr>
            <p:ph idx="3" type="subTitle"/>
          </p:nvPr>
        </p:nvSpPr>
        <p:spPr>
          <a:xfrm>
            <a:off x="3562209" y="2553575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Characters</a:t>
            </a:r>
            <a:endParaRPr/>
          </a:p>
        </p:txBody>
      </p:sp>
      <p:sp>
        <p:nvSpPr>
          <p:cNvPr id="688" name="Google Shape;688;p4"/>
          <p:cNvSpPr txBox="1"/>
          <p:nvPr>
            <p:ph idx="4" type="subTitle"/>
          </p:nvPr>
        </p:nvSpPr>
        <p:spPr>
          <a:xfrm>
            <a:off x="5953250" y="3441238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Submenus</a:t>
            </a:r>
            <a:endParaRPr/>
          </a:p>
        </p:txBody>
      </p:sp>
      <p:sp>
        <p:nvSpPr>
          <p:cNvPr id="689" name="Google Shape;689;p4"/>
          <p:cNvSpPr txBox="1"/>
          <p:nvPr>
            <p:ph idx="6" type="subTitle"/>
          </p:nvPr>
        </p:nvSpPr>
        <p:spPr>
          <a:xfrm>
            <a:off x="1193950" y="3441225"/>
            <a:ext cx="1996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Terminal</a:t>
            </a:r>
            <a:endParaRPr/>
          </a:p>
        </p:txBody>
      </p:sp>
      <p:grpSp>
        <p:nvGrpSpPr>
          <p:cNvPr id="690" name="Google Shape;690;p4"/>
          <p:cNvGrpSpPr/>
          <p:nvPr/>
        </p:nvGrpSpPr>
        <p:grpSpPr>
          <a:xfrm>
            <a:off x="1704618" y="2320513"/>
            <a:ext cx="856420" cy="1017422"/>
            <a:chOff x="1693531" y="1522795"/>
            <a:chExt cx="856420" cy="1017422"/>
          </a:xfrm>
        </p:grpSpPr>
        <p:sp>
          <p:nvSpPr>
            <p:cNvPr id="691" name="Google Shape;691;p4"/>
            <p:cNvSpPr/>
            <p:nvPr/>
          </p:nvSpPr>
          <p:spPr>
            <a:xfrm>
              <a:off x="1834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2" name="Google Shape;692;p4"/>
            <p:cNvGrpSpPr/>
            <p:nvPr/>
          </p:nvGrpSpPr>
          <p:grpSpPr>
            <a:xfrm rot="-2168986">
              <a:off x="1777167" y="1571928"/>
              <a:ext cx="290017" cy="378211"/>
              <a:chOff x="1316300" y="311200"/>
              <a:chExt cx="274475" cy="357950"/>
            </a:xfrm>
          </p:grpSpPr>
          <p:sp>
            <p:nvSpPr>
              <p:cNvPr id="693" name="Google Shape;693;p4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4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4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96" name="Google Shape;696;p4"/>
          <p:cNvGrpSpPr/>
          <p:nvPr/>
        </p:nvGrpSpPr>
        <p:grpSpPr>
          <a:xfrm>
            <a:off x="6448949" y="2320507"/>
            <a:ext cx="856419" cy="1017422"/>
            <a:chOff x="6492531" y="1522795"/>
            <a:chExt cx="856419" cy="1017422"/>
          </a:xfrm>
        </p:grpSpPr>
        <p:sp>
          <p:nvSpPr>
            <p:cNvPr id="697" name="Google Shape;697;p4"/>
            <p:cNvSpPr/>
            <p:nvPr/>
          </p:nvSpPr>
          <p:spPr>
            <a:xfrm>
              <a:off x="6633751" y="1827117"/>
              <a:ext cx="715200" cy="71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8" name="Google Shape;698;p4"/>
            <p:cNvGrpSpPr/>
            <p:nvPr/>
          </p:nvGrpSpPr>
          <p:grpSpPr>
            <a:xfrm rot="-2168986">
              <a:off x="6576167" y="1571928"/>
              <a:ext cx="290017" cy="378211"/>
              <a:chOff x="1316300" y="311200"/>
              <a:chExt cx="274475" cy="357950"/>
            </a:xfrm>
          </p:grpSpPr>
          <p:sp>
            <p:nvSpPr>
              <p:cNvPr id="699" name="Google Shape;699;p4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4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4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2" name="Google Shape;702;p4"/>
          <p:cNvGrpSpPr/>
          <p:nvPr/>
        </p:nvGrpSpPr>
        <p:grpSpPr>
          <a:xfrm>
            <a:off x="4210451" y="1483420"/>
            <a:ext cx="856419" cy="1017422"/>
            <a:chOff x="4163637" y="2277070"/>
            <a:chExt cx="856419" cy="1017422"/>
          </a:xfrm>
        </p:grpSpPr>
        <p:sp>
          <p:nvSpPr>
            <p:cNvPr id="703" name="Google Shape;703;p4"/>
            <p:cNvSpPr/>
            <p:nvPr/>
          </p:nvSpPr>
          <p:spPr>
            <a:xfrm flipH="1">
              <a:off x="4163637" y="2581392"/>
              <a:ext cx="715200" cy="71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4" name="Google Shape;704;p4"/>
            <p:cNvGrpSpPr/>
            <p:nvPr/>
          </p:nvGrpSpPr>
          <p:grpSpPr>
            <a:xfrm flipH="1" rot="2168986">
              <a:off x="4646403" y="2326203"/>
              <a:ext cx="290017" cy="378211"/>
              <a:chOff x="1316300" y="311200"/>
              <a:chExt cx="274475" cy="357950"/>
            </a:xfrm>
          </p:grpSpPr>
          <p:sp>
            <p:nvSpPr>
              <p:cNvPr id="705" name="Google Shape;705;p4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rect b="b" l="l" r="r" t="t"/>
                <a:pathLst>
                  <a:path extrusionOk="0" h="6241" w="10478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4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rect b="b" l="l" r="r" t="t"/>
                <a:pathLst>
                  <a:path extrusionOk="0" h="3434" w="9249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4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rect b="b" l="l" r="r" t="t"/>
                <a:pathLst>
                  <a:path extrusionOk="0" h="9296" w="8031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8" name="Google Shape;708;p4"/>
          <p:cNvGrpSpPr/>
          <p:nvPr/>
        </p:nvGrpSpPr>
        <p:grpSpPr>
          <a:xfrm>
            <a:off x="4352735" y="1925387"/>
            <a:ext cx="438525" cy="438935"/>
            <a:chOff x="1193050" y="238125"/>
            <a:chExt cx="5214325" cy="5219200"/>
          </a:xfrm>
        </p:grpSpPr>
        <p:sp>
          <p:nvSpPr>
            <p:cNvPr id="709" name="Google Shape;709;p4"/>
            <p:cNvSpPr/>
            <p:nvPr/>
          </p:nvSpPr>
          <p:spPr>
            <a:xfrm>
              <a:off x="1193050" y="238125"/>
              <a:ext cx="5214325" cy="2779825"/>
            </a:xfrm>
            <a:custGeom>
              <a:rect b="b" l="l" r="r" t="t"/>
              <a:pathLst>
                <a:path extrusionOk="0" h="111193" w="208573">
                  <a:moveTo>
                    <a:pt x="116535" y="24864"/>
                  </a:moveTo>
                  <a:cubicBezTo>
                    <a:pt x="118101" y="24864"/>
                    <a:pt x="119667" y="25460"/>
                    <a:pt x="120857" y="26650"/>
                  </a:cubicBezTo>
                  <a:cubicBezTo>
                    <a:pt x="123239" y="29064"/>
                    <a:pt x="123239" y="32913"/>
                    <a:pt x="120857" y="35327"/>
                  </a:cubicBezTo>
                  <a:lnTo>
                    <a:pt x="108625" y="47560"/>
                  </a:lnTo>
                  <a:cubicBezTo>
                    <a:pt x="107434" y="48750"/>
                    <a:pt x="105869" y="49346"/>
                    <a:pt x="104303" y="49346"/>
                  </a:cubicBezTo>
                  <a:cubicBezTo>
                    <a:pt x="102737" y="49346"/>
                    <a:pt x="101171" y="48750"/>
                    <a:pt x="99981" y="47560"/>
                  </a:cubicBezTo>
                  <a:cubicBezTo>
                    <a:pt x="97599" y="45146"/>
                    <a:pt x="97599" y="41297"/>
                    <a:pt x="99981" y="38883"/>
                  </a:cubicBezTo>
                  <a:lnTo>
                    <a:pt x="112213" y="26650"/>
                  </a:lnTo>
                  <a:cubicBezTo>
                    <a:pt x="113404" y="25460"/>
                    <a:pt x="114970" y="24864"/>
                    <a:pt x="116535" y="24864"/>
                  </a:cubicBezTo>
                  <a:close/>
                  <a:moveTo>
                    <a:pt x="79822" y="37121"/>
                  </a:moveTo>
                  <a:cubicBezTo>
                    <a:pt x="83214" y="37121"/>
                    <a:pt x="85954" y="39829"/>
                    <a:pt x="85954" y="43221"/>
                  </a:cubicBezTo>
                  <a:cubicBezTo>
                    <a:pt x="85954" y="46614"/>
                    <a:pt x="83214" y="49354"/>
                    <a:pt x="79822" y="49354"/>
                  </a:cubicBezTo>
                  <a:lnTo>
                    <a:pt x="67589" y="49354"/>
                  </a:lnTo>
                  <a:cubicBezTo>
                    <a:pt x="64229" y="49354"/>
                    <a:pt x="61489" y="46614"/>
                    <a:pt x="61489" y="43221"/>
                  </a:cubicBezTo>
                  <a:cubicBezTo>
                    <a:pt x="61489" y="39829"/>
                    <a:pt x="64229" y="37121"/>
                    <a:pt x="67589" y="37121"/>
                  </a:cubicBezTo>
                  <a:close/>
                  <a:moveTo>
                    <a:pt x="141000" y="37097"/>
                  </a:moveTo>
                  <a:cubicBezTo>
                    <a:pt x="142566" y="37097"/>
                    <a:pt x="144132" y="37692"/>
                    <a:pt x="145322" y="38883"/>
                  </a:cubicBezTo>
                  <a:lnTo>
                    <a:pt x="157555" y="51115"/>
                  </a:lnTo>
                  <a:cubicBezTo>
                    <a:pt x="159936" y="53529"/>
                    <a:pt x="159936" y="57378"/>
                    <a:pt x="157555" y="59792"/>
                  </a:cubicBezTo>
                  <a:cubicBezTo>
                    <a:pt x="156364" y="60983"/>
                    <a:pt x="154798" y="61578"/>
                    <a:pt x="153233" y="61578"/>
                  </a:cubicBezTo>
                  <a:cubicBezTo>
                    <a:pt x="151667" y="61578"/>
                    <a:pt x="150101" y="60983"/>
                    <a:pt x="148911" y="59792"/>
                  </a:cubicBezTo>
                  <a:lnTo>
                    <a:pt x="136678" y="47560"/>
                  </a:lnTo>
                  <a:cubicBezTo>
                    <a:pt x="134297" y="45146"/>
                    <a:pt x="134297" y="41297"/>
                    <a:pt x="136678" y="38883"/>
                  </a:cubicBezTo>
                  <a:cubicBezTo>
                    <a:pt x="137869" y="37692"/>
                    <a:pt x="139434" y="37097"/>
                    <a:pt x="141000" y="37097"/>
                  </a:cubicBezTo>
                  <a:close/>
                  <a:moveTo>
                    <a:pt x="43141" y="61562"/>
                  </a:moveTo>
                  <a:cubicBezTo>
                    <a:pt x="44706" y="61562"/>
                    <a:pt x="46272" y="62157"/>
                    <a:pt x="47463" y="63348"/>
                  </a:cubicBezTo>
                  <a:lnTo>
                    <a:pt x="59695" y="75580"/>
                  </a:lnTo>
                  <a:cubicBezTo>
                    <a:pt x="62076" y="77994"/>
                    <a:pt x="62076" y="81843"/>
                    <a:pt x="59695" y="84257"/>
                  </a:cubicBezTo>
                  <a:cubicBezTo>
                    <a:pt x="58505" y="85448"/>
                    <a:pt x="56939" y="86043"/>
                    <a:pt x="55373" y="86043"/>
                  </a:cubicBezTo>
                  <a:cubicBezTo>
                    <a:pt x="53807" y="86043"/>
                    <a:pt x="52242" y="85448"/>
                    <a:pt x="51051" y="84257"/>
                  </a:cubicBezTo>
                  <a:lnTo>
                    <a:pt x="38819" y="72025"/>
                  </a:lnTo>
                  <a:cubicBezTo>
                    <a:pt x="36437" y="69611"/>
                    <a:pt x="36437" y="65762"/>
                    <a:pt x="38819" y="63348"/>
                  </a:cubicBezTo>
                  <a:cubicBezTo>
                    <a:pt x="40009" y="62157"/>
                    <a:pt x="41575" y="61562"/>
                    <a:pt x="43141" y="61562"/>
                  </a:cubicBezTo>
                  <a:close/>
                  <a:moveTo>
                    <a:pt x="177681" y="73819"/>
                  </a:moveTo>
                  <a:cubicBezTo>
                    <a:pt x="181074" y="73819"/>
                    <a:pt x="183814" y="76526"/>
                    <a:pt x="183814" y="79919"/>
                  </a:cubicBezTo>
                  <a:cubicBezTo>
                    <a:pt x="183814" y="83311"/>
                    <a:pt x="181074" y="86051"/>
                    <a:pt x="177681" y="86051"/>
                  </a:cubicBezTo>
                  <a:lnTo>
                    <a:pt x="165449" y="86051"/>
                  </a:lnTo>
                  <a:cubicBezTo>
                    <a:pt x="162089" y="86051"/>
                    <a:pt x="159349" y="83311"/>
                    <a:pt x="159349" y="79919"/>
                  </a:cubicBezTo>
                  <a:cubicBezTo>
                    <a:pt x="159349" y="76526"/>
                    <a:pt x="162089" y="73819"/>
                    <a:pt x="165449" y="73819"/>
                  </a:cubicBezTo>
                  <a:close/>
                  <a:moveTo>
                    <a:pt x="104287" y="0"/>
                  </a:moveTo>
                  <a:cubicBezTo>
                    <a:pt x="47561" y="0"/>
                    <a:pt x="979" y="46092"/>
                    <a:pt x="1" y="102589"/>
                  </a:cubicBezTo>
                  <a:lnTo>
                    <a:pt x="1" y="102589"/>
                  </a:lnTo>
                  <a:cubicBezTo>
                    <a:pt x="3556" y="99882"/>
                    <a:pt x="8254" y="98284"/>
                    <a:pt x="12853" y="98284"/>
                  </a:cubicBezTo>
                  <a:cubicBezTo>
                    <a:pt x="19834" y="98284"/>
                    <a:pt x="26325" y="101741"/>
                    <a:pt x="30174" y="107548"/>
                  </a:cubicBezTo>
                  <a:cubicBezTo>
                    <a:pt x="31789" y="109978"/>
                    <a:pt x="34553" y="111193"/>
                    <a:pt x="37318" y="111193"/>
                  </a:cubicBezTo>
                  <a:cubicBezTo>
                    <a:pt x="40083" y="111193"/>
                    <a:pt x="42847" y="109978"/>
                    <a:pt x="44462" y="107548"/>
                  </a:cubicBezTo>
                  <a:cubicBezTo>
                    <a:pt x="48196" y="101946"/>
                    <a:pt x="54472" y="98314"/>
                    <a:pt x="61816" y="98314"/>
                  </a:cubicBezTo>
                  <a:cubicBezTo>
                    <a:pt x="61914" y="98314"/>
                    <a:pt x="62011" y="98315"/>
                    <a:pt x="62109" y="98316"/>
                  </a:cubicBezTo>
                  <a:cubicBezTo>
                    <a:pt x="65077" y="77603"/>
                    <a:pt x="82757" y="61586"/>
                    <a:pt x="104287" y="61586"/>
                  </a:cubicBezTo>
                  <a:cubicBezTo>
                    <a:pt x="125848" y="61586"/>
                    <a:pt x="143561" y="77635"/>
                    <a:pt x="146497" y="98382"/>
                  </a:cubicBezTo>
                  <a:cubicBezTo>
                    <a:pt x="146822" y="98368"/>
                    <a:pt x="147145" y="98361"/>
                    <a:pt x="147465" y="98361"/>
                  </a:cubicBezTo>
                  <a:cubicBezTo>
                    <a:pt x="154949" y="98361"/>
                    <a:pt x="161040" y="101980"/>
                    <a:pt x="164731" y="107548"/>
                  </a:cubicBezTo>
                  <a:cubicBezTo>
                    <a:pt x="166346" y="109978"/>
                    <a:pt x="169110" y="111193"/>
                    <a:pt x="171875" y="111193"/>
                  </a:cubicBezTo>
                  <a:cubicBezTo>
                    <a:pt x="174639" y="111193"/>
                    <a:pt x="177404" y="109978"/>
                    <a:pt x="179019" y="107548"/>
                  </a:cubicBezTo>
                  <a:cubicBezTo>
                    <a:pt x="182900" y="101741"/>
                    <a:pt x="189783" y="98284"/>
                    <a:pt x="196764" y="98284"/>
                  </a:cubicBezTo>
                  <a:cubicBezTo>
                    <a:pt x="201070" y="98284"/>
                    <a:pt x="205115" y="99752"/>
                    <a:pt x="208572" y="102133"/>
                  </a:cubicBezTo>
                  <a:cubicBezTo>
                    <a:pt x="207365" y="45831"/>
                    <a:pt x="160882" y="0"/>
                    <a:pt x="104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"/>
            <p:cNvSpPr/>
            <p:nvPr/>
          </p:nvSpPr>
          <p:spPr>
            <a:xfrm>
              <a:off x="1219150" y="3005300"/>
              <a:ext cx="5164575" cy="2452025"/>
            </a:xfrm>
            <a:custGeom>
              <a:rect b="b" l="l" r="r" t="t"/>
              <a:pathLst>
                <a:path extrusionOk="0" h="98081" w="206583">
                  <a:moveTo>
                    <a:pt x="11613" y="0"/>
                  </a:moveTo>
                  <a:cubicBezTo>
                    <a:pt x="8751" y="0"/>
                    <a:pt x="5889" y="1215"/>
                    <a:pt x="4274" y="3646"/>
                  </a:cubicBezTo>
                  <a:cubicBezTo>
                    <a:pt x="3100" y="5407"/>
                    <a:pt x="1599" y="6875"/>
                    <a:pt x="1" y="8180"/>
                  </a:cubicBezTo>
                  <a:cubicBezTo>
                    <a:pt x="7079" y="58675"/>
                    <a:pt x="50855" y="98080"/>
                    <a:pt x="103243" y="98080"/>
                  </a:cubicBezTo>
                  <a:cubicBezTo>
                    <a:pt x="155793" y="98080"/>
                    <a:pt x="199667" y="58480"/>
                    <a:pt x="206582" y="7788"/>
                  </a:cubicBezTo>
                  <a:cubicBezTo>
                    <a:pt x="205180" y="6581"/>
                    <a:pt x="203907" y="5211"/>
                    <a:pt x="202864" y="3646"/>
                  </a:cubicBezTo>
                  <a:cubicBezTo>
                    <a:pt x="201233" y="1215"/>
                    <a:pt x="198362" y="0"/>
                    <a:pt x="195496" y="0"/>
                  </a:cubicBezTo>
                  <a:cubicBezTo>
                    <a:pt x="192629" y="0"/>
                    <a:pt x="189767" y="1215"/>
                    <a:pt x="188152" y="3646"/>
                  </a:cubicBezTo>
                  <a:cubicBezTo>
                    <a:pt x="184303" y="9452"/>
                    <a:pt x="177812" y="12910"/>
                    <a:pt x="170831" y="12910"/>
                  </a:cubicBezTo>
                  <a:cubicBezTo>
                    <a:pt x="163850" y="12910"/>
                    <a:pt x="157392" y="9452"/>
                    <a:pt x="153510" y="3646"/>
                  </a:cubicBezTo>
                  <a:cubicBezTo>
                    <a:pt x="151931" y="1234"/>
                    <a:pt x="149240" y="162"/>
                    <a:pt x="146527" y="162"/>
                  </a:cubicBezTo>
                  <a:cubicBezTo>
                    <a:pt x="146157" y="162"/>
                    <a:pt x="145788" y="181"/>
                    <a:pt x="145420" y="221"/>
                  </a:cubicBezTo>
                  <a:cubicBezTo>
                    <a:pt x="142223" y="20706"/>
                    <a:pt x="124641" y="36526"/>
                    <a:pt x="103243" y="36526"/>
                  </a:cubicBezTo>
                  <a:cubicBezTo>
                    <a:pt x="81844" y="36526"/>
                    <a:pt x="64197" y="20641"/>
                    <a:pt x="61098" y="57"/>
                  </a:cubicBezTo>
                  <a:cubicBezTo>
                    <a:pt x="60983" y="54"/>
                    <a:pt x="60869" y="52"/>
                    <a:pt x="60755" y="52"/>
                  </a:cubicBezTo>
                  <a:cubicBezTo>
                    <a:pt x="57968" y="52"/>
                    <a:pt x="55225" y="1201"/>
                    <a:pt x="53595" y="3646"/>
                  </a:cubicBezTo>
                  <a:cubicBezTo>
                    <a:pt x="49746" y="9452"/>
                    <a:pt x="43255" y="12910"/>
                    <a:pt x="36274" y="12910"/>
                  </a:cubicBezTo>
                  <a:cubicBezTo>
                    <a:pt x="29293" y="12910"/>
                    <a:pt x="22835" y="9452"/>
                    <a:pt x="18953" y="3646"/>
                  </a:cubicBezTo>
                  <a:cubicBezTo>
                    <a:pt x="17338" y="1215"/>
                    <a:pt x="14476" y="0"/>
                    <a:pt x="11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4"/>
          <p:cNvGrpSpPr/>
          <p:nvPr/>
        </p:nvGrpSpPr>
        <p:grpSpPr>
          <a:xfrm>
            <a:off x="6703550" y="2735944"/>
            <a:ext cx="432995" cy="456160"/>
            <a:chOff x="1292550" y="238100"/>
            <a:chExt cx="4954175" cy="5219225"/>
          </a:xfrm>
        </p:grpSpPr>
        <p:sp>
          <p:nvSpPr>
            <p:cNvPr id="712" name="Google Shape;712;p4"/>
            <p:cNvSpPr/>
            <p:nvPr/>
          </p:nvSpPr>
          <p:spPr>
            <a:xfrm>
              <a:off x="2271950" y="4530075"/>
              <a:ext cx="3974775" cy="927250"/>
            </a:xfrm>
            <a:custGeom>
              <a:rect b="b" l="l" r="r" t="t"/>
              <a:pathLst>
                <a:path extrusionOk="0" h="37090" w="158991">
                  <a:moveTo>
                    <a:pt x="12233" y="0"/>
                  </a:moveTo>
                  <a:cubicBezTo>
                    <a:pt x="5481" y="0"/>
                    <a:pt x="1" y="5480"/>
                    <a:pt x="1" y="12233"/>
                  </a:cubicBezTo>
                  <a:lnTo>
                    <a:pt x="1" y="24857"/>
                  </a:lnTo>
                  <a:cubicBezTo>
                    <a:pt x="1" y="31609"/>
                    <a:pt x="5481" y="37089"/>
                    <a:pt x="12233" y="37089"/>
                  </a:cubicBezTo>
                  <a:lnTo>
                    <a:pt x="146758" y="37089"/>
                  </a:lnTo>
                  <a:cubicBezTo>
                    <a:pt x="153510" y="37089"/>
                    <a:pt x="158990" y="31609"/>
                    <a:pt x="158990" y="24857"/>
                  </a:cubicBezTo>
                  <a:lnTo>
                    <a:pt x="158990" y="12233"/>
                  </a:lnTo>
                  <a:cubicBezTo>
                    <a:pt x="158990" y="5480"/>
                    <a:pt x="153510" y="0"/>
                    <a:pt x="1467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4106825" y="2389400"/>
              <a:ext cx="305850" cy="305825"/>
            </a:xfrm>
            <a:custGeom>
              <a:rect b="b" l="l" r="r" t="t"/>
              <a:pathLst>
                <a:path extrusionOk="0" h="12233" w="12234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1292550" y="238100"/>
              <a:ext cx="4648350" cy="3986175"/>
            </a:xfrm>
            <a:custGeom>
              <a:rect b="b" l="l" r="r" t="t"/>
              <a:pathLst>
                <a:path extrusionOk="0" h="159447" w="185934">
                  <a:moveTo>
                    <a:pt x="118672" y="49355"/>
                  </a:moveTo>
                  <a:cubicBezTo>
                    <a:pt x="122064" y="49355"/>
                    <a:pt x="124804" y="52095"/>
                    <a:pt x="124804" y="55487"/>
                  </a:cubicBezTo>
                  <a:lnTo>
                    <a:pt x="124804" y="74961"/>
                  </a:lnTo>
                  <a:cubicBezTo>
                    <a:pt x="126924" y="75712"/>
                    <a:pt x="128816" y="76853"/>
                    <a:pt x="130513" y="78289"/>
                  </a:cubicBezTo>
                  <a:lnTo>
                    <a:pt x="147377" y="68535"/>
                  </a:lnTo>
                  <a:cubicBezTo>
                    <a:pt x="148349" y="67974"/>
                    <a:pt x="149411" y="67705"/>
                    <a:pt x="150457" y="67705"/>
                  </a:cubicBezTo>
                  <a:cubicBezTo>
                    <a:pt x="152572" y="67705"/>
                    <a:pt x="154626" y="68801"/>
                    <a:pt x="155760" y="70786"/>
                  </a:cubicBezTo>
                  <a:cubicBezTo>
                    <a:pt x="157424" y="73689"/>
                    <a:pt x="156445" y="77441"/>
                    <a:pt x="153510" y="79137"/>
                  </a:cubicBezTo>
                  <a:lnTo>
                    <a:pt x="136678" y="88825"/>
                  </a:lnTo>
                  <a:cubicBezTo>
                    <a:pt x="136873" y="89934"/>
                    <a:pt x="137037" y="91043"/>
                    <a:pt x="137037" y="92185"/>
                  </a:cubicBezTo>
                  <a:cubicBezTo>
                    <a:pt x="137037" y="93326"/>
                    <a:pt x="136873" y="94436"/>
                    <a:pt x="136678" y="95512"/>
                  </a:cubicBezTo>
                  <a:lnTo>
                    <a:pt x="153510" y="105233"/>
                  </a:lnTo>
                  <a:cubicBezTo>
                    <a:pt x="156445" y="106896"/>
                    <a:pt x="157424" y="110648"/>
                    <a:pt x="155760" y="113583"/>
                  </a:cubicBezTo>
                  <a:cubicBezTo>
                    <a:pt x="154605" y="115545"/>
                    <a:pt x="152547" y="116618"/>
                    <a:pt x="150452" y="116618"/>
                  </a:cubicBezTo>
                  <a:cubicBezTo>
                    <a:pt x="149412" y="116618"/>
                    <a:pt x="148362" y="116354"/>
                    <a:pt x="147410" y="115802"/>
                  </a:cubicBezTo>
                  <a:lnTo>
                    <a:pt x="130513" y="106081"/>
                  </a:lnTo>
                  <a:cubicBezTo>
                    <a:pt x="128816" y="107516"/>
                    <a:pt x="126924" y="108625"/>
                    <a:pt x="124804" y="109375"/>
                  </a:cubicBezTo>
                  <a:lnTo>
                    <a:pt x="124804" y="128849"/>
                  </a:lnTo>
                  <a:cubicBezTo>
                    <a:pt x="124804" y="132242"/>
                    <a:pt x="122064" y="134982"/>
                    <a:pt x="118672" y="134982"/>
                  </a:cubicBezTo>
                  <a:cubicBezTo>
                    <a:pt x="115279" y="134982"/>
                    <a:pt x="112572" y="132242"/>
                    <a:pt x="112572" y="128849"/>
                  </a:cubicBezTo>
                  <a:lnTo>
                    <a:pt x="112572" y="109375"/>
                  </a:lnTo>
                  <a:cubicBezTo>
                    <a:pt x="110451" y="108625"/>
                    <a:pt x="108527" y="107516"/>
                    <a:pt x="106831" y="106081"/>
                  </a:cubicBezTo>
                  <a:lnTo>
                    <a:pt x="89966" y="115802"/>
                  </a:lnTo>
                  <a:cubicBezTo>
                    <a:pt x="89003" y="116354"/>
                    <a:pt x="87946" y="116618"/>
                    <a:pt x="86902" y="116618"/>
                  </a:cubicBezTo>
                  <a:cubicBezTo>
                    <a:pt x="84800" y="116618"/>
                    <a:pt x="82749" y="115545"/>
                    <a:pt x="81615" y="113583"/>
                  </a:cubicBezTo>
                  <a:cubicBezTo>
                    <a:pt x="79919" y="110648"/>
                    <a:pt x="80930" y="106896"/>
                    <a:pt x="83834" y="105233"/>
                  </a:cubicBezTo>
                  <a:lnTo>
                    <a:pt x="100665" y="95512"/>
                  </a:lnTo>
                  <a:cubicBezTo>
                    <a:pt x="100470" y="94436"/>
                    <a:pt x="100339" y="93326"/>
                    <a:pt x="100339" y="92185"/>
                  </a:cubicBezTo>
                  <a:cubicBezTo>
                    <a:pt x="100339" y="91043"/>
                    <a:pt x="100470" y="89934"/>
                    <a:pt x="100665" y="88825"/>
                  </a:cubicBezTo>
                  <a:lnTo>
                    <a:pt x="83834" y="79137"/>
                  </a:lnTo>
                  <a:cubicBezTo>
                    <a:pt x="80930" y="77441"/>
                    <a:pt x="79919" y="73689"/>
                    <a:pt x="81615" y="70786"/>
                  </a:cubicBezTo>
                  <a:cubicBezTo>
                    <a:pt x="82728" y="68801"/>
                    <a:pt x="84775" y="67705"/>
                    <a:pt x="86887" y="67705"/>
                  </a:cubicBezTo>
                  <a:cubicBezTo>
                    <a:pt x="87933" y="67705"/>
                    <a:pt x="88994" y="67974"/>
                    <a:pt x="89966" y="68535"/>
                  </a:cubicBezTo>
                  <a:lnTo>
                    <a:pt x="106831" y="78289"/>
                  </a:lnTo>
                  <a:cubicBezTo>
                    <a:pt x="108527" y="76853"/>
                    <a:pt x="110451" y="75712"/>
                    <a:pt x="112572" y="74961"/>
                  </a:cubicBezTo>
                  <a:lnTo>
                    <a:pt x="112572" y="55487"/>
                  </a:lnTo>
                  <a:cubicBezTo>
                    <a:pt x="112572" y="52095"/>
                    <a:pt x="115279" y="49355"/>
                    <a:pt x="118672" y="49355"/>
                  </a:cubicBezTo>
                  <a:close/>
                  <a:moveTo>
                    <a:pt x="118619" y="1"/>
                  </a:moveTo>
                  <a:cubicBezTo>
                    <a:pt x="79633" y="1"/>
                    <a:pt x="51409" y="36420"/>
                    <a:pt x="51409" y="70003"/>
                  </a:cubicBezTo>
                  <a:lnTo>
                    <a:pt x="51409" y="100405"/>
                  </a:lnTo>
                  <a:lnTo>
                    <a:pt x="44233" y="93229"/>
                  </a:lnTo>
                  <a:cubicBezTo>
                    <a:pt x="39585" y="88580"/>
                    <a:pt x="33256" y="86264"/>
                    <a:pt x="26936" y="86264"/>
                  </a:cubicBezTo>
                  <a:cubicBezTo>
                    <a:pt x="20616" y="86264"/>
                    <a:pt x="14304" y="88580"/>
                    <a:pt x="9689" y="93196"/>
                  </a:cubicBezTo>
                  <a:cubicBezTo>
                    <a:pt x="0" y="102754"/>
                    <a:pt x="66" y="118378"/>
                    <a:pt x="9656" y="127806"/>
                  </a:cubicBezTo>
                  <a:lnTo>
                    <a:pt x="41297" y="159447"/>
                  </a:lnTo>
                  <a:lnTo>
                    <a:pt x="185934" y="159447"/>
                  </a:lnTo>
                  <a:lnTo>
                    <a:pt x="185934" y="67720"/>
                  </a:lnTo>
                  <a:cubicBezTo>
                    <a:pt x="185934" y="29913"/>
                    <a:pt x="155238" y="34"/>
                    <a:pt x="118672" y="1"/>
                  </a:cubicBezTo>
                  <a:cubicBezTo>
                    <a:pt x="118654" y="1"/>
                    <a:pt x="118637" y="1"/>
                    <a:pt x="118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4"/>
          <p:cNvGrpSpPr/>
          <p:nvPr/>
        </p:nvGrpSpPr>
        <p:grpSpPr>
          <a:xfrm>
            <a:off x="1991892" y="2735945"/>
            <a:ext cx="400921" cy="456158"/>
            <a:chOff x="1507025" y="238125"/>
            <a:chExt cx="4587200" cy="5219200"/>
          </a:xfrm>
        </p:grpSpPr>
        <p:sp>
          <p:nvSpPr>
            <p:cNvPr id="716" name="Google Shape;716;p4"/>
            <p:cNvSpPr/>
            <p:nvPr/>
          </p:nvSpPr>
          <p:spPr>
            <a:xfrm>
              <a:off x="1507025" y="4234050"/>
              <a:ext cx="4587200" cy="1223275"/>
            </a:xfrm>
            <a:custGeom>
              <a:rect b="b" l="l" r="r" t="t"/>
              <a:pathLst>
                <a:path extrusionOk="0" h="48931" w="183488">
                  <a:moveTo>
                    <a:pt x="18333" y="0"/>
                  </a:moveTo>
                  <a:cubicBezTo>
                    <a:pt x="8221" y="0"/>
                    <a:pt x="1" y="8221"/>
                    <a:pt x="1" y="18365"/>
                  </a:cubicBezTo>
                  <a:lnTo>
                    <a:pt x="1" y="30598"/>
                  </a:lnTo>
                  <a:cubicBezTo>
                    <a:pt x="1" y="40710"/>
                    <a:pt x="8221" y="48930"/>
                    <a:pt x="18333" y="48930"/>
                  </a:cubicBezTo>
                  <a:lnTo>
                    <a:pt x="24465" y="48930"/>
                  </a:lnTo>
                  <a:lnTo>
                    <a:pt x="24465" y="30598"/>
                  </a:lnTo>
                  <a:cubicBezTo>
                    <a:pt x="24465" y="27205"/>
                    <a:pt x="27173" y="24465"/>
                    <a:pt x="30565" y="24465"/>
                  </a:cubicBezTo>
                  <a:cubicBezTo>
                    <a:pt x="33958" y="24465"/>
                    <a:pt x="36698" y="27205"/>
                    <a:pt x="36698" y="30598"/>
                  </a:cubicBezTo>
                  <a:lnTo>
                    <a:pt x="36698" y="48930"/>
                  </a:lnTo>
                  <a:lnTo>
                    <a:pt x="48930" y="48930"/>
                  </a:lnTo>
                  <a:lnTo>
                    <a:pt x="48930" y="30598"/>
                  </a:lnTo>
                  <a:cubicBezTo>
                    <a:pt x="48930" y="27205"/>
                    <a:pt x="51638" y="24465"/>
                    <a:pt x="55030" y="24465"/>
                  </a:cubicBezTo>
                  <a:cubicBezTo>
                    <a:pt x="58423" y="24465"/>
                    <a:pt x="61163" y="27205"/>
                    <a:pt x="61163" y="30598"/>
                  </a:cubicBezTo>
                  <a:lnTo>
                    <a:pt x="61163" y="48930"/>
                  </a:lnTo>
                  <a:lnTo>
                    <a:pt x="73395" y="48930"/>
                  </a:lnTo>
                  <a:lnTo>
                    <a:pt x="73395" y="30598"/>
                  </a:lnTo>
                  <a:cubicBezTo>
                    <a:pt x="73395" y="27205"/>
                    <a:pt x="76103" y="24465"/>
                    <a:pt x="79495" y="24465"/>
                  </a:cubicBezTo>
                  <a:cubicBezTo>
                    <a:pt x="82888" y="24465"/>
                    <a:pt x="85628" y="27205"/>
                    <a:pt x="85628" y="30598"/>
                  </a:cubicBezTo>
                  <a:lnTo>
                    <a:pt x="85628" y="48930"/>
                  </a:lnTo>
                  <a:lnTo>
                    <a:pt x="97860" y="48930"/>
                  </a:lnTo>
                  <a:lnTo>
                    <a:pt x="97860" y="30598"/>
                  </a:lnTo>
                  <a:cubicBezTo>
                    <a:pt x="97860" y="27205"/>
                    <a:pt x="100568" y="24465"/>
                    <a:pt x="103960" y="24465"/>
                  </a:cubicBezTo>
                  <a:cubicBezTo>
                    <a:pt x="107352" y="24465"/>
                    <a:pt x="110093" y="27205"/>
                    <a:pt x="110093" y="30598"/>
                  </a:cubicBezTo>
                  <a:lnTo>
                    <a:pt x="110093" y="48930"/>
                  </a:lnTo>
                  <a:lnTo>
                    <a:pt x="122325" y="48930"/>
                  </a:lnTo>
                  <a:lnTo>
                    <a:pt x="122325" y="30598"/>
                  </a:lnTo>
                  <a:cubicBezTo>
                    <a:pt x="122325" y="27205"/>
                    <a:pt x="125032" y="24465"/>
                    <a:pt x="128425" y="24465"/>
                  </a:cubicBezTo>
                  <a:cubicBezTo>
                    <a:pt x="131817" y="24465"/>
                    <a:pt x="134557" y="27205"/>
                    <a:pt x="134557" y="30598"/>
                  </a:cubicBezTo>
                  <a:lnTo>
                    <a:pt x="134557" y="48930"/>
                  </a:lnTo>
                  <a:lnTo>
                    <a:pt x="146790" y="48930"/>
                  </a:lnTo>
                  <a:lnTo>
                    <a:pt x="146790" y="30598"/>
                  </a:lnTo>
                  <a:cubicBezTo>
                    <a:pt x="146790" y="27205"/>
                    <a:pt x="149497" y="24465"/>
                    <a:pt x="152890" y="24465"/>
                  </a:cubicBezTo>
                  <a:cubicBezTo>
                    <a:pt x="156282" y="24465"/>
                    <a:pt x="159022" y="27205"/>
                    <a:pt x="159022" y="30598"/>
                  </a:cubicBezTo>
                  <a:lnTo>
                    <a:pt x="159022" y="48930"/>
                  </a:lnTo>
                  <a:lnTo>
                    <a:pt x="165122" y="48930"/>
                  </a:lnTo>
                  <a:cubicBezTo>
                    <a:pt x="175234" y="48930"/>
                    <a:pt x="183487" y="40710"/>
                    <a:pt x="183487" y="30598"/>
                  </a:cubicBezTo>
                  <a:lnTo>
                    <a:pt x="183487" y="18365"/>
                  </a:lnTo>
                  <a:cubicBezTo>
                    <a:pt x="183487" y="8221"/>
                    <a:pt x="175234" y="0"/>
                    <a:pt x="165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"/>
            <p:cNvSpPr/>
            <p:nvPr/>
          </p:nvSpPr>
          <p:spPr>
            <a:xfrm>
              <a:off x="3341900" y="238125"/>
              <a:ext cx="917450" cy="917450"/>
            </a:xfrm>
            <a:custGeom>
              <a:rect b="b" l="l" r="r" t="t"/>
              <a:pathLst>
                <a:path extrusionOk="0" h="36698" w="36698">
                  <a:moveTo>
                    <a:pt x="18333" y="0"/>
                  </a:moveTo>
                  <a:cubicBezTo>
                    <a:pt x="8220" y="0"/>
                    <a:pt x="0" y="8220"/>
                    <a:pt x="0" y="18365"/>
                  </a:cubicBezTo>
                  <a:cubicBezTo>
                    <a:pt x="0" y="28477"/>
                    <a:pt x="8220" y="36697"/>
                    <a:pt x="18333" y="36697"/>
                  </a:cubicBezTo>
                  <a:cubicBezTo>
                    <a:pt x="28445" y="36697"/>
                    <a:pt x="36698" y="28477"/>
                    <a:pt x="36698" y="18365"/>
                  </a:cubicBezTo>
                  <a:cubicBezTo>
                    <a:pt x="36698" y="8220"/>
                    <a:pt x="28445" y="0"/>
                    <a:pt x="18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"/>
            <p:cNvSpPr/>
            <p:nvPr/>
          </p:nvSpPr>
          <p:spPr>
            <a:xfrm>
              <a:off x="1989800" y="1232200"/>
              <a:ext cx="3620825" cy="1705225"/>
            </a:xfrm>
            <a:custGeom>
              <a:rect b="b" l="l" r="r" t="t"/>
              <a:pathLst>
                <a:path extrusionOk="0" h="68209" w="144833">
                  <a:moveTo>
                    <a:pt x="50659" y="1"/>
                  </a:moveTo>
                  <a:cubicBezTo>
                    <a:pt x="27532" y="6590"/>
                    <a:pt x="9395" y="23650"/>
                    <a:pt x="0" y="44722"/>
                  </a:cubicBezTo>
                  <a:lnTo>
                    <a:pt x="23487" y="68209"/>
                  </a:lnTo>
                  <a:lnTo>
                    <a:pt x="43613" y="48050"/>
                  </a:lnTo>
                  <a:cubicBezTo>
                    <a:pt x="44820" y="46859"/>
                    <a:pt x="46386" y="46264"/>
                    <a:pt x="47952" y="46264"/>
                  </a:cubicBezTo>
                  <a:cubicBezTo>
                    <a:pt x="49517" y="46264"/>
                    <a:pt x="51083" y="46859"/>
                    <a:pt x="52290" y="48050"/>
                  </a:cubicBezTo>
                  <a:lnTo>
                    <a:pt x="72417" y="68209"/>
                  </a:lnTo>
                  <a:lnTo>
                    <a:pt x="92543" y="48050"/>
                  </a:lnTo>
                  <a:cubicBezTo>
                    <a:pt x="93750" y="46859"/>
                    <a:pt x="95316" y="46264"/>
                    <a:pt x="96881" y="46264"/>
                  </a:cubicBezTo>
                  <a:cubicBezTo>
                    <a:pt x="98447" y="46264"/>
                    <a:pt x="100013" y="46859"/>
                    <a:pt x="101220" y="48050"/>
                  </a:cubicBezTo>
                  <a:lnTo>
                    <a:pt x="121346" y="68209"/>
                  </a:lnTo>
                  <a:lnTo>
                    <a:pt x="144833" y="44722"/>
                  </a:lnTo>
                  <a:cubicBezTo>
                    <a:pt x="135438" y="23650"/>
                    <a:pt x="117302" y="6590"/>
                    <a:pt x="94174" y="1"/>
                  </a:cubicBezTo>
                  <a:cubicBezTo>
                    <a:pt x="88629" y="5644"/>
                    <a:pt x="80930" y="9167"/>
                    <a:pt x="72417" y="9167"/>
                  </a:cubicBezTo>
                  <a:cubicBezTo>
                    <a:pt x="63903" y="9167"/>
                    <a:pt x="56204" y="5644"/>
                    <a:pt x="50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"/>
            <p:cNvSpPr/>
            <p:nvPr/>
          </p:nvSpPr>
          <p:spPr>
            <a:xfrm>
              <a:off x="1812825" y="2671550"/>
              <a:ext cx="3975575" cy="1256700"/>
            </a:xfrm>
            <a:custGeom>
              <a:rect b="b" l="l" r="r" t="t"/>
              <a:pathLst>
                <a:path extrusionOk="0" h="50268" w="159023">
                  <a:moveTo>
                    <a:pt x="2643" y="1"/>
                  </a:moveTo>
                  <a:cubicBezTo>
                    <a:pt x="1077" y="6231"/>
                    <a:pt x="1" y="12625"/>
                    <a:pt x="1" y="19279"/>
                  </a:cubicBezTo>
                  <a:lnTo>
                    <a:pt x="1" y="50268"/>
                  </a:lnTo>
                  <a:lnTo>
                    <a:pt x="159023" y="50268"/>
                  </a:lnTo>
                  <a:lnTo>
                    <a:pt x="159023" y="19279"/>
                  </a:lnTo>
                  <a:cubicBezTo>
                    <a:pt x="159023" y="12625"/>
                    <a:pt x="157914" y="6231"/>
                    <a:pt x="156348" y="1"/>
                  </a:cubicBezTo>
                  <a:lnTo>
                    <a:pt x="132764" y="23617"/>
                  </a:lnTo>
                  <a:cubicBezTo>
                    <a:pt x="131557" y="24792"/>
                    <a:pt x="129991" y="25412"/>
                    <a:pt x="128425" y="25412"/>
                  </a:cubicBezTo>
                  <a:cubicBezTo>
                    <a:pt x="126860" y="25412"/>
                    <a:pt x="125294" y="24792"/>
                    <a:pt x="124087" y="23617"/>
                  </a:cubicBezTo>
                  <a:lnTo>
                    <a:pt x="103960" y="3458"/>
                  </a:lnTo>
                  <a:lnTo>
                    <a:pt x="83834" y="23617"/>
                  </a:lnTo>
                  <a:cubicBezTo>
                    <a:pt x="82627" y="24808"/>
                    <a:pt x="81061" y="25403"/>
                    <a:pt x="79496" y="25403"/>
                  </a:cubicBezTo>
                  <a:cubicBezTo>
                    <a:pt x="77930" y="25403"/>
                    <a:pt x="76364" y="24808"/>
                    <a:pt x="75157" y="23617"/>
                  </a:cubicBezTo>
                  <a:lnTo>
                    <a:pt x="55031" y="3458"/>
                  </a:lnTo>
                  <a:lnTo>
                    <a:pt x="34904" y="23617"/>
                  </a:lnTo>
                  <a:cubicBezTo>
                    <a:pt x="33697" y="24808"/>
                    <a:pt x="32132" y="25403"/>
                    <a:pt x="30566" y="25403"/>
                  </a:cubicBezTo>
                  <a:cubicBezTo>
                    <a:pt x="29000" y="25403"/>
                    <a:pt x="27434" y="24808"/>
                    <a:pt x="26227" y="23617"/>
                  </a:cubicBezTo>
                  <a:lnTo>
                    <a:pt x="26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"/>
          <p:cNvSpPr/>
          <p:nvPr/>
        </p:nvSpPr>
        <p:spPr>
          <a:xfrm>
            <a:off x="720000" y="4143375"/>
            <a:ext cx="4829100" cy="2694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5"/>
          <p:cNvSpPr txBox="1"/>
          <p:nvPr>
            <p:ph type="title"/>
          </p:nvPr>
        </p:nvSpPr>
        <p:spPr>
          <a:xfrm>
            <a:off x="679049" y="253125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User Interface</a:t>
            </a:r>
            <a:endParaRPr sz="4000"/>
          </a:p>
        </p:txBody>
      </p:sp>
      <p:pic>
        <p:nvPicPr>
          <p:cNvPr id="726" name="Google Shape;7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413" y="812910"/>
            <a:ext cx="7103172" cy="272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0413" y="2989427"/>
            <a:ext cx="7103172" cy="2154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"/>
          <p:cNvSpPr txBox="1"/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Core Classes</a:t>
            </a:r>
            <a:endParaRPr sz="4000"/>
          </a:p>
        </p:txBody>
      </p:sp>
      <p:sp>
        <p:nvSpPr>
          <p:cNvPr id="733" name="Google Shape;733;p6"/>
          <p:cNvSpPr/>
          <p:nvPr/>
        </p:nvSpPr>
        <p:spPr>
          <a:xfrm>
            <a:off x="1008592" y="1916063"/>
            <a:ext cx="3766219" cy="250232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6"/>
          <p:cNvSpPr txBox="1"/>
          <p:nvPr>
            <p:ph idx="3" type="body"/>
          </p:nvPr>
        </p:nvSpPr>
        <p:spPr>
          <a:xfrm>
            <a:off x="379539" y="2180118"/>
            <a:ext cx="6413147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students’ information based on classification wanted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6"/>
          <p:cNvSpPr txBox="1"/>
          <p:nvPr>
            <p:ph idx="4" type="subTitle"/>
          </p:nvPr>
        </p:nvSpPr>
        <p:spPr>
          <a:xfrm>
            <a:off x="888820" y="1788665"/>
            <a:ext cx="4028733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Domestic/International/Student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36" name="Google Shape;736;p6"/>
          <p:cNvSpPr/>
          <p:nvPr/>
        </p:nvSpPr>
        <p:spPr>
          <a:xfrm>
            <a:off x="1028737" y="3287198"/>
            <a:ext cx="6872259" cy="307648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6"/>
          <p:cNvSpPr txBox="1"/>
          <p:nvPr>
            <p:ph idx="7" type="body"/>
          </p:nvPr>
        </p:nvSpPr>
        <p:spPr>
          <a:xfrm>
            <a:off x="1022845" y="3589226"/>
            <a:ext cx="5442595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create and append lists based on classification wanted</a:t>
            </a:r>
            <a:endParaRPr/>
          </a:p>
        </p:txBody>
      </p:sp>
      <p:sp>
        <p:nvSpPr>
          <p:cNvPr id="738" name="Google Shape;738;p6"/>
          <p:cNvSpPr txBox="1"/>
          <p:nvPr>
            <p:ph idx="8" type="subTitle"/>
          </p:nvPr>
        </p:nvSpPr>
        <p:spPr>
          <a:xfrm>
            <a:off x="892943" y="3171225"/>
            <a:ext cx="7008053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</a:pPr>
            <a:r>
              <a:rPr lang="en" sz="2000">
                <a:latin typeface="Jua"/>
                <a:ea typeface="Jua"/>
                <a:cs typeface="Jua"/>
                <a:sym typeface="Jua"/>
              </a:rPr>
              <a:t>DomesticStudentList/InternationalStudentList/StudentList</a:t>
            </a:r>
            <a:endParaRPr/>
          </a:p>
        </p:txBody>
      </p:sp>
      <p:grpSp>
        <p:nvGrpSpPr>
          <p:cNvPr id="739" name="Google Shape;739;p6"/>
          <p:cNvGrpSpPr/>
          <p:nvPr/>
        </p:nvGrpSpPr>
        <p:grpSpPr>
          <a:xfrm flipH="1" rot="1622414">
            <a:off x="8008648" y="3868205"/>
            <a:ext cx="607269" cy="767851"/>
            <a:chOff x="590870" y="3616110"/>
            <a:chExt cx="666363" cy="842572"/>
          </a:xfrm>
        </p:grpSpPr>
        <p:sp>
          <p:nvSpPr>
            <p:cNvPr id="740" name="Google Shape;740;p6"/>
            <p:cNvSpPr/>
            <p:nvPr/>
          </p:nvSpPr>
          <p:spPr>
            <a:xfrm rot="-6081307">
              <a:off x="586624" y="3780154"/>
              <a:ext cx="251444" cy="170347"/>
            </a:xfrm>
            <a:custGeom>
              <a:rect b="b" l="l" r="r" t="t"/>
              <a:pathLst>
                <a:path extrusionOk="0" h="2362" w="3487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1" name="Google Shape;741;p6"/>
            <p:cNvGrpSpPr/>
            <p:nvPr/>
          </p:nvGrpSpPr>
          <p:grpSpPr>
            <a:xfrm flipH="1" rot="5531586">
              <a:off x="618821" y="3819626"/>
              <a:ext cx="610461" cy="643473"/>
              <a:chOff x="7825539" y="3253850"/>
              <a:chExt cx="478705" cy="504590"/>
            </a:xfrm>
          </p:grpSpPr>
          <p:sp>
            <p:nvSpPr>
              <p:cNvPr id="742" name="Google Shape;742;p6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6"/>
              <p:cNvSpPr/>
              <p:nvPr/>
            </p:nvSpPr>
            <p:spPr>
              <a:xfrm rot="-3147094">
                <a:off x="7915262" y="3681641"/>
                <a:ext cx="81563" cy="55257"/>
              </a:xfrm>
              <a:custGeom>
                <a:rect b="b" l="l" r="r" t="t"/>
                <a:pathLst>
                  <a:path extrusionOk="0" h="2362" w="3487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4" name="Google Shape;744;p6"/>
            <p:cNvSpPr/>
            <p:nvPr/>
          </p:nvSpPr>
          <p:spPr>
            <a:xfrm rot="-6081504">
              <a:off x="961904" y="3650506"/>
              <a:ext cx="157622" cy="106770"/>
            </a:xfrm>
            <a:custGeom>
              <a:rect b="b" l="l" r="r" t="t"/>
              <a:pathLst>
                <a:path extrusionOk="0" h="2362" w="3487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p6"/>
          <p:cNvGrpSpPr/>
          <p:nvPr/>
        </p:nvGrpSpPr>
        <p:grpSpPr>
          <a:xfrm flipH="1">
            <a:off x="4956031" y="1153758"/>
            <a:ext cx="888583" cy="993024"/>
            <a:chOff x="3711457" y="719700"/>
            <a:chExt cx="975072" cy="1089678"/>
          </a:xfrm>
        </p:grpSpPr>
        <p:grpSp>
          <p:nvGrpSpPr>
            <p:cNvPr id="746" name="Google Shape;746;p6"/>
            <p:cNvGrpSpPr/>
            <p:nvPr/>
          </p:nvGrpSpPr>
          <p:grpSpPr>
            <a:xfrm rot="-2934449">
              <a:off x="3893755" y="948420"/>
              <a:ext cx="610475" cy="761390"/>
              <a:chOff x="7825539" y="3253850"/>
              <a:chExt cx="478705" cy="597076"/>
            </a:xfrm>
          </p:grpSpPr>
          <p:sp>
            <p:nvSpPr>
              <p:cNvPr id="747" name="Google Shape;747;p6"/>
              <p:cNvSpPr/>
              <p:nvPr/>
            </p:nvSpPr>
            <p:spPr>
              <a:xfrm rot="5458561">
                <a:off x="7909950" y="3176054"/>
                <a:ext cx="309883" cy="473495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6"/>
              <p:cNvSpPr/>
              <p:nvPr/>
            </p:nvSpPr>
            <p:spPr>
              <a:xfrm rot="-3146947">
                <a:off x="7874121" y="3701900"/>
                <a:ext cx="158283" cy="107217"/>
              </a:xfrm>
              <a:custGeom>
                <a:rect b="b" l="l" r="r" t="t"/>
                <a:pathLst>
                  <a:path extrusionOk="0" h="2362" w="3487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9" name="Google Shape;749;p6"/>
            <p:cNvSpPr/>
            <p:nvPr/>
          </p:nvSpPr>
          <p:spPr>
            <a:xfrm rot="-6081449">
              <a:off x="3925671" y="763749"/>
              <a:ext cx="201858" cy="136735"/>
            </a:xfrm>
            <a:custGeom>
              <a:rect b="b" l="l" r="r" t="t"/>
              <a:pathLst>
                <a:path extrusionOk="0" h="2362" w="3487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"/>
            <p:cNvSpPr/>
            <p:nvPr/>
          </p:nvSpPr>
          <p:spPr>
            <a:xfrm rot="-6081394">
              <a:off x="4496904" y="1198325"/>
              <a:ext cx="105010" cy="71142"/>
            </a:xfrm>
            <a:custGeom>
              <a:rect b="b" l="l" r="r" t="t"/>
              <a:pathLst>
                <a:path extrusionOk="0" h="2362" w="3487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p6"/>
          <p:cNvGrpSpPr/>
          <p:nvPr/>
        </p:nvGrpSpPr>
        <p:grpSpPr>
          <a:xfrm>
            <a:off x="254297" y="45026"/>
            <a:ext cx="1590675" cy="1573429"/>
            <a:chOff x="142886" y="247258"/>
            <a:chExt cx="2115822" cy="2093161"/>
          </a:xfrm>
        </p:grpSpPr>
        <p:grpSp>
          <p:nvGrpSpPr>
            <p:cNvPr id="752" name="Google Shape;752;p6"/>
            <p:cNvGrpSpPr/>
            <p:nvPr/>
          </p:nvGrpSpPr>
          <p:grpSpPr>
            <a:xfrm rot="-358138">
              <a:off x="204708" y="1015371"/>
              <a:ext cx="1339361" cy="1258820"/>
              <a:chOff x="39160" y="2569290"/>
              <a:chExt cx="2207290" cy="2074557"/>
            </a:xfrm>
          </p:grpSpPr>
          <p:sp>
            <p:nvSpPr>
              <p:cNvPr id="753" name="Google Shape;753;p6"/>
              <p:cNvSpPr/>
              <p:nvPr/>
            </p:nvSpPr>
            <p:spPr>
              <a:xfrm flipH="1" rot="376776">
                <a:off x="135373" y="2672421"/>
                <a:ext cx="1988222" cy="1868294"/>
              </a:xfrm>
              <a:custGeom>
                <a:rect b="b" l="l" r="r" t="t"/>
                <a:pathLst>
                  <a:path extrusionOk="0" h="55911" w="59500">
                    <a:moveTo>
                      <a:pt x="41074" y="1"/>
                    </a:moveTo>
                    <a:cubicBezTo>
                      <a:pt x="35013" y="1"/>
                      <a:pt x="29092" y="3078"/>
                      <a:pt x="25765" y="8617"/>
                    </a:cubicBezTo>
                    <a:lnTo>
                      <a:pt x="1229" y="49344"/>
                    </a:lnTo>
                    <a:cubicBezTo>
                      <a:pt x="0" y="51399"/>
                      <a:pt x="652" y="54056"/>
                      <a:pt x="2707" y="55284"/>
                    </a:cubicBezTo>
                    <a:cubicBezTo>
                      <a:pt x="3409" y="55710"/>
                      <a:pt x="4186" y="55910"/>
                      <a:pt x="4938" y="55910"/>
                    </a:cubicBezTo>
                    <a:cubicBezTo>
                      <a:pt x="6391" y="55910"/>
                      <a:pt x="7845" y="55158"/>
                      <a:pt x="8647" y="53805"/>
                    </a:cubicBezTo>
                    <a:lnTo>
                      <a:pt x="33184" y="13078"/>
                    </a:lnTo>
                    <a:cubicBezTo>
                      <a:pt x="34900" y="10229"/>
                      <a:pt x="37956" y="8643"/>
                      <a:pt x="41078" y="8643"/>
                    </a:cubicBezTo>
                    <a:cubicBezTo>
                      <a:pt x="42653" y="8643"/>
                      <a:pt x="44245" y="9046"/>
                      <a:pt x="45690" y="9895"/>
                    </a:cubicBezTo>
                    <a:cubicBezTo>
                      <a:pt x="47820" y="11148"/>
                      <a:pt x="49324" y="13178"/>
                      <a:pt x="49926" y="15584"/>
                    </a:cubicBezTo>
                    <a:cubicBezTo>
                      <a:pt x="50527" y="17990"/>
                      <a:pt x="50151" y="20472"/>
                      <a:pt x="48848" y="22602"/>
                    </a:cubicBezTo>
                    <a:lnTo>
                      <a:pt x="46316" y="26737"/>
                    </a:lnTo>
                    <a:cubicBezTo>
                      <a:pt x="45063" y="28792"/>
                      <a:pt x="45715" y="31449"/>
                      <a:pt x="47745" y="32702"/>
                    </a:cubicBezTo>
                    <a:cubicBezTo>
                      <a:pt x="48445" y="33126"/>
                      <a:pt x="49222" y="33329"/>
                      <a:pt x="49991" y="33329"/>
                    </a:cubicBezTo>
                    <a:cubicBezTo>
                      <a:pt x="51451" y="33329"/>
                      <a:pt x="52880" y="32595"/>
                      <a:pt x="53685" y="31249"/>
                    </a:cubicBezTo>
                    <a:lnTo>
                      <a:pt x="56241" y="27113"/>
                    </a:lnTo>
                    <a:cubicBezTo>
                      <a:pt x="58748" y="23003"/>
                      <a:pt x="59500" y="18166"/>
                      <a:pt x="58322" y="13479"/>
                    </a:cubicBezTo>
                    <a:cubicBezTo>
                      <a:pt x="57169" y="8817"/>
                      <a:pt x="54236" y="4883"/>
                      <a:pt x="50076" y="2451"/>
                    </a:cubicBezTo>
                    <a:cubicBezTo>
                      <a:pt x="47252" y="791"/>
                      <a:pt x="44145" y="1"/>
                      <a:pt x="4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6"/>
              <p:cNvSpPr/>
              <p:nvPr/>
            </p:nvSpPr>
            <p:spPr>
              <a:xfrm flipH="1" rot="376776">
                <a:off x="1688275" y="4022649"/>
                <a:ext cx="218604" cy="585348"/>
              </a:xfrm>
              <a:custGeom>
                <a:rect b="b" l="l" r="r" t="t"/>
                <a:pathLst>
                  <a:path extrusionOk="0" h="16968" w="6542">
                    <a:moveTo>
                      <a:pt x="3559" y="0"/>
                    </a:moveTo>
                    <a:lnTo>
                      <a:pt x="0" y="5915"/>
                    </a:lnTo>
                    <a:lnTo>
                      <a:pt x="2782" y="16968"/>
                    </a:lnTo>
                    <a:cubicBezTo>
                      <a:pt x="3409" y="16617"/>
                      <a:pt x="3960" y="16116"/>
                      <a:pt x="4361" y="15439"/>
                    </a:cubicBezTo>
                    <a:lnTo>
                      <a:pt x="6542" y="11805"/>
                    </a:lnTo>
                    <a:lnTo>
                      <a:pt x="35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6"/>
              <p:cNvSpPr/>
              <p:nvPr/>
            </p:nvSpPr>
            <p:spPr>
              <a:xfrm flipH="1" rot="376748">
                <a:off x="1485677" y="3577206"/>
                <a:ext cx="218654" cy="625325"/>
              </a:xfrm>
              <a:custGeom>
                <a:rect b="b" l="l" r="r" t="t"/>
                <a:pathLst>
                  <a:path extrusionOk="0" h="17720" w="6543">
                    <a:moveTo>
                      <a:pt x="3560" y="1"/>
                    </a:moveTo>
                    <a:lnTo>
                      <a:pt x="1" y="5915"/>
                    </a:lnTo>
                    <a:lnTo>
                      <a:pt x="2983" y="17720"/>
                    </a:lnTo>
                    <a:lnTo>
                      <a:pt x="6542" y="11805"/>
                    </a:lnTo>
                    <a:lnTo>
                      <a:pt x="35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6"/>
              <p:cNvSpPr/>
              <p:nvPr/>
            </p:nvSpPr>
            <p:spPr>
              <a:xfrm flipH="1" rot="376776">
                <a:off x="1284459" y="3145767"/>
                <a:ext cx="218604" cy="612897"/>
              </a:xfrm>
              <a:custGeom>
                <a:rect b="b" l="l" r="r" t="t"/>
                <a:pathLst>
                  <a:path extrusionOk="0" h="17746" w="6542">
                    <a:moveTo>
                      <a:pt x="3559" y="1"/>
                    </a:moveTo>
                    <a:lnTo>
                      <a:pt x="0" y="5941"/>
                    </a:lnTo>
                    <a:lnTo>
                      <a:pt x="2983" y="17745"/>
                    </a:lnTo>
                    <a:lnTo>
                      <a:pt x="6542" y="11830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6"/>
              <p:cNvSpPr/>
              <p:nvPr/>
            </p:nvSpPr>
            <p:spPr>
              <a:xfrm flipH="1" rot="376776">
                <a:off x="1078967" y="2779772"/>
                <a:ext cx="217802" cy="546449"/>
              </a:xfrm>
              <a:custGeom>
                <a:rect b="b" l="l" r="r" t="t"/>
                <a:pathLst>
                  <a:path extrusionOk="0" h="15791" w="6518">
                    <a:moveTo>
                      <a:pt x="4036" y="1"/>
                    </a:moveTo>
                    <a:cubicBezTo>
                      <a:pt x="2507" y="1104"/>
                      <a:pt x="1129" y="2457"/>
                      <a:pt x="1" y="4061"/>
                    </a:cubicBezTo>
                    <a:lnTo>
                      <a:pt x="2958" y="15790"/>
                    </a:lnTo>
                    <a:lnTo>
                      <a:pt x="6517" y="9850"/>
                    </a:lnTo>
                    <a:lnTo>
                      <a:pt x="40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6"/>
              <p:cNvSpPr/>
              <p:nvPr/>
            </p:nvSpPr>
            <p:spPr>
              <a:xfrm flipH="1" rot="376798">
                <a:off x="496526" y="3476634"/>
                <a:ext cx="125298" cy="239556"/>
              </a:xfrm>
              <a:custGeom>
                <a:rect b="b" l="l" r="r" t="t"/>
                <a:pathLst>
                  <a:path extrusionOk="0" h="7169" w="3560">
                    <a:moveTo>
                      <a:pt x="1755" y="0"/>
                    </a:moveTo>
                    <a:lnTo>
                      <a:pt x="1253" y="802"/>
                    </a:lnTo>
                    <a:cubicBezTo>
                      <a:pt x="0" y="2857"/>
                      <a:pt x="652" y="5514"/>
                      <a:pt x="2682" y="6767"/>
                    </a:cubicBezTo>
                    <a:cubicBezTo>
                      <a:pt x="2958" y="6918"/>
                      <a:pt x="3258" y="7068"/>
                      <a:pt x="3559" y="7168"/>
                    </a:cubicBezTo>
                    <a:lnTo>
                      <a:pt x="1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6"/>
              <p:cNvSpPr/>
              <p:nvPr/>
            </p:nvSpPr>
            <p:spPr>
              <a:xfrm flipH="1" rot="376776">
                <a:off x="791432" y="2635135"/>
                <a:ext cx="235345" cy="320570"/>
              </a:xfrm>
              <a:custGeom>
                <a:rect b="b" l="l" r="r" t="t"/>
                <a:pathLst>
                  <a:path extrusionOk="0" h="9324" w="7043">
                    <a:moveTo>
                      <a:pt x="4837" y="0"/>
                    </a:moveTo>
                    <a:cubicBezTo>
                      <a:pt x="3183" y="76"/>
                      <a:pt x="1554" y="376"/>
                      <a:pt x="0" y="903"/>
                    </a:cubicBezTo>
                    <a:lnTo>
                      <a:pt x="2131" y="9324"/>
                    </a:lnTo>
                    <a:cubicBezTo>
                      <a:pt x="3213" y="8862"/>
                      <a:pt x="4384" y="8627"/>
                      <a:pt x="5572" y="8627"/>
                    </a:cubicBezTo>
                    <a:cubicBezTo>
                      <a:pt x="6061" y="8627"/>
                      <a:pt x="6553" y="8667"/>
                      <a:pt x="7043" y="8747"/>
                    </a:cubicBez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6"/>
              <p:cNvSpPr/>
              <p:nvPr/>
            </p:nvSpPr>
            <p:spPr>
              <a:xfrm flipH="1" rot="376804">
                <a:off x="260070" y="2611373"/>
                <a:ext cx="377701" cy="1044490"/>
              </a:xfrm>
              <a:custGeom>
                <a:rect b="b" l="l" r="r" t="t"/>
                <a:pathLst>
                  <a:path extrusionOk="0" h="30678" w="11304">
                    <a:moveTo>
                      <a:pt x="0" y="1"/>
                    </a:moveTo>
                    <a:lnTo>
                      <a:pt x="3259" y="12858"/>
                    </a:lnTo>
                    <a:cubicBezTo>
                      <a:pt x="3584" y="13510"/>
                      <a:pt x="3860" y="14187"/>
                      <a:pt x="4036" y="14913"/>
                    </a:cubicBezTo>
                    <a:cubicBezTo>
                      <a:pt x="4236" y="15640"/>
                      <a:pt x="4311" y="16367"/>
                      <a:pt x="4311" y="17069"/>
                    </a:cubicBezTo>
                    <a:lnTo>
                      <a:pt x="7745" y="30678"/>
                    </a:lnTo>
                    <a:lnTo>
                      <a:pt x="7795" y="30578"/>
                    </a:lnTo>
                    <a:lnTo>
                      <a:pt x="10351" y="26442"/>
                    </a:lnTo>
                    <a:cubicBezTo>
                      <a:pt x="10702" y="25866"/>
                      <a:pt x="11003" y="25264"/>
                      <a:pt x="11304" y="24663"/>
                    </a:cubicBezTo>
                    <a:lnTo>
                      <a:pt x="5790" y="2833"/>
                    </a:lnTo>
                    <a:cubicBezTo>
                      <a:pt x="5264" y="2457"/>
                      <a:pt x="4737" y="2106"/>
                      <a:pt x="4186" y="1780"/>
                    </a:cubicBezTo>
                    <a:cubicBezTo>
                      <a:pt x="2833" y="978"/>
                      <a:pt x="1429" y="40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6"/>
              <p:cNvSpPr/>
              <p:nvPr/>
            </p:nvSpPr>
            <p:spPr>
              <a:xfrm flipH="1" rot="376776">
                <a:off x="1266619" y="4060058"/>
                <a:ext cx="284767" cy="322292"/>
              </a:xfrm>
              <a:custGeom>
                <a:rect b="b" l="l" r="r" t="t"/>
                <a:pathLst>
                  <a:path extrusionOk="0" h="9645" w="8522">
                    <a:moveTo>
                      <a:pt x="2162" y="0"/>
                    </a:moveTo>
                    <a:cubicBezTo>
                      <a:pt x="821" y="0"/>
                      <a:pt x="0" y="672"/>
                      <a:pt x="0" y="672"/>
                    </a:cubicBezTo>
                    <a:cubicBezTo>
                      <a:pt x="0" y="672"/>
                      <a:pt x="3183" y="3053"/>
                      <a:pt x="3259" y="9645"/>
                    </a:cubicBezTo>
                    <a:cubicBezTo>
                      <a:pt x="4888" y="8868"/>
                      <a:pt x="5665" y="6512"/>
                      <a:pt x="5665" y="6512"/>
                    </a:cubicBezTo>
                    <a:lnTo>
                      <a:pt x="8522" y="6186"/>
                    </a:lnTo>
                    <a:cubicBezTo>
                      <a:pt x="8522" y="6186"/>
                      <a:pt x="7093" y="2051"/>
                      <a:pt x="4437" y="622"/>
                    </a:cubicBezTo>
                    <a:cubicBezTo>
                      <a:pt x="3579" y="157"/>
                      <a:pt x="2810" y="0"/>
                      <a:pt x="21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6"/>
              <p:cNvSpPr/>
              <p:nvPr/>
            </p:nvSpPr>
            <p:spPr>
              <a:xfrm flipH="1" rot="376776">
                <a:off x="1779390" y="3939080"/>
                <a:ext cx="333353" cy="251518"/>
              </a:xfrm>
              <a:custGeom>
                <a:rect b="b" l="l" r="r" t="t"/>
                <a:pathLst>
                  <a:path extrusionOk="0" h="7527" w="9976">
                    <a:moveTo>
                      <a:pt x="5297" y="0"/>
                    </a:moveTo>
                    <a:cubicBezTo>
                      <a:pt x="2722" y="0"/>
                      <a:pt x="1" y="1361"/>
                      <a:pt x="1" y="1361"/>
                    </a:cubicBezTo>
                    <a:lnTo>
                      <a:pt x="1830" y="3591"/>
                    </a:lnTo>
                    <a:cubicBezTo>
                      <a:pt x="1830" y="3591"/>
                      <a:pt x="753" y="5822"/>
                      <a:pt x="1379" y="7526"/>
                    </a:cubicBezTo>
                    <a:cubicBezTo>
                      <a:pt x="5236" y="3607"/>
                      <a:pt x="8625" y="3277"/>
                      <a:pt x="9656" y="3277"/>
                    </a:cubicBezTo>
                    <a:cubicBezTo>
                      <a:pt x="9864" y="3277"/>
                      <a:pt x="9976" y="3291"/>
                      <a:pt x="9976" y="3291"/>
                    </a:cubicBezTo>
                    <a:cubicBezTo>
                      <a:pt x="9976" y="3291"/>
                      <a:pt x="9675" y="985"/>
                      <a:pt x="6793" y="183"/>
                    </a:cubicBezTo>
                    <a:cubicBezTo>
                      <a:pt x="6315" y="54"/>
                      <a:pt x="5809" y="0"/>
                      <a:pt x="5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6"/>
              <p:cNvSpPr/>
              <p:nvPr/>
            </p:nvSpPr>
            <p:spPr>
              <a:xfrm flipH="1" rot="376776">
                <a:off x="1112618" y="3877158"/>
                <a:ext cx="548582" cy="285836"/>
              </a:xfrm>
              <a:custGeom>
                <a:rect b="b" l="l" r="r" t="t"/>
                <a:pathLst>
                  <a:path extrusionOk="0" h="8554" w="16417">
                    <a:moveTo>
                      <a:pt x="9155" y="1"/>
                    </a:moveTo>
                    <a:cubicBezTo>
                      <a:pt x="6313" y="1"/>
                      <a:pt x="3375" y="1325"/>
                      <a:pt x="502" y="2980"/>
                    </a:cubicBezTo>
                    <a:cubicBezTo>
                      <a:pt x="1" y="3932"/>
                      <a:pt x="101" y="5561"/>
                      <a:pt x="101" y="5561"/>
                    </a:cubicBezTo>
                    <a:cubicBezTo>
                      <a:pt x="687" y="5832"/>
                      <a:pt x="12052" y="8554"/>
                      <a:pt x="14940" y="8554"/>
                    </a:cubicBezTo>
                    <a:cubicBezTo>
                      <a:pt x="15264" y="8554"/>
                      <a:pt x="15481" y="8519"/>
                      <a:pt x="15565" y="8443"/>
                    </a:cubicBezTo>
                    <a:cubicBezTo>
                      <a:pt x="16417" y="7692"/>
                      <a:pt x="15139" y="4860"/>
                      <a:pt x="15239" y="4283"/>
                    </a:cubicBezTo>
                    <a:cubicBezTo>
                      <a:pt x="15339" y="3707"/>
                      <a:pt x="16141" y="2228"/>
                      <a:pt x="12332" y="624"/>
                    </a:cubicBezTo>
                    <a:cubicBezTo>
                      <a:pt x="11293" y="190"/>
                      <a:pt x="10231" y="1"/>
                      <a:pt x="91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6"/>
              <p:cNvSpPr/>
              <p:nvPr/>
            </p:nvSpPr>
            <p:spPr>
              <a:xfrm flipH="1" rot="376776">
                <a:off x="1091256" y="4006289"/>
                <a:ext cx="558373" cy="175665"/>
              </a:xfrm>
              <a:custGeom>
                <a:rect b="b" l="l" r="r" t="t"/>
                <a:pathLst>
                  <a:path extrusionOk="0" h="5257" w="16710">
                    <a:moveTo>
                      <a:pt x="7301" y="0"/>
                    </a:moveTo>
                    <a:cubicBezTo>
                      <a:pt x="3363" y="0"/>
                      <a:pt x="0" y="1656"/>
                      <a:pt x="0" y="1656"/>
                    </a:cubicBezTo>
                    <a:cubicBezTo>
                      <a:pt x="4373" y="3898"/>
                      <a:pt x="9937" y="5256"/>
                      <a:pt x="13110" y="5256"/>
                    </a:cubicBezTo>
                    <a:cubicBezTo>
                      <a:pt x="15719" y="5256"/>
                      <a:pt x="16710" y="4337"/>
                      <a:pt x="14085" y="2233"/>
                    </a:cubicBezTo>
                    <a:cubicBezTo>
                      <a:pt x="11982" y="539"/>
                      <a:pt x="9548" y="0"/>
                      <a:pt x="7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6"/>
              <p:cNvSpPr/>
              <p:nvPr/>
            </p:nvSpPr>
            <p:spPr>
              <a:xfrm flipH="1" rot="376776">
                <a:off x="1673051" y="3634359"/>
                <a:ext cx="458126" cy="457258"/>
              </a:xfrm>
              <a:custGeom>
                <a:rect b="b" l="l" r="r" t="t"/>
                <a:pathLst>
                  <a:path extrusionOk="0" h="13684" w="13710">
                    <a:moveTo>
                      <a:pt x="5298" y="0"/>
                    </a:moveTo>
                    <a:cubicBezTo>
                      <a:pt x="4185" y="0"/>
                      <a:pt x="3835" y="710"/>
                      <a:pt x="3584" y="976"/>
                    </a:cubicBezTo>
                    <a:cubicBezTo>
                      <a:pt x="3183" y="1402"/>
                      <a:pt x="150" y="2054"/>
                      <a:pt x="75" y="3157"/>
                    </a:cubicBezTo>
                    <a:cubicBezTo>
                      <a:pt x="0" y="4285"/>
                      <a:pt x="11253" y="13357"/>
                      <a:pt x="11930" y="13683"/>
                    </a:cubicBezTo>
                    <a:cubicBezTo>
                      <a:pt x="11930" y="13683"/>
                      <a:pt x="13258" y="12756"/>
                      <a:pt x="13709" y="11753"/>
                    </a:cubicBezTo>
                    <a:cubicBezTo>
                      <a:pt x="13058" y="7267"/>
                      <a:pt x="11830" y="3007"/>
                      <a:pt x="8246" y="1001"/>
                    </a:cubicBezTo>
                    <a:cubicBezTo>
                      <a:pt x="6897" y="252"/>
                      <a:pt x="5962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6"/>
              <p:cNvSpPr/>
              <p:nvPr/>
            </p:nvSpPr>
            <p:spPr>
              <a:xfrm flipH="1" rot="376776">
                <a:off x="1727081" y="3733750"/>
                <a:ext cx="500831" cy="366434"/>
              </a:xfrm>
              <a:custGeom>
                <a:rect b="b" l="l" r="r" t="t"/>
                <a:pathLst>
                  <a:path extrusionOk="0" h="10966" w="14988">
                    <a:moveTo>
                      <a:pt x="4290" y="0"/>
                    </a:moveTo>
                    <a:cubicBezTo>
                      <a:pt x="0" y="0"/>
                      <a:pt x="7525" y="7532"/>
                      <a:pt x="14988" y="10965"/>
                    </a:cubicBezTo>
                    <a:cubicBezTo>
                      <a:pt x="14988" y="10965"/>
                      <a:pt x="13083" y="1918"/>
                      <a:pt x="5840" y="213"/>
                    </a:cubicBezTo>
                    <a:cubicBezTo>
                      <a:pt x="5210" y="68"/>
                      <a:pt x="4697" y="0"/>
                      <a:pt x="42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6"/>
              <p:cNvSpPr/>
              <p:nvPr/>
            </p:nvSpPr>
            <p:spPr>
              <a:xfrm flipH="1" rot="376776">
                <a:off x="1511572" y="3871653"/>
                <a:ext cx="296496" cy="274742"/>
              </a:xfrm>
              <a:custGeom>
                <a:rect b="b" l="l" r="r" t="t"/>
                <a:pathLst>
                  <a:path extrusionOk="0" h="8222" w="8873">
                    <a:moveTo>
                      <a:pt x="3785" y="1"/>
                    </a:moveTo>
                    <a:cubicBezTo>
                      <a:pt x="3258" y="2482"/>
                      <a:pt x="0" y="4362"/>
                      <a:pt x="0" y="4362"/>
                    </a:cubicBezTo>
                    <a:cubicBezTo>
                      <a:pt x="0" y="4362"/>
                      <a:pt x="3409" y="7996"/>
                      <a:pt x="7920" y="8221"/>
                    </a:cubicBezTo>
                    <a:cubicBezTo>
                      <a:pt x="7694" y="8046"/>
                      <a:pt x="7719" y="4337"/>
                      <a:pt x="8872" y="2031"/>
                    </a:cubicBezTo>
                    <a:lnTo>
                      <a:pt x="8872" y="2031"/>
                    </a:lnTo>
                    <a:cubicBezTo>
                      <a:pt x="8689" y="2093"/>
                      <a:pt x="8490" y="2121"/>
                      <a:pt x="8278" y="2121"/>
                    </a:cubicBezTo>
                    <a:cubicBezTo>
                      <a:pt x="6697" y="2121"/>
                      <a:pt x="4470" y="553"/>
                      <a:pt x="3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8" name="Google Shape;768;p6"/>
            <p:cNvGrpSpPr/>
            <p:nvPr/>
          </p:nvGrpSpPr>
          <p:grpSpPr>
            <a:xfrm flipH="1" rot="-1618257">
              <a:off x="1031568" y="433283"/>
              <a:ext cx="1059019" cy="995336"/>
              <a:chOff x="39160" y="2569290"/>
              <a:chExt cx="2207290" cy="2074557"/>
            </a:xfrm>
          </p:grpSpPr>
          <p:sp>
            <p:nvSpPr>
              <p:cNvPr id="769" name="Google Shape;769;p6"/>
              <p:cNvSpPr/>
              <p:nvPr/>
            </p:nvSpPr>
            <p:spPr>
              <a:xfrm flipH="1" rot="376776">
                <a:off x="135373" y="2672421"/>
                <a:ext cx="1988222" cy="1868294"/>
              </a:xfrm>
              <a:custGeom>
                <a:rect b="b" l="l" r="r" t="t"/>
                <a:pathLst>
                  <a:path extrusionOk="0" h="55911" w="59500">
                    <a:moveTo>
                      <a:pt x="41074" y="1"/>
                    </a:moveTo>
                    <a:cubicBezTo>
                      <a:pt x="35013" y="1"/>
                      <a:pt x="29092" y="3078"/>
                      <a:pt x="25765" y="8617"/>
                    </a:cubicBezTo>
                    <a:lnTo>
                      <a:pt x="1229" y="49344"/>
                    </a:lnTo>
                    <a:cubicBezTo>
                      <a:pt x="0" y="51399"/>
                      <a:pt x="652" y="54056"/>
                      <a:pt x="2707" y="55284"/>
                    </a:cubicBezTo>
                    <a:cubicBezTo>
                      <a:pt x="3409" y="55710"/>
                      <a:pt x="4186" y="55910"/>
                      <a:pt x="4938" y="55910"/>
                    </a:cubicBezTo>
                    <a:cubicBezTo>
                      <a:pt x="6391" y="55910"/>
                      <a:pt x="7845" y="55158"/>
                      <a:pt x="8647" y="53805"/>
                    </a:cubicBezTo>
                    <a:lnTo>
                      <a:pt x="33184" y="13078"/>
                    </a:lnTo>
                    <a:cubicBezTo>
                      <a:pt x="34900" y="10229"/>
                      <a:pt x="37956" y="8643"/>
                      <a:pt x="41078" y="8643"/>
                    </a:cubicBezTo>
                    <a:cubicBezTo>
                      <a:pt x="42653" y="8643"/>
                      <a:pt x="44245" y="9046"/>
                      <a:pt x="45690" y="9895"/>
                    </a:cubicBezTo>
                    <a:cubicBezTo>
                      <a:pt x="47820" y="11148"/>
                      <a:pt x="49324" y="13178"/>
                      <a:pt x="49926" y="15584"/>
                    </a:cubicBezTo>
                    <a:cubicBezTo>
                      <a:pt x="50527" y="17990"/>
                      <a:pt x="50151" y="20472"/>
                      <a:pt x="48848" y="22602"/>
                    </a:cubicBezTo>
                    <a:lnTo>
                      <a:pt x="46316" y="26737"/>
                    </a:lnTo>
                    <a:cubicBezTo>
                      <a:pt x="45063" y="28792"/>
                      <a:pt x="45715" y="31449"/>
                      <a:pt x="47745" y="32702"/>
                    </a:cubicBezTo>
                    <a:cubicBezTo>
                      <a:pt x="48445" y="33126"/>
                      <a:pt x="49222" y="33329"/>
                      <a:pt x="49991" y="33329"/>
                    </a:cubicBezTo>
                    <a:cubicBezTo>
                      <a:pt x="51451" y="33329"/>
                      <a:pt x="52880" y="32595"/>
                      <a:pt x="53685" y="31249"/>
                    </a:cubicBezTo>
                    <a:lnTo>
                      <a:pt x="56241" y="27113"/>
                    </a:lnTo>
                    <a:cubicBezTo>
                      <a:pt x="58748" y="23003"/>
                      <a:pt x="59500" y="18166"/>
                      <a:pt x="58322" y="13479"/>
                    </a:cubicBezTo>
                    <a:cubicBezTo>
                      <a:pt x="57169" y="8817"/>
                      <a:pt x="54236" y="4883"/>
                      <a:pt x="50076" y="2451"/>
                    </a:cubicBezTo>
                    <a:cubicBezTo>
                      <a:pt x="47252" y="791"/>
                      <a:pt x="44145" y="1"/>
                      <a:pt x="41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6"/>
              <p:cNvSpPr/>
              <p:nvPr/>
            </p:nvSpPr>
            <p:spPr>
              <a:xfrm flipH="1" rot="376776">
                <a:off x="1688275" y="4022649"/>
                <a:ext cx="218604" cy="585348"/>
              </a:xfrm>
              <a:custGeom>
                <a:rect b="b" l="l" r="r" t="t"/>
                <a:pathLst>
                  <a:path extrusionOk="0" h="16968" w="6542">
                    <a:moveTo>
                      <a:pt x="3559" y="0"/>
                    </a:moveTo>
                    <a:lnTo>
                      <a:pt x="0" y="5915"/>
                    </a:lnTo>
                    <a:lnTo>
                      <a:pt x="2782" y="16968"/>
                    </a:lnTo>
                    <a:cubicBezTo>
                      <a:pt x="3409" y="16617"/>
                      <a:pt x="3960" y="16116"/>
                      <a:pt x="4361" y="15439"/>
                    </a:cubicBezTo>
                    <a:lnTo>
                      <a:pt x="6542" y="11805"/>
                    </a:lnTo>
                    <a:lnTo>
                      <a:pt x="35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6"/>
              <p:cNvSpPr/>
              <p:nvPr/>
            </p:nvSpPr>
            <p:spPr>
              <a:xfrm flipH="1" rot="376748">
                <a:off x="1485677" y="3577206"/>
                <a:ext cx="218654" cy="625325"/>
              </a:xfrm>
              <a:custGeom>
                <a:rect b="b" l="l" r="r" t="t"/>
                <a:pathLst>
                  <a:path extrusionOk="0" h="17720" w="6543">
                    <a:moveTo>
                      <a:pt x="3560" y="1"/>
                    </a:moveTo>
                    <a:lnTo>
                      <a:pt x="1" y="5915"/>
                    </a:lnTo>
                    <a:lnTo>
                      <a:pt x="2983" y="17720"/>
                    </a:lnTo>
                    <a:lnTo>
                      <a:pt x="6542" y="11805"/>
                    </a:lnTo>
                    <a:lnTo>
                      <a:pt x="35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6"/>
              <p:cNvSpPr/>
              <p:nvPr/>
            </p:nvSpPr>
            <p:spPr>
              <a:xfrm flipH="1" rot="376776">
                <a:off x="1284459" y="3145767"/>
                <a:ext cx="218604" cy="612897"/>
              </a:xfrm>
              <a:custGeom>
                <a:rect b="b" l="l" r="r" t="t"/>
                <a:pathLst>
                  <a:path extrusionOk="0" h="17746" w="6542">
                    <a:moveTo>
                      <a:pt x="3559" y="1"/>
                    </a:moveTo>
                    <a:lnTo>
                      <a:pt x="0" y="5941"/>
                    </a:lnTo>
                    <a:lnTo>
                      <a:pt x="2983" y="17745"/>
                    </a:lnTo>
                    <a:lnTo>
                      <a:pt x="6542" y="11830"/>
                    </a:lnTo>
                    <a:lnTo>
                      <a:pt x="35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6"/>
              <p:cNvSpPr/>
              <p:nvPr/>
            </p:nvSpPr>
            <p:spPr>
              <a:xfrm flipH="1" rot="376776">
                <a:off x="1078967" y="2779772"/>
                <a:ext cx="217802" cy="546449"/>
              </a:xfrm>
              <a:custGeom>
                <a:rect b="b" l="l" r="r" t="t"/>
                <a:pathLst>
                  <a:path extrusionOk="0" h="15791" w="6518">
                    <a:moveTo>
                      <a:pt x="4036" y="1"/>
                    </a:moveTo>
                    <a:cubicBezTo>
                      <a:pt x="2507" y="1104"/>
                      <a:pt x="1129" y="2457"/>
                      <a:pt x="1" y="4061"/>
                    </a:cubicBezTo>
                    <a:lnTo>
                      <a:pt x="2958" y="15790"/>
                    </a:lnTo>
                    <a:lnTo>
                      <a:pt x="6517" y="9850"/>
                    </a:lnTo>
                    <a:lnTo>
                      <a:pt x="40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6"/>
              <p:cNvSpPr/>
              <p:nvPr/>
            </p:nvSpPr>
            <p:spPr>
              <a:xfrm flipH="1" rot="376798">
                <a:off x="496526" y="3476634"/>
                <a:ext cx="125298" cy="239556"/>
              </a:xfrm>
              <a:custGeom>
                <a:rect b="b" l="l" r="r" t="t"/>
                <a:pathLst>
                  <a:path extrusionOk="0" h="7169" w="3560">
                    <a:moveTo>
                      <a:pt x="1755" y="0"/>
                    </a:moveTo>
                    <a:lnTo>
                      <a:pt x="1253" y="802"/>
                    </a:lnTo>
                    <a:cubicBezTo>
                      <a:pt x="0" y="2857"/>
                      <a:pt x="652" y="5514"/>
                      <a:pt x="2682" y="6767"/>
                    </a:cubicBezTo>
                    <a:cubicBezTo>
                      <a:pt x="2958" y="6918"/>
                      <a:pt x="3258" y="7068"/>
                      <a:pt x="3559" y="7168"/>
                    </a:cubicBezTo>
                    <a:lnTo>
                      <a:pt x="1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6"/>
              <p:cNvSpPr/>
              <p:nvPr/>
            </p:nvSpPr>
            <p:spPr>
              <a:xfrm flipH="1" rot="376776">
                <a:off x="791432" y="2635135"/>
                <a:ext cx="235345" cy="320570"/>
              </a:xfrm>
              <a:custGeom>
                <a:rect b="b" l="l" r="r" t="t"/>
                <a:pathLst>
                  <a:path extrusionOk="0" h="9324" w="7043">
                    <a:moveTo>
                      <a:pt x="4837" y="0"/>
                    </a:moveTo>
                    <a:cubicBezTo>
                      <a:pt x="3183" y="76"/>
                      <a:pt x="1554" y="376"/>
                      <a:pt x="0" y="903"/>
                    </a:cubicBezTo>
                    <a:lnTo>
                      <a:pt x="2131" y="9324"/>
                    </a:lnTo>
                    <a:cubicBezTo>
                      <a:pt x="3213" y="8862"/>
                      <a:pt x="4384" y="8627"/>
                      <a:pt x="5572" y="8627"/>
                    </a:cubicBezTo>
                    <a:cubicBezTo>
                      <a:pt x="6061" y="8627"/>
                      <a:pt x="6553" y="8667"/>
                      <a:pt x="7043" y="8747"/>
                    </a:cubicBez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6"/>
              <p:cNvSpPr/>
              <p:nvPr/>
            </p:nvSpPr>
            <p:spPr>
              <a:xfrm flipH="1" rot="376804">
                <a:off x="260070" y="2611373"/>
                <a:ext cx="377701" cy="1044490"/>
              </a:xfrm>
              <a:custGeom>
                <a:rect b="b" l="l" r="r" t="t"/>
                <a:pathLst>
                  <a:path extrusionOk="0" h="30678" w="11304">
                    <a:moveTo>
                      <a:pt x="0" y="1"/>
                    </a:moveTo>
                    <a:lnTo>
                      <a:pt x="3259" y="12858"/>
                    </a:lnTo>
                    <a:cubicBezTo>
                      <a:pt x="3584" y="13510"/>
                      <a:pt x="3860" y="14187"/>
                      <a:pt x="4036" y="14913"/>
                    </a:cubicBezTo>
                    <a:cubicBezTo>
                      <a:pt x="4236" y="15640"/>
                      <a:pt x="4311" y="16367"/>
                      <a:pt x="4311" y="17069"/>
                    </a:cubicBezTo>
                    <a:lnTo>
                      <a:pt x="7745" y="30678"/>
                    </a:lnTo>
                    <a:lnTo>
                      <a:pt x="7795" y="30578"/>
                    </a:lnTo>
                    <a:lnTo>
                      <a:pt x="10351" y="26442"/>
                    </a:lnTo>
                    <a:cubicBezTo>
                      <a:pt x="10702" y="25866"/>
                      <a:pt x="11003" y="25264"/>
                      <a:pt x="11304" y="24663"/>
                    </a:cubicBezTo>
                    <a:lnTo>
                      <a:pt x="5790" y="2833"/>
                    </a:lnTo>
                    <a:cubicBezTo>
                      <a:pt x="5264" y="2457"/>
                      <a:pt x="4737" y="2106"/>
                      <a:pt x="4186" y="1780"/>
                    </a:cubicBezTo>
                    <a:cubicBezTo>
                      <a:pt x="2833" y="978"/>
                      <a:pt x="1429" y="40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6"/>
              <p:cNvSpPr/>
              <p:nvPr/>
            </p:nvSpPr>
            <p:spPr>
              <a:xfrm flipH="1" rot="376776">
                <a:off x="1266619" y="4060058"/>
                <a:ext cx="284767" cy="322292"/>
              </a:xfrm>
              <a:custGeom>
                <a:rect b="b" l="l" r="r" t="t"/>
                <a:pathLst>
                  <a:path extrusionOk="0" h="9645" w="8522">
                    <a:moveTo>
                      <a:pt x="2162" y="0"/>
                    </a:moveTo>
                    <a:cubicBezTo>
                      <a:pt x="821" y="0"/>
                      <a:pt x="0" y="672"/>
                      <a:pt x="0" y="672"/>
                    </a:cubicBezTo>
                    <a:cubicBezTo>
                      <a:pt x="0" y="672"/>
                      <a:pt x="3183" y="3053"/>
                      <a:pt x="3259" y="9645"/>
                    </a:cubicBezTo>
                    <a:cubicBezTo>
                      <a:pt x="4888" y="8868"/>
                      <a:pt x="5665" y="6512"/>
                      <a:pt x="5665" y="6512"/>
                    </a:cubicBezTo>
                    <a:lnTo>
                      <a:pt x="8522" y="6186"/>
                    </a:lnTo>
                    <a:cubicBezTo>
                      <a:pt x="8522" y="6186"/>
                      <a:pt x="7093" y="2051"/>
                      <a:pt x="4437" y="622"/>
                    </a:cubicBezTo>
                    <a:cubicBezTo>
                      <a:pt x="3579" y="157"/>
                      <a:pt x="2810" y="0"/>
                      <a:pt x="21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6"/>
              <p:cNvSpPr/>
              <p:nvPr/>
            </p:nvSpPr>
            <p:spPr>
              <a:xfrm flipH="1" rot="376776">
                <a:off x="1779390" y="3939080"/>
                <a:ext cx="333353" cy="251518"/>
              </a:xfrm>
              <a:custGeom>
                <a:rect b="b" l="l" r="r" t="t"/>
                <a:pathLst>
                  <a:path extrusionOk="0" h="7527" w="9976">
                    <a:moveTo>
                      <a:pt x="5297" y="0"/>
                    </a:moveTo>
                    <a:cubicBezTo>
                      <a:pt x="2722" y="0"/>
                      <a:pt x="1" y="1361"/>
                      <a:pt x="1" y="1361"/>
                    </a:cubicBezTo>
                    <a:lnTo>
                      <a:pt x="1830" y="3591"/>
                    </a:lnTo>
                    <a:cubicBezTo>
                      <a:pt x="1830" y="3591"/>
                      <a:pt x="753" y="5822"/>
                      <a:pt x="1379" y="7526"/>
                    </a:cubicBezTo>
                    <a:cubicBezTo>
                      <a:pt x="5236" y="3607"/>
                      <a:pt x="8625" y="3277"/>
                      <a:pt x="9656" y="3277"/>
                    </a:cubicBezTo>
                    <a:cubicBezTo>
                      <a:pt x="9864" y="3277"/>
                      <a:pt x="9976" y="3291"/>
                      <a:pt x="9976" y="3291"/>
                    </a:cubicBezTo>
                    <a:cubicBezTo>
                      <a:pt x="9976" y="3291"/>
                      <a:pt x="9675" y="985"/>
                      <a:pt x="6793" y="183"/>
                    </a:cubicBezTo>
                    <a:cubicBezTo>
                      <a:pt x="6315" y="54"/>
                      <a:pt x="5809" y="0"/>
                      <a:pt x="5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6"/>
              <p:cNvSpPr/>
              <p:nvPr/>
            </p:nvSpPr>
            <p:spPr>
              <a:xfrm flipH="1" rot="376776">
                <a:off x="1112618" y="3877158"/>
                <a:ext cx="548582" cy="285836"/>
              </a:xfrm>
              <a:custGeom>
                <a:rect b="b" l="l" r="r" t="t"/>
                <a:pathLst>
                  <a:path extrusionOk="0" h="8554" w="16417">
                    <a:moveTo>
                      <a:pt x="9155" y="1"/>
                    </a:moveTo>
                    <a:cubicBezTo>
                      <a:pt x="6313" y="1"/>
                      <a:pt x="3375" y="1325"/>
                      <a:pt x="502" y="2980"/>
                    </a:cubicBezTo>
                    <a:cubicBezTo>
                      <a:pt x="1" y="3932"/>
                      <a:pt x="101" y="5561"/>
                      <a:pt x="101" y="5561"/>
                    </a:cubicBezTo>
                    <a:cubicBezTo>
                      <a:pt x="687" y="5832"/>
                      <a:pt x="12052" y="8554"/>
                      <a:pt x="14940" y="8554"/>
                    </a:cubicBezTo>
                    <a:cubicBezTo>
                      <a:pt x="15264" y="8554"/>
                      <a:pt x="15481" y="8519"/>
                      <a:pt x="15565" y="8443"/>
                    </a:cubicBezTo>
                    <a:cubicBezTo>
                      <a:pt x="16417" y="7692"/>
                      <a:pt x="15139" y="4860"/>
                      <a:pt x="15239" y="4283"/>
                    </a:cubicBezTo>
                    <a:cubicBezTo>
                      <a:pt x="15339" y="3707"/>
                      <a:pt x="16141" y="2228"/>
                      <a:pt x="12332" y="624"/>
                    </a:cubicBezTo>
                    <a:cubicBezTo>
                      <a:pt x="11293" y="190"/>
                      <a:pt x="10231" y="1"/>
                      <a:pt x="91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6"/>
              <p:cNvSpPr/>
              <p:nvPr/>
            </p:nvSpPr>
            <p:spPr>
              <a:xfrm flipH="1" rot="376776">
                <a:off x="1091256" y="4006289"/>
                <a:ext cx="558373" cy="175665"/>
              </a:xfrm>
              <a:custGeom>
                <a:rect b="b" l="l" r="r" t="t"/>
                <a:pathLst>
                  <a:path extrusionOk="0" h="5257" w="16710">
                    <a:moveTo>
                      <a:pt x="7301" y="0"/>
                    </a:moveTo>
                    <a:cubicBezTo>
                      <a:pt x="3363" y="0"/>
                      <a:pt x="0" y="1656"/>
                      <a:pt x="0" y="1656"/>
                    </a:cubicBezTo>
                    <a:cubicBezTo>
                      <a:pt x="4373" y="3898"/>
                      <a:pt x="9937" y="5256"/>
                      <a:pt x="13110" y="5256"/>
                    </a:cubicBezTo>
                    <a:cubicBezTo>
                      <a:pt x="15719" y="5256"/>
                      <a:pt x="16710" y="4337"/>
                      <a:pt x="14085" y="2233"/>
                    </a:cubicBezTo>
                    <a:cubicBezTo>
                      <a:pt x="11982" y="539"/>
                      <a:pt x="9548" y="0"/>
                      <a:pt x="7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6"/>
              <p:cNvSpPr/>
              <p:nvPr/>
            </p:nvSpPr>
            <p:spPr>
              <a:xfrm flipH="1" rot="376776">
                <a:off x="1673051" y="3634359"/>
                <a:ext cx="458126" cy="457258"/>
              </a:xfrm>
              <a:custGeom>
                <a:rect b="b" l="l" r="r" t="t"/>
                <a:pathLst>
                  <a:path extrusionOk="0" h="13684" w="13710">
                    <a:moveTo>
                      <a:pt x="5298" y="0"/>
                    </a:moveTo>
                    <a:cubicBezTo>
                      <a:pt x="4185" y="0"/>
                      <a:pt x="3835" y="710"/>
                      <a:pt x="3584" y="976"/>
                    </a:cubicBezTo>
                    <a:cubicBezTo>
                      <a:pt x="3183" y="1402"/>
                      <a:pt x="150" y="2054"/>
                      <a:pt x="75" y="3157"/>
                    </a:cubicBezTo>
                    <a:cubicBezTo>
                      <a:pt x="0" y="4285"/>
                      <a:pt x="11253" y="13357"/>
                      <a:pt x="11930" y="13683"/>
                    </a:cubicBezTo>
                    <a:cubicBezTo>
                      <a:pt x="11930" y="13683"/>
                      <a:pt x="13258" y="12756"/>
                      <a:pt x="13709" y="11753"/>
                    </a:cubicBezTo>
                    <a:cubicBezTo>
                      <a:pt x="13058" y="7267"/>
                      <a:pt x="11830" y="3007"/>
                      <a:pt x="8246" y="1001"/>
                    </a:cubicBezTo>
                    <a:cubicBezTo>
                      <a:pt x="6897" y="252"/>
                      <a:pt x="5962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6"/>
              <p:cNvSpPr/>
              <p:nvPr/>
            </p:nvSpPr>
            <p:spPr>
              <a:xfrm flipH="1" rot="376776">
                <a:off x="1727081" y="3733750"/>
                <a:ext cx="500831" cy="366434"/>
              </a:xfrm>
              <a:custGeom>
                <a:rect b="b" l="l" r="r" t="t"/>
                <a:pathLst>
                  <a:path extrusionOk="0" h="10966" w="14988">
                    <a:moveTo>
                      <a:pt x="4290" y="0"/>
                    </a:moveTo>
                    <a:cubicBezTo>
                      <a:pt x="0" y="0"/>
                      <a:pt x="7525" y="7532"/>
                      <a:pt x="14988" y="10965"/>
                    </a:cubicBezTo>
                    <a:cubicBezTo>
                      <a:pt x="14988" y="10965"/>
                      <a:pt x="13083" y="1918"/>
                      <a:pt x="5840" y="213"/>
                    </a:cubicBezTo>
                    <a:cubicBezTo>
                      <a:pt x="5210" y="68"/>
                      <a:pt x="4697" y="0"/>
                      <a:pt x="42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6"/>
              <p:cNvSpPr/>
              <p:nvPr/>
            </p:nvSpPr>
            <p:spPr>
              <a:xfrm flipH="1" rot="376776">
                <a:off x="1511572" y="3871653"/>
                <a:ext cx="296496" cy="274742"/>
              </a:xfrm>
              <a:custGeom>
                <a:rect b="b" l="l" r="r" t="t"/>
                <a:pathLst>
                  <a:path extrusionOk="0" h="8222" w="8873">
                    <a:moveTo>
                      <a:pt x="3785" y="1"/>
                    </a:moveTo>
                    <a:cubicBezTo>
                      <a:pt x="3258" y="2482"/>
                      <a:pt x="0" y="4362"/>
                      <a:pt x="0" y="4362"/>
                    </a:cubicBezTo>
                    <a:cubicBezTo>
                      <a:pt x="0" y="4362"/>
                      <a:pt x="3409" y="7996"/>
                      <a:pt x="7920" y="8221"/>
                    </a:cubicBezTo>
                    <a:cubicBezTo>
                      <a:pt x="7694" y="8046"/>
                      <a:pt x="7719" y="4337"/>
                      <a:pt x="8872" y="2031"/>
                    </a:cubicBezTo>
                    <a:lnTo>
                      <a:pt x="8872" y="2031"/>
                    </a:lnTo>
                    <a:cubicBezTo>
                      <a:pt x="8689" y="2093"/>
                      <a:pt x="8490" y="2121"/>
                      <a:pt x="8278" y="2121"/>
                    </a:cubicBezTo>
                    <a:cubicBezTo>
                      <a:pt x="6697" y="2121"/>
                      <a:pt x="4470" y="553"/>
                      <a:pt x="3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"/>
          <p:cNvSpPr txBox="1"/>
          <p:nvPr/>
        </p:nvSpPr>
        <p:spPr>
          <a:xfrm>
            <a:off x="720000" y="540000"/>
            <a:ext cx="7785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Jua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Core Functions</a:t>
            </a:r>
            <a:endParaRPr/>
          </a:p>
        </p:txBody>
      </p:sp>
      <p:sp>
        <p:nvSpPr>
          <p:cNvPr id="789" name="Google Shape;789;p7"/>
          <p:cNvSpPr/>
          <p:nvPr/>
        </p:nvSpPr>
        <p:spPr>
          <a:xfrm>
            <a:off x="1008593" y="1897956"/>
            <a:ext cx="1258198" cy="268339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7"/>
          <p:cNvSpPr txBox="1"/>
          <p:nvPr/>
        </p:nvSpPr>
        <p:spPr>
          <a:xfrm>
            <a:off x="916077" y="1761129"/>
            <a:ext cx="1419869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Stu_Sort</a:t>
            </a:r>
            <a:endParaRPr b="1" i="0" sz="2000" u="none" cap="none" strike="noStrike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91" name="Google Shape;791;p7"/>
          <p:cNvSpPr txBox="1"/>
          <p:nvPr/>
        </p:nvSpPr>
        <p:spPr>
          <a:xfrm>
            <a:off x="1117207" y="2166295"/>
            <a:ext cx="6482302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Merge sort functions responsible for creating all lists based on respective hierarchies</a:t>
            </a:r>
            <a:endParaRPr/>
          </a:p>
        </p:txBody>
      </p:sp>
      <p:sp>
        <p:nvSpPr>
          <p:cNvPr id="792" name="Google Shape;792;p7"/>
          <p:cNvSpPr/>
          <p:nvPr/>
        </p:nvSpPr>
        <p:spPr>
          <a:xfrm>
            <a:off x="1014278" y="2820000"/>
            <a:ext cx="1488720" cy="281783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7"/>
          <p:cNvSpPr txBox="1"/>
          <p:nvPr/>
        </p:nvSpPr>
        <p:spPr>
          <a:xfrm>
            <a:off x="973861" y="2708241"/>
            <a:ext cx="1569554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Get_Number</a:t>
            </a:r>
            <a:endParaRPr/>
          </a:p>
        </p:txBody>
      </p:sp>
      <p:sp>
        <p:nvSpPr>
          <p:cNvPr id="794" name="Google Shape;794;p7"/>
          <p:cNvSpPr/>
          <p:nvPr/>
        </p:nvSpPr>
        <p:spPr>
          <a:xfrm>
            <a:off x="1057897" y="3503308"/>
            <a:ext cx="1965131" cy="257132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7"/>
          <p:cNvSpPr txBox="1"/>
          <p:nvPr/>
        </p:nvSpPr>
        <p:spPr>
          <a:xfrm>
            <a:off x="1008593" y="3368844"/>
            <a:ext cx="203828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Find Functions</a:t>
            </a:r>
            <a:endParaRPr/>
          </a:p>
        </p:txBody>
      </p:sp>
      <p:sp>
        <p:nvSpPr>
          <p:cNvPr id="796" name="Google Shape;796;p7"/>
          <p:cNvSpPr txBox="1"/>
          <p:nvPr/>
        </p:nvSpPr>
        <p:spPr>
          <a:xfrm>
            <a:off x="1117206" y="3087061"/>
            <a:ext cx="6413147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Ensuring validity of inputs whenever needed</a:t>
            </a:r>
            <a:endParaRPr/>
          </a:p>
        </p:txBody>
      </p:sp>
      <p:sp>
        <p:nvSpPr>
          <p:cNvPr id="797" name="Google Shape;797;p7"/>
          <p:cNvSpPr txBox="1"/>
          <p:nvPr/>
        </p:nvSpPr>
        <p:spPr>
          <a:xfrm>
            <a:off x="1151784" y="3795677"/>
            <a:ext cx="6413147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Traverses linked lists based on specific classification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802;p9"/>
          <p:cNvGrpSpPr/>
          <p:nvPr/>
        </p:nvGrpSpPr>
        <p:grpSpPr>
          <a:xfrm flipH="1">
            <a:off x="-231955" y="3728875"/>
            <a:ext cx="1103755" cy="1469325"/>
            <a:chOff x="6584225" y="2312688"/>
            <a:chExt cx="1157825" cy="1469325"/>
          </a:xfrm>
        </p:grpSpPr>
        <p:sp>
          <p:nvSpPr>
            <p:cNvPr id="803" name="Google Shape;803;p9"/>
            <p:cNvSpPr/>
            <p:nvPr/>
          </p:nvSpPr>
          <p:spPr>
            <a:xfrm flipH="1">
              <a:off x="6616175" y="2312688"/>
              <a:ext cx="1125875" cy="1214075"/>
            </a:xfrm>
            <a:custGeom>
              <a:rect b="b" l="l" r="r" t="t"/>
              <a:pathLst>
                <a:path extrusionOk="0" h="48563" w="45035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9"/>
            <p:cNvSpPr/>
            <p:nvPr/>
          </p:nvSpPr>
          <p:spPr>
            <a:xfrm flipH="1">
              <a:off x="7130600" y="2474713"/>
              <a:ext cx="526350" cy="537625"/>
            </a:xfrm>
            <a:custGeom>
              <a:rect b="b" l="l" r="r" t="t"/>
              <a:pathLst>
                <a:path extrusionOk="0" h="21505" w="21054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9"/>
            <p:cNvSpPr/>
            <p:nvPr/>
          </p:nvSpPr>
          <p:spPr>
            <a:xfrm flipH="1">
              <a:off x="7063550" y="2608813"/>
              <a:ext cx="480600" cy="715550"/>
            </a:xfrm>
            <a:custGeom>
              <a:rect b="b" l="l" r="r" t="t"/>
              <a:pathLst>
                <a:path extrusionOk="0" h="28622" w="19224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9"/>
            <p:cNvSpPr/>
            <p:nvPr/>
          </p:nvSpPr>
          <p:spPr>
            <a:xfrm flipH="1">
              <a:off x="6954525" y="2712188"/>
              <a:ext cx="371575" cy="814575"/>
            </a:xfrm>
            <a:custGeom>
              <a:rect b="b" l="l" r="r" t="t"/>
              <a:pathLst>
                <a:path extrusionOk="0" h="32583" w="14863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9"/>
            <p:cNvSpPr/>
            <p:nvPr/>
          </p:nvSpPr>
          <p:spPr>
            <a:xfrm flipH="1">
              <a:off x="6728975" y="2601913"/>
              <a:ext cx="236225" cy="896025"/>
            </a:xfrm>
            <a:custGeom>
              <a:rect b="b" l="l" r="r" t="t"/>
              <a:pathLst>
                <a:path extrusionOk="0" h="35841" w="9449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9"/>
            <p:cNvSpPr/>
            <p:nvPr/>
          </p:nvSpPr>
          <p:spPr>
            <a:xfrm flipH="1">
              <a:off x="7219575" y="2363813"/>
              <a:ext cx="493750" cy="332725"/>
            </a:xfrm>
            <a:custGeom>
              <a:rect b="b" l="l" r="r" t="t"/>
              <a:pathLst>
                <a:path extrusionOk="0" h="13309" w="19750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9"/>
            <p:cNvSpPr/>
            <p:nvPr/>
          </p:nvSpPr>
          <p:spPr>
            <a:xfrm flipH="1">
              <a:off x="6584225" y="3389663"/>
              <a:ext cx="828975" cy="392350"/>
            </a:xfrm>
            <a:custGeom>
              <a:rect b="b" l="l" r="r" t="t"/>
              <a:pathLst>
                <a:path extrusionOk="0" h="15694" w="33159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9"/>
            <p:cNvSpPr/>
            <p:nvPr/>
          </p:nvSpPr>
          <p:spPr>
            <a:xfrm flipH="1">
              <a:off x="6624325" y="3544238"/>
              <a:ext cx="686600" cy="200650"/>
            </a:xfrm>
            <a:custGeom>
              <a:rect b="b" l="l" r="r" t="t"/>
              <a:pathLst>
                <a:path extrusionOk="0" h="8026" w="27464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1" name="Google Shape;811;p9"/>
          <p:cNvSpPr txBox="1"/>
          <p:nvPr>
            <p:ph idx="1" type="subTitle"/>
          </p:nvPr>
        </p:nvSpPr>
        <p:spPr>
          <a:xfrm>
            <a:off x="1055400" y="811500"/>
            <a:ext cx="7752000" cy="4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Re-structured code to use interim material </a:t>
            </a:r>
            <a:r>
              <a:rPr lang="en" sz="1600"/>
              <a:t>.</a:t>
            </a:r>
            <a:endParaRPr sz="16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Read data into array</a:t>
            </a:r>
            <a:br>
              <a:rPr lang="en" sz="1600"/>
            </a:br>
            <a:r>
              <a:rPr lang="en" sz="1600"/>
              <a:t>		 		→ Convert Array to Linked List </a:t>
            </a:r>
            <a:br>
              <a:rPr lang="en" sz="1600"/>
            </a:br>
            <a:r>
              <a:rPr lang="en" sz="1600"/>
              <a:t>						→ Delete Array and Maintain linked lists</a:t>
            </a:r>
            <a:endParaRPr sz="16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Additional o</a:t>
            </a:r>
            <a:r>
              <a:rPr lang="en" sz="1600"/>
              <a:t>ption to display and sort:</a:t>
            </a:r>
            <a:endParaRPr sz="16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merged student list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</a:t>
            </a:r>
            <a:r>
              <a:rPr lang="en" sz="1500"/>
              <a:t>ejected international students</a:t>
            </a:r>
            <a:endParaRPr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Display student type in merged student list rather than displaying excess information</a:t>
            </a:r>
            <a:endParaRPr sz="16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All lists are maintained despite merging</a:t>
            </a:r>
            <a:endParaRPr/>
          </a:p>
        </p:txBody>
      </p:sp>
      <p:sp>
        <p:nvSpPr>
          <p:cNvPr id="812" name="Google Shape;812;p9"/>
          <p:cNvSpPr txBox="1"/>
          <p:nvPr>
            <p:ph type="title"/>
          </p:nvPr>
        </p:nvSpPr>
        <p:spPr>
          <a:xfrm>
            <a:off x="719988" y="0"/>
            <a:ext cx="7704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Our Innovations</a:t>
            </a:r>
            <a:endParaRPr sz="4000"/>
          </a:p>
        </p:txBody>
      </p:sp>
      <p:sp>
        <p:nvSpPr>
          <p:cNvPr id="813" name="Google Shape;813;p9"/>
          <p:cNvSpPr/>
          <p:nvPr/>
        </p:nvSpPr>
        <p:spPr>
          <a:xfrm rot="-3147069">
            <a:off x="6965341" y="4489708"/>
            <a:ext cx="40361" cy="27340"/>
          </a:xfrm>
          <a:custGeom>
            <a:rect b="b" l="l" r="r" t="t"/>
            <a:pathLst>
              <a:path extrusionOk="0" h="2362" w="3487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4" name="Google Shape;814;p9"/>
          <p:cNvGrpSpPr/>
          <p:nvPr/>
        </p:nvGrpSpPr>
        <p:grpSpPr>
          <a:xfrm>
            <a:off x="7122839" y="-365464"/>
            <a:ext cx="2327519" cy="1566157"/>
            <a:chOff x="2931191" y="330661"/>
            <a:chExt cx="2553784" cy="1718030"/>
          </a:xfrm>
        </p:grpSpPr>
        <p:sp>
          <p:nvSpPr>
            <p:cNvPr id="815" name="Google Shape;815;p9"/>
            <p:cNvSpPr/>
            <p:nvPr/>
          </p:nvSpPr>
          <p:spPr>
            <a:xfrm>
              <a:off x="3363016" y="1751091"/>
              <a:ext cx="2058600" cy="297600"/>
            </a:xfrm>
            <a:prstGeom prst="ellipse">
              <a:avLst/>
            </a:prstGeom>
            <a:solidFill>
              <a:srgbClr val="FDFBF6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6" name="Google Shape;816;p9"/>
            <p:cNvGrpSpPr/>
            <p:nvPr/>
          </p:nvGrpSpPr>
          <p:grpSpPr>
            <a:xfrm>
              <a:off x="5033077" y="330661"/>
              <a:ext cx="451899" cy="302263"/>
              <a:chOff x="5004502" y="330661"/>
              <a:chExt cx="451899" cy="302263"/>
            </a:xfrm>
          </p:grpSpPr>
          <p:sp>
            <p:nvSpPr>
              <p:cNvPr id="817" name="Google Shape;817;p9"/>
              <p:cNvSpPr/>
              <p:nvPr/>
            </p:nvSpPr>
            <p:spPr>
              <a:xfrm rot="-3147065">
                <a:off x="5271877" y="471048"/>
                <a:ext cx="171930" cy="116463"/>
              </a:xfrm>
              <a:custGeom>
                <a:rect b="b" l="l" r="r" t="t"/>
                <a:pathLst>
                  <a:path extrusionOk="0" h="2362" w="3487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9"/>
              <p:cNvSpPr/>
              <p:nvPr/>
            </p:nvSpPr>
            <p:spPr>
              <a:xfrm rot="-3147065">
                <a:off x="5013941" y="365889"/>
                <a:ext cx="132831" cy="89246"/>
              </a:xfrm>
              <a:custGeom>
                <a:rect b="b" l="l" r="r" t="t"/>
                <a:pathLst>
                  <a:path extrusionOk="0" h="1810" w="2694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9" name="Google Shape;819;p9"/>
            <p:cNvSpPr/>
            <p:nvPr/>
          </p:nvSpPr>
          <p:spPr>
            <a:xfrm>
              <a:off x="4193876" y="766769"/>
              <a:ext cx="921447" cy="1024192"/>
            </a:xfrm>
            <a:custGeom>
              <a:rect b="b" l="l" r="r" t="t"/>
              <a:pathLst>
                <a:path extrusionOk="0" h="38667" w="34788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4222643" y="841760"/>
              <a:ext cx="124597" cy="83144"/>
            </a:xfrm>
            <a:custGeom>
              <a:rect b="b" l="l" r="r" t="t"/>
              <a:pathLst>
                <a:path extrusionOk="0" h="3139" w="4704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4599719" y="1216185"/>
              <a:ext cx="123961" cy="83144"/>
            </a:xfrm>
            <a:custGeom>
              <a:rect b="b" l="l" r="r" t="t"/>
              <a:pathLst>
                <a:path extrusionOk="0" h="3139" w="4680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4615665" y="1596597"/>
              <a:ext cx="123935" cy="83144"/>
            </a:xfrm>
            <a:custGeom>
              <a:rect b="b" l="l" r="r" t="t"/>
              <a:pathLst>
                <a:path extrusionOk="0" h="3139" w="4679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4941219" y="827773"/>
              <a:ext cx="123697" cy="83171"/>
            </a:xfrm>
            <a:custGeom>
              <a:rect b="b" l="l" r="r" t="t"/>
              <a:pathLst>
                <a:path extrusionOk="0" h="3140" w="467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4878784" y="1436549"/>
              <a:ext cx="123723" cy="83197"/>
            </a:xfrm>
            <a:custGeom>
              <a:rect b="b" l="l" r="r" t="t"/>
              <a:pathLst>
                <a:path extrusionOk="0" h="3141" w="4671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4555905" y="981835"/>
              <a:ext cx="123961" cy="83144"/>
            </a:xfrm>
            <a:custGeom>
              <a:rect b="b" l="l" r="r" t="t"/>
              <a:pathLst>
                <a:path extrusionOk="0" h="3139" w="468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248497" y="1052879"/>
              <a:ext cx="123988" cy="83144"/>
            </a:xfrm>
            <a:custGeom>
              <a:rect b="b" l="l" r="r" t="t"/>
              <a:pathLst>
                <a:path extrusionOk="0" h="3139" w="4681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4897379" y="1139790"/>
              <a:ext cx="123485" cy="82535"/>
            </a:xfrm>
            <a:custGeom>
              <a:rect b="b" l="l" r="r" t="t"/>
              <a:pathLst>
                <a:path extrusionOk="0" h="3116" w="4662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4481788" y="789258"/>
              <a:ext cx="123723" cy="83197"/>
            </a:xfrm>
            <a:custGeom>
              <a:rect b="b" l="l" r="r" t="t"/>
              <a:pathLst>
                <a:path extrusionOk="0" h="3141" w="4671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4839765" y="972537"/>
              <a:ext cx="86402" cy="57928"/>
            </a:xfrm>
            <a:custGeom>
              <a:rect b="b" l="l" r="r" t="t"/>
              <a:pathLst>
                <a:path extrusionOk="0" h="2187" w="3262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4414903" y="928724"/>
              <a:ext cx="86800" cy="57928"/>
            </a:xfrm>
            <a:custGeom>
              <a:rect b="b" l="l" r="r" t="t"/>
              <a:pathLst>
                <a:path extrusionOk="0" h="2187" w="3277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4839765" y="1270621"/>
              <a:ext cx="86402" cy="57928"/>
            </a:xfrm>
            <a:custGeom>
              <a:rect b="b" l="l" r="r" t="t"/>
              <a:pathLst>
                <a:path extrusionOk="0" h="2187" w="3262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4678869" y="1443278"/>
              <a:ext cx="86641" cy="58537"/>
            </a:xfrm>
            <a:custGeom>
              <a:rect b="b" l="l" r="r" t="t"/>
              <a:pathLst>
                <a:path extrusionOk="0" h="2210" w="3271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4839765" y="1685575"/>
              <a:ext cx="86164" cy="57902"/>
            </a:xfrm>
            <a:custGeom>
              <a:rect b="b" l="l" r="r" t="t"/>
              <a:pathLst>
                <a:path extrusionOk="0" h="2186" w="3253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4425260" y="1151843"/>
              <a:ext cx="86641" cy="58537"/>
            </a:xfrm>
            <a:custGeom>
              <a:rect b="b" l="l" r="r" t="t"/>
              <a:pathLst>
                <a:path extrusionOk="0" h="2210" w="3271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4742920" y="758901"/>
              <a:ext cx="72364" cy="1040270"/>
            </a:xfrm>
            <a:custGeom>
              <a:rect b="b" l="l" r="r" t="t"/>
              <a:pathLst>
                <a:path extrusionOk="0" h="39274" w="2732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4185241" y="1094838"/>
              <a:ext cx="906190" cy="70377"/>
            </a:xfrm>
            <a:custGeom>
              <a:rect b="b" l="l" r="r" t="t"/>
              <a:pathLst>
                <a:path extrusionOk="0" h="2657" w="34212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469391" y="425613"/>
              <a:ext cx="560317" cy="362799"/>
            </a:xfrm>
            <a:custGeom>
              <a:rect b="b" l="l" r="r" t="t"/>
              <a:pathLst>
                <a:path extrusionOk="0" h="13697" w="21154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580911" y="756252"/>
              <a:ext cx="222416" cy="237010"/>
            </a:xfrm>
            <a:custGeom>
              <a:rect b="b" l="l" r="r" t="t"/>
              <a:pathLst>
                <a:path extrusionOk="0" h="8948" w="8397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761489" y="746955"/>
              <a:ext cx="216456" cy="238335"/>
            </a:xfrm>
            <a:custGeom>
              <a:rect b="b" l="l" r="r" t="t"/>
              <a:pathLst>
                <a:path extrusionOk="0" h="8998" w="8172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3675374" y="1227072"/>
              <a:ext cx="1005095" cy="707905"/>
            </a:xfrm>
            <a:custGeom>
              <a:rect b="b" l="l" r="r" t="t"/>
              <a:pathLst>
                <a:path extrusionOk="0" h="26726" w="37946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3756034" y="1278427"/>
              <a:ext cx="834177" cy="623524"/>
            </a:xfrm>
            <a:custGeom>
              <a:rect b="b" l="l" r="r" t="t"/>
              <a:pathLst>
                <a:path extrusionOk="0" h="28907" w="38673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3964846" y="1225771"/>
              <a:ext cx="647488" cy="497728"/>
            </a:xfrm>
            <a:custGeom>
              <a:rect b="b" l="l" r="r" t="t"/>
              <a:pathLst>
                <a:path extrusionOk="0" h="23075" w="30018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4232269" y="1239361"/>
              <a:ext cx="366151" cy="283581"/>
            </a:xfrm>
            <a:custGeom>
              <a:rect b="b" l="l" r="r" t="t"/>
              <a:pathLst>
                <a:path extrusionOk="0" h="13147" w="16975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3697122" y="1446900"/>
              <a:ext cx="599452" cy="443781"/>
            </a:xfrm>
            <a:custGeom>
              <a:rect b="b" l="l" r="r" t="t"/>
              <a:pathLst>
                <a:path extrusionOk="0" h="20574" w="27791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3675162" y="1628963"/>
              <a:ext cx="421090" cy="293525"/>
            </a:xfrm>
            <a:custGeom>
              <a:rect b="b" l="l" r="r" t="t"/>
              <a:pathLst>
                <a:path extrusionOk="0" h="13608" w="19522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3949565" y="1215655"/>
              <a:ext cx="69053" cy="731585"/>
            </a:xfrm>
            <a:custGeom>
              <a:rect b="b" l="l" r="r" t="t"/>
              <a:pathLst>
                <a:path extrusionOk="0" h="27620" w="2607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3669388" y="1501130"/>
              <a:ext cx="1009094" cy="66404"/>
            </a:xfrm>
            <a:custGeom>
              <a:rect b="b" l="l" r="r" t="t"/>
              <a:pathLst>
                <a:path extrusionOk="0" h="2507" w="38097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3740432" y="971531"/>
              <a:ext cx="456750" cy="286701"/>
            </a:xfrm>
            <a:custGeom>
              <a:rect b="b" l="l" r="r" t="t"/>
              <a:pathLst>
                <a:path extrusionOk="0" h="10824" w="17244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3824085" y="1220318"/>
              <a:ext cx="172619" cy="231024"/>
            </a:xfrm>
            <a:custGeom>
              <a:rect b="b" l="l" r="r" t="t"/>
              <a:pathLst>
                <a:path extrusionOk="0" h="8722" w="6517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3971472" y="1218304"/>
              <a:ext cx="244321" cy="223740"/>
            </a:xfrm>
            <a:custGeom>
              <a:rect b="b" l="l" r="r" t="t"/>
              <a:pathLst>
                <a:path extrusionOk="0" h="8447" w="9224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1" name="Google Shape;851;p9"/>
            <p:cNvGrpSpPr/>
            <p:nvPr/>
          </p:nvGrpSpPr>
          <p:grpSpPr>
            <a:xfrm rot="577178">
              <a:off x="2963270" y="886228"/>
              <a:ext cx="386343" cy="416443"/>
              <a:chOff x="1952637" y="2073343"/>
              <a:chExt cx="386358" cy="416460"/>
            </a:xfrm>
          </p:grpSpPr>
          <p:sp>
            <p:nvSpPr>
              <p:cNvPr id="852" name="Google Shape;852;p9"/>
              <p:cNvSpPr/>
              <p:nvPr/>
            </p:nvSpPr>
            <p:spPr>
              <a:xfrm>
                <a:off x="2127835" y="2073343"/>
                <a:ext cx="211160" cy="322648"/>
              </a:xfrm>
              <a:custGeom>
                <a:rect b="b" l="l" r="r" t="t"/>
                <a:pathLst>
                  <a:path extrusionOk="0" h="11605" w="759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9"/>
              <p:cNvSpPr/>
              <p:nvPr/>
            </p:nvSpPr>
            <p:spPr>
              <a:xfrm rot="-3146850">
                <a:off x="1960538" y="2101836"/>
                <a:ext cx="107859" cy="73062"/>
              </a:xfrm>
              <a:custGeom>
                <a:rect b="b" l="l" r="r" t="t"/>
                <a:pathLst>
                  <a:path extrusionOk="0" h="2362" w="3487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9"/>
              <p:cNvSpPr/>
              <p:nvPr/>
            </p:nvSpPr>
            <p:spPr>
              <a:xfrm rot="-3147129">
                <a:off x="2194511" y="2416551"/>
                <a:ext cx="77802" cy="52701"/>
              </a:xfrm>
              <a:custGeom>
                <a:rect b="b" l="l" r="r" t="t"/>
                <a:pathLst>
                  <a:path extrusionOk="0" h="2362" w="3487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"/>
          <p:cNvSpPr/>
          <p:nvPr/>
        </p:nvSpPr>
        <p:spPr>
          <a:xfrm flipH="1">
            <a:off x="3195222" y="1458393"/>
            <a:ext cx="3144811" cy="2303018"/>
          </a:xfrm>
          <a:custGeom>
            <a:rect b="b" l="l" r="r" t="t"/>
            <a:pathLst>
              <a:path extrusionOk="0" h="16924" w="23033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8"/>
          <p:cNvSpPr txBox="1"/>
          <p:nvPr>
            <p:ph type="title"/>
          </p:nvPr>
        </p:nvSpPr>
        <p:spPr>
          <a:xfrm>
            <a:off x="1156870" y="174318"/>
            <a:ext cx="6388908" cy="537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/>
              <a:t>Average Sorting Times</a:t>
            </a:r>
            <a:endParaRPr sz="4000"/>
          </a:p>
        </p:txBody>
      </p:sp>
      <p:grpSp>
        <p:nvGrpSpPr>
          <p:cNvPr id="861" name="Google Shape;861;p8"/>
          <p:cNvGrpSpPr/>
          <p:nvPr/>
        </p:nvGrpSpPr>
        <p:grpSpPr>
          <a:xfrm flipH="1" rot="-215889">
            <a:off x="1856929" y="1014291"/>
            <a:ext cx="1142101" cy="756616"/>
            <a:chOff x="7029526" y="829353"/>
            <a:chExt cx="1394482" cy="923813"/>
          </a:xfrm>
        </p:grpSpPr>
        <p:sp>
          <p:nvSpPr>
            <p:cNvPr id="862" name="Google Shape;862;p8"/>
            <p:cNvSpPr/>
            <p:nvPr/>
          </p:nvSpPr>
          <p:spPr>
            <a:xfrm flipH="1" rot="-804268">
              <a:off x="7383195" y="866608"/>
              <a:ext cx="391751" cy="598588"/>
            </a:xfrm>
            <a:custGeom>
              <a:rect b="b" l="l" r="r" t="t"/>
              <a:pathLst>
                <a:path extrusionOk="0" h="11605" w="7595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8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rect b="b" l="l" r="r" t="t"/>
              <a:pathLst>
                <a:path extrusionOk="0" h="3138" w="468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8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rect b="b" l="l" r="r" t="t"/>
              <a:pathLst>
                <a:path extrusionOk="0" h="2362" w="3511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8"/>
            <p:cNvSpPr/>
            <p:nvPr/>
          </p:nvSpPr>
          <p:spPr>
            <a:xfrm flipH="1">
              <a:off x="8304637" y="1362607"/>
              <a:ext cx="119371" cy="80112"/>
            </a:xfrm>
            <a:custGeom>
              <a:rect b="b" l="l" r="r" t="t"/>
              <a:pathLst>
                <a:path extrusionOk="0" h="1808" w="2694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7935221" y="1407647"/>
              <a:ext cx="235455" cy="173006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 flipH="1">
              <a:off x="7941990" y="841150"/>
              <a:ext cx="119371" cy="80112"/>
            </a:xfrm>
            <a:custGeom>
              <a:rect b="b" l="l" r="r" t="t"/>
              <a:pathLst>
                <a:path extrusionOk="0" h="1808" w="2694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8"/>
          <p:cNvGrpSpPr/>
          <p:nvPr/>
        </p:nvGrpSpPr>
        <p:grpSpPr>
          <a:xfrm rot="1574757">
            <a:off x="6215017" y="2845074"/>
            <a:ext cx="934647" cy="941658"/>
            <a:chOff x="7029526" y="603457"/>
            <a:chExt cx="1141150" cy="1149709"/>
          </a:xfrm>
        </p:grpSpPr>
        <p:sp>
          <p:nvSpPr>
            <p:cNvPr id="869" name="Google Shape;869;p8"/>
            <p:cNvSpPr/>
            <p:nvPr/>
          </p:nvSpPr>
          <p:spPr>
            <a:xfrm flipH="1" rot="-2298745">
              <a:off x="7383195" y="866608"/>
              <a:ext cx="391757" cy="598596"/>
            </a:xfrm>
            <a:custGeom>
              <a:rect b="b" l="l" r="r" t="t"/>
              <a:pathLst>
                <a:path extrusionOk="0" h="11605" w="7595">
                  <a:moveTo>
                    <a:pt x="2155" y="0"/>
                  </a:moveTo>
                  <a:cubicBezTo>
                    <a:pt x="2406" y="2507"/>
                    <a:pt x="2506" y="5940"/>
                    <a:pt x="0" y="6943"/>
                  </a:cubicBezTo>
                  <a:cubicBezTo>
                    <a:pt x="2757" y="6943"/>
                    <a:pt x="4336" y="9123"/>
                    <a:pt x="5589" y="11604"/>
                  </a:cubicBezTo>
                  <a:cubicBezTo>
                    <a:pt x="5589" y="9123"/>
                    <a:pt x="5338" y="6617"/>
                    <a:pt x="7594" y="5113"/>
                  </a:cubicBezTo>
                  <a:lnTo>
                    <a:pt x="7594" y="5113"/>
                  </a:lnTo>
                  <a:cubicBezTo>
                    <a:pt x="7536" y="5115"/>
                    <a:pt x="7479" y="5116"/>
                    <a:pt x="7423" y="5116"/>
                  </a:cubicBezTo>
                  <a:cubicBezTo>
                    <a:pt x="4895" y="5116"/>
                    <a:pt x="3381" y="2942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8"/>
            <p:cNvSpPr/>
            <p:nvPr/>
          </p:nvSpPr>
          <p:spPr>
            <a:xfrm flipH="1">
              <a:off x="7029526" y="973310"/>
              <a:ext cx="207371" cy="139045"/>
            </a:xfrm>
            <a:custGeom>
              <a:rect b="b" l="l" r="r" t="t"/>
              <a:pathLst>
                <a:path extrusionOk="0" h="3138" w="4680">
                  <a:moveTo>
                    <a:pt x="2235" y="0"/>
                  </a:moveTo>
                  <a:cubicBezTo>
                    <a:pt x="256" y="0"/>
                    <a:pt x="1" y="3138"/>
                    <a:pt x="2524" y="3138"/>
                  </a:cubicBezTo>
                  <a:cubicBezTo>
                    <a:pt x="4429" y="3138"/>
                    <a:pt x="4680" y="80"/>
                    <a:pt x="2374" y="5"/>
                  </a:cubicBezTo>
                  <a:cubicBezTo>
                    <a:pt x="2327" y="2"/>
                    <a:pt x="2281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 flipH="1">
              <a:off x="7760243" y="1648506"/>
              <a:ext cx="155572" cy="104660"/>
            </a:xfrm>
            <a:custGeom>
              <a:rect b="b" l="l" r="r" t="t"/>
              <a:pathLst>
                <a:path extrusionOk="0" h="2362" w="3511">
                  <a:moveTo>
                    <a:pt x="1689" y="1"/>
                  </a:moveTo>
                  <a:cubicBezTo>
                    <a:pt x="191" y="1"/>
                    <a:pt x="0" y="2337"/>
                    <a:pt x="1907" y="2361"/>
                  </a:cubicBezTo>
                  <a:cubicBezTo>
                    <a:pt x="3335" y="2361"/>
                    <a:pt x="3511" y="55"/>
                    <a:pt x="1806" y="5"/>
                  </a:cubicBezTo>
                  <a:cubicBezTo>
                    <a:pt x="1766" y="2"/>
                    <a:pt x="1727" y="1"/>
                    <a:pt x="16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8"/>
            <p:cNvSpPr/>
            <p:nvPr/>
          </p:nvSpPr>
          <p:spPr>
            <a:xfrm flipH="1">
              <a:off x="7890892" y="944228"/>
              <a:ext cx="119371" cy="80112"/>
            </a:xfrm>
            <a:custGeom>
              <a:rect b="b" l="l" r="r" t="t"/>
              <a:pathLst>
                <a:path extrusionOk="0" h="1808" w="2694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7935221" y="1407647"/>
              <a:ext cx="235455" cy="173006"/>
            </a:xfrm>
            <a:custGeom>
              <a:rect b="b" l="l" r="r" t="t"/>
              <a:pathLst>
                <a:path extrusionOk="0" h="16924" w="23033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8"/>
            <p:cNvSpPr/>
            <p:nvPr/>
          </p:nvSpPr>
          <p:spPr>
            <a:xfrm flipH="1">
              <a:off x="7274487" y="603457"/>
              <a:ext cx="119371" cy="80112"/>
            </a:xfrm>
            <a:custGeom>
              <a:rect b="b" l="l" r="r" t="t"/>
              <a:pathLst>
                <a:path extrusionOk="0" h="1808" w="2694">
                  <a:moveTo>
                    <a:pt x="1304" y="1"/>
                  </a:moveTo>
                  <a:cubicBezTo>
                    <a:pt x="140" y="1"/>
                    <a:pt x="0" y="1808"/>
                    <a:pt x="1450" y="1808"/>
                  </a:cubicBezTo>
                  <a:cubicBezTo>
                    <a:pt x="1458" y="1808"/>
                    <a:pt x="1465" y="1808"/>
                    <a:pt x="1473" y="1808"/>
                  </a:cubicBezTo>
                  <a:cubicBezTo>
                    <a:pt x="2555" y="1808"/>
                    <a:pt x="2694" y="53"/>
                    <a:pt x="1375" y="3"/>
                  </a:cubicBezTo>
                  <a:cubicBezTo>
                    <a:pt x="1351" y="2"/>
                    <a:pt x="1327" y="1"/>
                    <a:pt x="1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75" name="Google Shape;875;p8"/>
          <p:cNvPicPr preferRelativeResize="0"/>
          <p:nvPr/>
        </p:nvPicPr>
        <p:blipFill rotWithShape="1">
          <a:blip r:embed="rId3">
            <a:alphaModFix/>
          </a:blip>
          <a:srcRect b="0" l="0" r="0" t="7316"/>
          <a:stretch/>
        </p:blipFill>
        <p:spPr>
          <a:xfrm>
            <a:off x="1218557" y="820692"/>
            <a:ext cx="6657760" cy="3578419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5400000" dist="104775">
              <a:srgbClr val="000000">
                <a:alpha val="50000"/>
              </a:srgbClr>
            </a:outerShdw>
          </a:effectLst>
        </p:spPr>
      </p:pic>
      <p:grpSp>
        <p:nvGrpSpPr>
          <p:cNvPr id="876" name="Google Shape;876;p8"/>
          <p:cNvGrpSpPr/>
          <p:nvPr/>
        </p:nvGrpSpPr>
        <p:grpSpPr>
          <a:xfrm>
            <a:off x="7406021" y="30129"/>
            <a:ext cx="1291805" cy="2011223"/>
            <a:chOff x="7176100" y="258225"/>
            <a:chExt cx="1291805" cy="2011223"/>
          </a:xfrm>
        </p:grpSpPr>
        <p:sp>
          <p:nvSpPr>
            <p:cNvPr id="877" name="Google Shape;877;p8"/>
            <p:cNvSpPr/>
            <p:nvPr/>
          </p:nvSpPr>
          <p:spPr>
            <a:xfrm>
              <a:off x="7176100" y="258225"/>
              <a:ext cx="451200" cy="555000"/>
            </a:xfrm>
            <a:custGeom>
              <a:rect b="b" l="l" r="r" t="t"/>
              <a:pathLst>
                <a:path extrusionOk="0" h="22200" w="18048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7194929" y="658689"/>
              <a:ext cx="1272976" cy="1610759"/>
            </a:xfrm>
            <a:custGeom>
              <a:rect b="b" l="l" r="r" t="t"/>
              <a:pathLst>
                <a:path extrusionOk="0" h="57109" w="45133">
                  <a:moveTo>
                    <a:pt x="11235" y="1"/>
                  </a:moveTo>
                  <a:cubicBezTo>
                    <a:pt x="7515" y="1"/>
                    <a:pt x="4198" y="1195"/>
                    <a:pt x="2532" y="4731"/>
                  </a:cubicBezTo>
                  <a:cubicBezTo>
                    <a:pt x="0" y="20220"/>
                    <a:pt x="2532" y="42175"/>
                    <a:pt x="2532" y="42175"/>
                  </a:cubicBezTo>
                  <a:cubicBezTo>
                    <a:pt x="3700" y="52965"/>
                    <a:pt x="15524" y="57109"/>
                    <a:pt x="26217" y="57109"/>
                  </a:cubicBezTo>
                  <a:cubicBezTo>
                    <a:pt x="36164" y="57109"/>
                    <a:pt x="45132" y="53523"/>
                    <a:pt x="43635" y="48365"/>
                  </a:cubicBezTo>
                  <a:cubicBezTo>
                    <a:pt x="40552" y="37664"/>
                    <a:pt x="30677" y="40771"/>
                    <a:pt x="28722" y="34280"/>
                  </a:cubicBezTo>
                  <a:cubicBezTo>
                    <a:pt x="26742" y="27814"/>
                    <a:pt x="31529" y="6711"/>
                    <a:pt x="27594" y="4731"/>
                  </a:cubicBezTo>
                  <a:cubicBezTo>
                    <a:pt x="25113" y="3482"/>
                    <a:pt x="17587" y="1"/>
                    <a:pt x="1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7246735" y="1633799"/>
              <a:ext cx="274322" cy="531608"/>
            </a:xfrm>
            <a:custGeom>
              <a:rect b="b" l="l" r="r" t="t"/>
              <a:pathLst>
                <a:path extrusionOk="0" h="18848" w="9726">
                  <a:moveTo>
                    <a:pt x="1" y="1"/>
                  </a:moveTo>
                  <a:cubicBezTo>
                    <a:pt x="302" y="4587"/>
                    <a:pt x="653" y="7645"/>
                    <a:pt x="653" y="7645"/>
                  </a:cubicBezTo>
                  <a:cubicBezTo>
                    <a:pt x="1229" y="12808"/>
                    <a:pt x="4237" y="16442"/>
                    <a:pt x="8372" y="18848"/>
                  </a:cubicBezTo>
                  <a:cubicBezTo>
                    <a:pt x="9725" y="11204"/>
                    <a:pt x="7645" y="255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8052386" y="1841157"/>
              <a:ext cx="407901" cy="418506"/>
            </a:xfrm>
            <a:custGeom>
              <a:rect b="b" l="l" r="r" t="t"/>
              <a:pathLst>
                <a:path extrusionOk="0" h="14838" w="14462">
                  <a:moveTo>
                    <a:pt x="9123" y="0"/>
                  </a:moveTo>
                  <a:cubicBezTo>
                    <a:pt x="6717" y="401"/>
                    <a:pt x="4812" y="2481"/>
                    <a:pt x="3660" y="4186"/>
                  </a:cubicBezTo>
                  <a:cubicBezTo>
                    <a:pt x="1529" y="7043"/>
                    <a:pt x="0" y="11103"/>
                    <a:pt x="1103" y="14837"/>
                  </a:cubicBezTo>
                  <a:cubicBezTo>
                    <a:pt x="8672" y="13810"/>
                    <a:pt x="14462" y="10652"/>
                    <a:pt x="13234" y="6441"/>
                  </a:cubicBezTo>
                  <a:cubicBezTo>
                    <a:pt x="12331" y="3283"/>
                    <a:pt x="10828" y="1354"/>
                    <a:pt x="9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7191375" y="649325"/>
              <a:ext cx="920414" cy="537869"/>
            </a:xfrm>
            <a:custGeom>
              <a:rect b="b" l="l" r="r" t="t"/>
              <a:pathLst>
                <a:path extrusionOk="0" h="19070" w="32633">
                  <a:moveTo>
                    <a:pt x="11195" y="1"/>
                  </a:moveTo>
                  <a:cubicBezTo>
                    <a:pt x="9945" y="1"/>
                    <a:pt x="8732" y="101"/>
                    <a:pt x="7595" y="326"/>
                  </a:cubicBezTo>
                  <a:cubicBezTo>
                    <a:pt x="7595" y="326"/>
                    <a:pt x="2532" y="1254"/>
                    <a:pt x="1530" y="6191"/>
                  </a:cubicBezTo>
                  <a:cubicBezTo>
                    <a:pt x="552" y="11128"/>
                    <a:pt x="1" y="12807"/>
                    <a:pt x="2958" y="14787"/>
                  </a:cubicBezTo>
                  <a:cubicBezTo>
                    <a:pt x="5353" y="16370"/>
                    <a:pt x="14104" y="19070"/>
                    <a:pt x="21087" y="19070"/>
                  </a:cubicBezTo>
                  <a:cubicBezTo>
                    <a:pt x="22729" y="19070"/>
                    <a:pt x="24274" y="18920"/>
                    <a:pt x="25615" y="18572"/>
                  </a:cubicBezTo>
                  <a:cubicBezTo>
                    <a:pt x="32633" y="16742"/>
                    <a:pt x="30953" y="13935"/>
                    <a:pt x="30953" y="10276"/>
                  </a:cubicBezTo>
                  <a:cubicBezTo>
                    <a:pt x="30953" y="6617"/>
                    <a:pt x="29750" y="5264"/>
                    <a:pt x="25314" y="3233"/>
                  </a:cubicBezTo>
                  <a:cubicBezTo>
                    <a:pt x="21785" y="1609"/>
                    <a:pt x="16201" y="1"/>
                    <a:pt x="111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7292461" y="666389"/>
              <a:ext cx="786102" cy="267919"/>
            </a:xfrm>
            <a:custGeom>
              <a:rect b="b" l="l" r="r" t="t"/>
              <a:pathLst>
                <a:path extrusionOk="0" h="9499" w="27871">
                  <a:moveTo>
                    <a:pt x="7558" y="1"/>
                  </a:moveTo>
                  <a:cubicBezTo>
                    <a:pt x="3456" y="1"/>
                    <a:pt x="2257" y="1501"/>
                    <a:pt x="2257" y="1501"/>
                  </a:cubicBezTo>
                  <a:cubicBezTo>
                    <a:pt x="1" y="3029"/>
                    <a:pt x="1379" y="5837"/>
                    <a:pt x="7219" y="7992"/>
                  </a:cubicBezTo>
                  <a:cubicBezTo>
                    <a:pt x="10162" y="9074"/>
                    <a:pt x="13068" y="9499"/>
                    <a:pt x="15805" y="9499"/>
                  </a:cubicBezTo>
                  <a:cubicBezTo>
                    <a:pt x="18522" y="9499"/>
                    <a:pt x="21075" y="9080"/>
                    <a:pt x="23334" y="8468"/>
                  </a:cubicBezTo>
                  <a:cubicBezTo>
                    <a:pt x="27871" y="7265"/>
                    <a:pt x="25014" y="5310"/>
                    <a:pt x="23334" y="4258"/>
                  </a:cubicBezTo>
                  <a:cubicBezTo>
                    <a:pt x="21630" y="3205"/>
                    <a:pt x="15565" y="774"/>
                    <a:pt x="9700" y="122"/>
                  </a:cubicBezTo>
                  <a:cubicBezTo>
                    <a:pt x="8911" y="38"/>
                    <a:pt x="8199" y="1"/>
                    <a:pt x="7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8004324" y="1795211"/>
              <a:ext cx="260163" cy="471531"/>
            </a:xfrm>
            <a:custGeom>
              <a:rect b="b" l="l" r="r" t="t"/>
              <a:pathLst>
                <a:path extrusionOk="0" h="16718" w="9224">
                  <a:moveTo>
                    <a:pt x="8246" y="0"/>
                  </a:moveTo>
                  <a:cubicBezTo>
                    <a:pt x="6491" y="752"/>
                    <a:pt x="3785" y="2406"/>
                    <a:pt x="2055" y="5840"/>
                  </a:cubicBezTo>
                  <a:cubicBezTo>
                    <a:pt x="50" y="9850"/>
                    <a:pt x="0" y="14512"/>
                    <a:pt x="326" y="16717"/>
                  </a:cubicBezTo>
                  <a:cubicBezTo>
                    <a:pt x="602" y="16692"/>
                    <a:pt x="902" y="16667"/>
                    <a:pt x="1178" y="16642"/>
                  </a:cubicBezTo>
                  <a:cubicBezTo>
                    <a:pt x="877" y="14862"/>
                    <a:pt x="727" y="10326"/>
                    <a:pt x="2807" y="6216"/>
                  </a:cubicBezTo>
                  <a:cubicBezTo>
                    <a:pt x="4637" y="2607"/>
                    <a:pt x="7694" y="1078"/>
                    <a:pt x="9223" y="526"/>
                  </a:cubicBezTo>
                  <a:cubicBezTo>
                    <a:pt x="8897" y="351"/>
                    <a:pt x="8572" y="176"/>
                    <a:pt x="8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7243210" y="1573017"/>
              <a:ext cx="314599" cy="619269"/>
            </a:xfrm>
            <a:custGeom>
              <a:rect b="b" l="l" r="r" t="t"/>
              <a:pathLst>
                <a:path extrusionOk="0" h="21956" w="11154">
                  <a:moveTo>
                    <a:pt x="1" y="0"/>
                  </a:moveTo>
                  <a:cubicBezTo>
                    <a:pt x="1" y="301"/>
                    <a:pt x="26" y="627"/>
                    <a:pt x="51" y="903"/>
                  </a:cubicBezTo>
                  <a:cubicBezTo>
                    <a:pt x="2156" y="1579"/>
                    <a:pt x="6066" y="3258"/>
                    <a:pt x="7920" y="6918"/>
                  </a:cubicBezTo>
                  <a:cubicBezTo>
                    <a:pt x="10226" y="11429"/>
                    <a:pt x="10301" y="17720"/>
                    <a:pt x="9600" y="21579"/>
                  </a:cubicBezTo>
                  <a:cubicBezTo>
                    <a:pt x="9850" y="21705"/>
                    <a:pt x="10126" y="21855"/>
                    <a:pt x="10377" y="21955"/>
                  </a:cubicBezTo>
                  <a:cubicBezTo>
                    <a:pt x="11154" y="17970"/>
                    <a:pt x="11103" y="11304"/>
                    <a:pt x="8672" y="6517"/>
                  </a:cubicBezTo>
                  <a:cubicBezTo>
                    <a:pt x="6542" y="2356"/>
                    <a:pt x="2156" y="6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7235911" y="1131264"/>
              <a:ext cx="770561" cy="183276"/>
            </a:xfrm>
            <a:custGeom>
              <a:rect b="b" l="l" r="r" t="t"/>
              <a:pathLst>
                <a:path extrusionOk="0" h="6498" w="27320">
                  <a:moveTo>
                    <a:pt x="742" y="1"/>
                  </a:moveTo>
                  <a:cubicBezTo>
                    <a:pt x="507" y="1"/>
                    <a:pt x="265" y="26"/>
                    <a:pt x="26" y="56"/>
                  </a:cubicBezTo>
                  <a:cubicBezTo>
                    <a:pt x="26" y="357"/>
                    <a:pt x="26" y="633"/>
                    <a:pt x="1" y="934"/>
                  </a:cubicBezTo>
                  <a:cubicBezTo>
                    <a:pt x="225" y="891"/>
                    <a:pt x="505" y="857"/>
                    <a:pt x="738" y="857"/>
                  </a:cubicBezTo>
                  <a:cubicBezTo>
                    <a:pt x="922" y="857"/>
                    <a:pt x="1077" y="878"/>
                    <a:pt x="1154" y="934"/>
                  </a:cubicBezTo>
                  <a:cubicBezTo>
                    <a:pt x="1229" y="1034"/>
                    <a:pt x="1254" y="1485"/>
                    <a:pt x="1279" y="1736"/>
                  </a:cubicBezTo>
                  <a:cubicBezTo>
                    <a:pt x="1304" y="2412"/>
                    <a:pt x="1354" y="3164"/>
                    <a:pt x="1906" y="3490"/>
                  </a:cubicBezTo>
                  <a:cubicBezTo>
                    <a:pt x="2030" y="3559"/>
                    <a:pt x="2163" y="3588"/>
                    <a:pt x="2301" y="3588"/>
                  </a:cubicBezTo>
                  <a:cubicBezTo>
                    <a:pt x="2663" y="3588"/>
                    <a:pt x="3067" y="3389"/>
                    <a:pt x="3485" y="3189"/>
                  </a:cubicBezTo>
                  <a:cubicBezTo>
                    <a:pt x="3759" y="3052"/>
                    <a:pt x="4241" y="2832"/>
                    <a:pt x="4419" y="2832"/>
                  </a:cubicBezTo>
                  <a:cubicBezTo>
                    <a:pt x="4437" y="2832"/>
                    <a:pt x="4451" y="2834"/>
                    <a:pt x="4462" y="2838"/>
                  </a:cubicBezTo>
                  <a:cubicBezTo>
                    <a:pt x="4587" y="2913"/>
                    <a:pt x="4738" y="3365"/>
                    <a:pt x="4813" y="3640"/>
                  </a:cubicBezTo>
                  <a:cubicBezTo>
                    <a:pt x="5038" y="4292"/>
                    <a:pt x="5239" y="4944"/>
                    <a:pt x="5815" y="5119"/>
                  </a:cubicBezTo>
                  <a:cubicBezTo>
                    <a:pt x="5893" y="5142"/>
                    <a:pt x="5971" y="5153"/>
                    <a:pt x="6048" y="5153"/>
                  </a:cubicBezTo>
                  <a:cubicBezTo>
                    <a:pt x="6472" y="5153"/>
                    <a:pt x="6896" y="4835"/>
                    <a:pt x="7319" y="4517"/>
                  </a:cubicBezTo>
                  <a:cubicBezTo>
                    <a:pt x="7570" y="4317"/>
                    <a:pt x="8046" y="3966"/>
                    <a:pt x="8196" y="3966"/>
                  </a:cubicBezTo>
                  <a:cubicBezTo>
                    <a:pt x="8322" y="4041"/>
                    <a:pt x="8547" y="4467"/>
                    <a:pt x="8673" y="4743"/>
                  </a:cubicBezTo>
                  <a:cubicBezTo>
                    <a:pt x="8973" y="5320"/>
                    <a:pt x="9299" y="5946"/>
                    <a:pt x="9876" y="6021"/>
                  </a:cubicBezTo>
                  <a:cubicBezTo>
                    <a:pt x="9917" y="6027"/>
                    <a:pt x="9957" y="6030"/>
                    <a:pt x="9997" y="6030"/>
                  </a:cubicBezTo>
                  <a:cubicBezTo>
                    <a:pt x="10468" y="6030"/>
                    <a:pt x="10865" y="5633"/>
                    <a:pt x="11304" y="5194"/>
                  </a:cubicBezTo>
                  <a:cubicBezTo>
                    <a:pt x="11505" y="4994"/>
                    <a:pt x="11931" y="4568"/>
                    <a:pt x="12056" y="4568"/>
                  </a:cubicBezTo>
                  <a:lnTo>
                    <a:pt x="12081" y="4568"/>
                  </a:lnTo>
                  <a:cubicBezTo>
                    <a:pt x="12206" y="4618"/>
                    <a:pt x="12482" y="5044"/>
                    <a:pt x="12658" y="5269"/>
                  </a:cubicBezTo>
                  <a:cubicBezTo>
                    <a:pt x="13008" y="5821"/>
                    <a:pt x="13384" y="6397"/>
                    <a:pt x="13961" y="6422"/>
                  </a:cubicBezTo>
                  <a:cubicBezTo>
                    <a:pt x="13983" y="6424"/>
                    <a:pt x="14006" y="6425"/>
                    <a:pt x="14028" y="6425"/>
                  </a:cubicBezTo>
                  <a:cubicBezTo>
                    <a:pt x="14523" y="6425"/>
                    <a:pt x="14929" y="5900"/>
                    <a:pt x="15289" y="5420"/>
                  </a:cubicBezTo>
                  <a:cubicBezTo>
                    <a:pt x="15465" y="5194"/>
                    <a:pt x="15740" y="4818"/>
                    <a:pt x="15841" y="4793"/>
                  </a:cubicBezTo>
                  <a:cubicBezTo>
                    <a:pt x="15966" y="4818"/>
                    <a:pt x="16267" y="5244"/>
                    <a:pt x="16442" y="5495"/>
                  </a:cubicBezTo>
                  <a:cubicBezTo>
                    <a:pt x="16818" y="5996"/>
                    <a:pt x="17144" y="6497"/>
                    <a:pt x="17645" y="6497"/>
                  </a:cubicBezTo>
                  <a:lnTo>
                    <a:pt x="17670" y="6497"/>
                  </a:lnTo>
                  <a:cubicBezTo>
                    <a:pt x="18222" y="6497"/>
                    <a:pt x="18597" y="5921"/>
                    <a:pt x="18948" y="5370"/>
                  </a:cubicBezTo>
                  <a:cubicBezTo>
                    <a:pt x="19099" y="5144"/>
                    <a:pt x="19324" y="4768"/>
                    <a:pt x="19425" y="4718"/>
                  </a:cubicBezTo>
                  <a:cubicBezTo>
                    <a:pt x="19575" y="4743"/>
                    <a:pt x="19926" y="5144"/>
                    <a:pt x="20101" y="5370"/>
                  </a:cubicBezTo>
                  <a:cubicBezTo>
                    <a:pt x="20496" y="5834"/>
                    <a:pt x="20847" y="6255"/>
                    <a:pt x="21295" y="6255"/>
                  </a:cubicBezTo>
                  <a:cubicBezTo>
                    <a:pt x="21331" y="6255"/>
                    <a:pt x="21367" y="6252"/>
                    <a:pt x="21404" y="6247"/>
                  </a:cubicBezTo>
                  <a:cubicBezTo>
                    <a:pt x="21981" y="6197"/>
                    <a:pt x="22282" y="5570"/>
                    <a:pt x="22582" y="4969"/>
                  </a:cubicBezTo>
                  <a:cubicBezTo>
                    <a:pt x="22683" y="4743"/>
                    <a:pt x="22883" y="4342"/>
                    <a:pt x="22958" y="4292"/>
                  </a:cubicBezTo>
                  <a:cubicBezTo>
                    <a:pt x="22964" y="4291"/>
                    <a:pt x="22969" y="4291"/>
                    <a:pt x="22975" y="4291"/>
                  </a:cubicBezTo>
                  <a:cubicBezTo>
                    <a:pt x="23159" y="4291"/>
                    <a:pt x="23566" y="4673"/>
                    <a:pt x="23760" y="4843"/>
                  </a:cubicBezTo>
                  <a:cubicBezTo>
                    <a:pt x="24173" y="5213"/>
                    <a:pt x="24567" y="5544"/>
                    <a:pt x="24975" y="5544"/>
                  </a:cubicBezTo>
                  <a:cubicBezTo>
                    <a:pt x="25038" y="5544"/>
                    <a:pt x="25101" y="5537"/>
                    <a:pt x="25164" y="5520"/>
                  </a:cubicBezTo>
                  <a:cubicBezTo>
                    <a:pt x="25765" y="5345"/>
                    <a:pt x="25941" y="4618"/>
                    <a:pt x="26116" y="3966"/>
                  </a:cubicBezTo>
                  <a:cubicBezTo>
                    <a:pt x="26166" y="3741"/>
                    <a:pt x="26267" y="3340"/>
                    <a:pt x="26317" y="3264"/>
                  </a:cubicBezTo>
                  <a:cubicBezTo>
                    <a:pt x="26342" y="3252"/>
                    <a:pt x="26375" y="3246"/>
                    <a:pt x="26414" y="3246"/>
                  </a:cubicBezTo>
                  <a:cubicBezTo>
                    <a:pt x="26613" y="3246"/>
                    <a:pt x="26976" y="3389"/>
                    <a:pt x="27269" y="3515"/>
                  </a:cubicBezTo>
                  <a:cubicBezTo>
                    <a:pt x="27269" y="3214"/>
                    <a:pt x="27294" y="2913"/>
                    <a:pt x="27319" y="2613"/>
                  </a:cubicBezTo>
                  <a:cubicBezTo>
                    <a:pt x="27021" y="2497"/>
                    <a:pt x="26702" y="2403"/>
                    <a:pt x="26403" y="2403"/>
                  </a:cubicBezTo>
                  <a:cubicBezTo>
                    <a:pt x="26250" y="2403"/>
                    <a:pt x="26102" y="2428"/>
                    <a:pt x="25966" y="2487"/>
                  </a:cubicBezTo>
                  <a:cubicBezTo>
                    <a:pt x="25565" y="2688"/>
                    <a:pt x="25440" y="3189"/>
                    <a:pt x="25289" y="3766"/>
                  </a:cubicBezTo>
                  <a:cubicBezTo>
                    <a:pt x="25214" y="4041"/>
                    <a:pt x="25064" y="4618"/>
                    <a:pt x="24963" y="4693"/>
                  </a:cubicBezTo>
                  <a:cubicBezTo>
                    <a:pt x="24863" y="4668"/>
                    <a:pt x="24512" y="4392"/>
                    <a:pt x="24337" y="4217"/>
                  </a:cubicBezTo>
                  <a:cubicBezTo>
                    <a:pt x="23884" y="3831"/>
                    <a:pt x="23430" y="3426"/>
                    <a:pt x="22958" y="3426"/>
                  </a:cubicBezTo>
                  <a:cubicBezTo>
                    <a:pt x="22909" y="3426"/>
                    <a:pt x="22858" y="3430"/>
                    <a:pt x="22808" y="3440"/>
                  </a:cubicBezTo>
                  <a:cubicBezTo>
                    <a:pt x="22332" y="3540"/>
                    <a:pt x="22081" y="4066"/>
                    <a:pt x="21805" y="4593"/>
                  </a:cubicBezTo>
                  <a:cubicBezTo>
                    <a:pt x="21680" y="4868"/>
                    <a:pt x="21430" y="5345"/>
                    <a:pt x="21354" y="5420"/>
                  </a:cubicBezTo>
                  <a:cubicBezTo>
                    <a:pt x="21229" y="5370"/>
                    <a:pt x="20928" y="5019"/>
                    <a:pt x="20753" y="4818"/>
                  </a:cubicBezTo>
                  <a:cubicBezTo>
                    <a:pt x="20362" y="4354"/>
                    <a:pt x="19922" y="3865"/>
                    <a:pt x="19412" y="3865"/>
                  </a:cubicBezTo>
                  <a:cubicBezTo>
                    <a:pt x="19400" y="3865"/>
                    <a:pt x="19387" y="3865"/>
                    <a:pt x="19374" y="3866"/>
                  </a:cubicBezTo>
                  <a:cubicBezTo>
                    <a:pt x="18873" y="3891"/>
                    <a:pt x="18572" y="4392"/>
                    <a:pt x="18222" y="4919"/>
                  </a:cubicBezTo>
                  <a:cubicBezTo>
                    <a:pt x="18071" y="5144"/>
                    <a:pt x="17770" y="5595"/>
                    <a:pt x="17695" y="5645"/>
                  </a:cubicBezTo>
                  <a:cubicBezTo>
                    <a:pt x="17570" y="5595"/>
                    <a:pt x="17294" y="5219"/>
                    <a:pt x="17144" y="4994"/>
                  </a:cubicBezTo>
                  <a:cubicBezTo>
                    <a:pt x="16768" y="4467"/>
                    <a:pt x="16392" y="3941"/>
                    <a:pt x="15866" y="3941"/>
                  </a:cubicBezTo>
                  <a:lnTo>
                    <a:pt x="15841" y="3941"/>
                  </a:lnTo>
                  <a:cubicBezTo>
                    <a:pt x="15364" y="3941"/>
                    <a:pt x="14988" y="4392"/>
                    <a:pt x="14612" y="4893"/>
                  </a:cubicBezTo>
                  <a:cubicBezTo>
                    <a:pt x="14437" y="5119"/>
                    <a:pt x="14136" y="5545"/>
                    <a:pt x="14011" y="5570"/>
                  </a:cubicBezTo>
                  <a:cubicBezTo>
                    <a:pt x="13861" y="5570"/>
                    <a:pt x="13510" y="5044"/>
                    <a:pt x="13359" y="4818"/>
                  </a:cubicBezTo>
                  <a:cubicBezTo>
                    <a:pt x="13008" y="4267"/>
                    <a:pt x="12683" y="3766"/>
                    <a:pt x="12156" y="3715"/>
                  </a:cubicBezTo>
                  <a:cubicBezTo>
                    <a:pt x="12129" y="3713"/>
                    <a:pt x="12103" y="3712"/>
                    <a:pt x="12076" y="3712"/>
                  </a:cubicBezTo>
                  <a:cubicBezTo>
                    <a:pt x="11561" y="3712"/>
                    <a:pt x="11131" y="4164"/>
                    <a:pt x="10678" y="4593"/>
                  </a:cubicBezTo>
                  <a:cubicBezTo>
                    <a:pt x="10477" y="4818"/>
                    <a:pt x="10126" y="5169"/>
                    <a:pt x="10001" y="5169"/>
                  </a:cubicBezTo>
                  <a:cubicBezTo>
                    <a:pt x="9851" y="5144"/>
                    <a:pt x="9575" y="4618"/>
                    <a:pt x="9450" y="4342"/>
                  </a:cubicBezTo>
                  <a:cubicBezTo>
                    <a:pt x="9149" y="3791"/>
                    <a:pt x="8873" y="3264"/>
                    <a:pt x="8397" y="3139"/>
                  </a:cubicBezTo>
                  <a:cubicBezTo>
                    <a:pt x="8339" y="3128"/>
                    <a:pt x="8281" y="3123"/>
                    <a:pt x="8223" y="3123"/>
                  </a:cubicBezTo>
                  <a:cubicBezTo>
                    <a:pt x="7734" y="3123"/>
                    <a:pt x="7264" y="3482"/>
                    <a:pt x="6793" y="3841"/>
                  </a:cubicBezTo>
                  <a:cubicBezTo>
                    <a:pt x="6567" y="4016"/>
                    <a:pt x="6191" y="4317"/>
                    <a:pt x="6066" y="4317"/>
                  </a:cubicBezTo>
                  <a:cubicBezTo>
                    <a:pt x="5916" y="4267"/>
                    <a:pt x="5715" y="3665"/>
                    <a:pt x="5640" y="3365"/>
                  </a:cubicBezTo>
                  <a:cubicBezTo>
                    <a:pt x="5439" y="2788"/>
                    <a:pt x="5264" y="2237"/>
                    <a:pt x="4813" y="2061"/>
                  </a:cubicBezTo>
                  <a:cubicBezTo>
                    <a:pt x="4683" y="2006"/>
                    <a:pt x="4549" y="1982"/>
                    <a:pt x="4412" y="1982"/>
                  </a:cubicBezTo>
                  <a:cubicBezTo>
                    <a:pt x="3992" y="1982"/>
                    <a:pt x="3543" y="2204"/>
                    <a:pt x="3109" y="2412"/>
                  </a:cubicBezTo>
                  <a:cubicBezTo>
                    <a:pt x="2871" y="2531"/>
                    <a:pt x="2476" y="2740"/>
                    <a:pt x="2350" y="2740"/>
                  </a:cubicBezTo>
                  <a:cubicBezTo>
                    <a:pt x="2343" y="2740"/>
                    <a:pt x="2337" y="2739"/>
                    <a:pt x="2332" y="2738"/>
                  </a:cubicBezTo>
                  <a:cubicBezTo>
                    <a:pt x="2181" y="2663"/>
                    <a:pt x="2131" y="2011"/>
                    <a:pt x="2131" y="1685"/>
                  </a:cubicBezTo>
                  <a:cubicBezTo>
                    <a:pt x="2081" y="1109"/>
                    <a:pt x="2056" y="558"/>
                    <a:pt x="1705" y="257"/>
                  </a:cubicBezTo>
                  <a:cubicBezTo>
                    <a:pt x="1433" y="60"/>
                    <a:pt x="1097" y="1"/>
                    <a:pt x="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7234500" y="1238866"/>
              <a:ext cx="767007" cy="139304"/>
            </a:xfrm>
            <a:custGeom>
              <a:rect b="b" l="l" r="r" t="t"/>
              <a:pathLst>
                <a:path extrusionOk="0" h="4939" w="27194">
                  <a:moveTo>
                    <a:pt x="26" y="1"/>
                  </a:moveTo>
                  <a:cubicBezTo>
                    <a:pt x="26" y="327"/>
                    <a:pt x="1" y="677"/>
                    <a:pt x="26" y="1003"/>
                  </a:cubicBezTo>
                  <a:cubicBezTo>
                    <a:pt x="2106" y="2231"/>
                    <a:pt x="7244" y="4813"/>
                    <a:pt x="13710" y="4913"/>
                  </a:cubicBezTo>
                  <a:cubicBezTo>
                    <a:pt x="14011" y="4938"/>
                    <a:pt x="14287" y="4938"/>
                    <a:pt x="14587" y="4938"/>
                  </a:cubicBezTo>
                  <a:cubicBezTo>
                    <a:pt x="21605" y="4938"/>
                    <a:pt x="24963" y="3434"/>
                    <a:pt x="27119" y="2181"/>
                  </a:cubicBezTo>
                  <a:cubicBezTo>
                    <a:pt x="27144" y="1830"/>
                    <a:pt x="27169" y="1505"/>
                    <a:pt x="27194" y="1154"/>
                  </a:cubicBezTo>
                  <a:lnTo>
                    <a:pt x="27194" y="1154"/>
                  </a:lnTo>
                  <a:cubicBezTo>
                    <a:pt x="25018" y="2483"/>
                    <a:pt x="21956" y="4093"/>
                    <a:pt x="14568" y="4093"/>
                  </a:cubicBezTo>
                  <a:cubicBezTo>
                    <a:pt x="14296" y="4093"/>
                    <a:pt x="14019" y="4090"/>
                    <a:pt x="13735" y="4086"/>
                  </a:cubicBezTo>
                  <a:cubicBezTo>
                    <a:pt x="7018" y="3961"/>
                    <a:pt x="1680" y="1028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7238759" y="1326951"/>
              <a:ext cx="752848" cy="126838"/>
            </a:xfrm>
            <a:custGeom>
              <a:rect b="b" l="l" r="r" t="t"/>
              <a:pathLst>
                <a:path extrusionOk="0" h="4497" w="26692">
                  <a:moveTo>
                    <a:pt x="491" y="0"/>
                  </a:moveTo>
                  <a:cubicBezTo>
                    <a:pt x="340" y="0"/>
                    <a:pt x="193" y="84"/>
                    <a:pt x="125" y="236"/>
                  </a:cubicBezTo>
                  <a:cubicBezTo>
                    <a:pt x="0" y="437"/>
                    <a:pt x="75" y="687"/>
                    <a:pt x="301" y="788"/>
                  </a:cubicBezTo>
                  <a:lnTo>
                    <a:pt x="276" y="788"/>
                  </a:lnTo>
                  <a:cubicBezTo>
                    <a:pt x="351" y="838"/>
                    <a:pt x="426" y="838"/>
                    <a:pt x="501" y="838"/>
                  </a:cubicBezTo>
                  <a:cubicBezTo>
                    <a:pt x="627" y="838"/>
                    <a:pt x="777" y="762"/>
                    <a:pt x="852" y="637"/>
                  </a:cubicBezTo>
                  <a:cubicBezTo>
                    <a:pt x="978" y="437"/>
                    <a:pt x="902" y="186"/>
                    <a:pt x="702" y="61"/>
                  </a:cubicBezTo>
                  <a:cubicBezTo>
                    <a:pt x="637" y="20"/>
                    <a:pt x="563" y="0"/>
                    <a:pt x="491" y="0"/>
                  </a:cubicBezTo>
                  <a:close/>
                  <a:moveTo>
                    <a:pt x="1983" y="773"/>
                  </a:moveTo>
                  <a:cubicBezTo>
                    <a:pt x="1822" y="773"/>
                    <a:pt x="1659" y="866"/>
                    <a:pt x="1604" y="1013"/>
                  </a:cubicBezTo>
                  <a:cubicBezTo>
                    <a:pt x="1504" y="1239"/>
                    <a:pt x="1579" y="1489"/>
                    <a:pt x="1780" y="1564"/>
                  </a:cubicBezTo>
                  <a:cubicBezTo>
                    <a:pt x="1855" y="1615"/>
                    <a:pt x="1905" y="1615"/>
                    <a:pt x="1980" y="1615"/>
                  </a:cubicBezTo>
                  <a:cubicBezTo>
                    <a:pt x="2130" y="1615"/>
                    <a:pt x="2281" y="1539"/>
                    <a:pt x="2356" y="1389"/>
                  </a:cubicBezTo>
                  <a:cubicBezTo>
                    <a:pt x="2456" y="1163"/>
                    <a:pt x="2356" y="913"/>
                    <a:pt x="2156" y="813"/>
                  </a:cubicBezTo>
                  <a:cubicBezTo>
                    <a:pt x="2102" y="786"/>
                    <a:pt x="2043" y="773"/>
                    <a:pt x="1983" y="773"/>
                  </a:cubicBezTo>
                  <a:close/>
                  <a:moveTo>
                    <a:pt x="26219" y="1245"/>
                  </a:moveTo>
                  <a:cubicBezTo>
                    <a:pt x="26152" y="1245"/>
                    <a:pt x="26083" y="1259"/>
                    <a:pt x="26015" y="1289"/>
                  </a:cubicBezTo>
                  <a:cubicBezTo>
                    <a:pt x="25815" y="1414"/>
                    <a:pt x="25740" y="1665"/>
                    <a:pt x="25840" y="1865"/>
                  </a:cubicBezTo>
                  <a:cubicBezTo>
                    <a:pt x="25915" y="2016"/>
                    <a:pt x="26065" y="2091"/>
                    <a:pt x="26216" y="2091"/>
                  </a:cubicBezTo>
                  <a:cubicBezTo>
                    <a:pt x="26291" y="2091"/>
                    <a:pt x="26366" y="2091"/>
                    <a:pt x="26416" y="2041"/>
                  </a:cubicBezTo>
                  <a:cubicBezTo>
                    <a:pt x="26617" y="1940"/>
                    <a:pt x="26692" y="1690"/>
                    <a:pt x="26592" y="1464"/>
                  </a:cubicBezTo>
                  <a:cubicBezTo>
                    <a:pt x="26521" y="1324"/>
                    <a:pt x="26377" y="1245"/>
                    <a:pt x="26219" y="1245"/>
                  </a:cubicBezTo>
                  <a:close/>
                  <a:moveTo>
                    <a:pt x="3519" y="1464"/>
                  </a:moveTo>
                  <a:cubicBezTo>
                    <a:pt x="3354" y="1464"/>
                    <a:pt x="3186" y="1559"/>
                    <a:pt x="3108" y="1715"/>
                  </a:cubicBezTo>
                  <a:cubicBezTo>
                    <a:pt x="3008" y="1940"/>
                    <a:pt x="3108" y="2191"/>
                    <a:pt x="3333" y="2266"/>
                  </a:cubicBezTo>
                  <a:cubicBezTo>
                    <a:pt x="3384" y="2291"/>
                    <a:pt x="3459" y="2316"/>
                    <a:pt x="3509" y="2316"/>
                  </a:cubicBezTo>
                  <a:cubicBezTo>
                    <a:pt x="3659" y="2316"/>
                    <a:pt x="3810" y="2216"/>
                    <a:pt x="3885" y="2041"/>
                  </a:cubicBezTo>
                  <a:cubicBezTo>
                    <a:pt x="3985" y="1840"/>
                    <a:pt x="3885" y="1590"/>
                    <a:pt x="3659" y="1489"/>
                  </a:cubicBezTo>
                  <a:cubicBezTo>
                    <a:pt x="3614" y="1472"/>
                    <a:pt x="3566" y="1464"/>
                    <a:pt x="3519" y="1464"/>
                  </a:cubicBezTo>
                  <a:close/>
                  <a:moveTo>
                    <a:pt x="24727" y="1977"/>
                  </a:moveTo>
                  <a:cubicBezTo>
                    <a:pt x="24671" y="1977"/>
                    <a:pt x="24614" y="1989"/>
                    <a:pt x="24562" y="2016"/>
                  </a:cubicBezTo>
                  <a:cubicBezTo>
                    <a:pt x="24336" y="2091"/>
                    <a:pt x="24236" y="2341"/>
                    <a:pt x="24336" y="2567"/>
                  </a:cubicBezTo>
                  <a:cubicBezTo>
                    <a:pt x="24386" y="2717"/>
                    <a:pt x="24562" y="2818"/>
                    <a:pt x="24712" y="2818"/>
                  </a:cubicBezTo>
                  <a:cubicBezTo>
                    <a:pt x="24762" y="2818"/>
                    <a:pt x="24837" y="2818"/>
                    <a:pt x="24887" y="2793"/>
                  </a:cubicBezTo>
                  <a:cubicBezTo>
                    <a:pt x="25088" y="2692"/>
                    <a:pt x="25188" y="2442"/>
                    <a:pt x="25113" y="2241"/>
                  </a:cubicBezTo>
                  <a:cubicBezTo>
                    <a:pt x="25039" y="2075"/>
                    <a:pt x="24884" y="1977"/>
                    <a:pt x="24727" y="1977"/>
                  </a:cubicBezTo>
                  <a:close/>
                  <a:moveTo>
                    <a:pt x="5050" y="2066"/>
                  </a:moveTo>
                  <a:cubicBezTo>
                    <a:pt x="4885" y="2066"/>
                    <a:pt x="4720" y="2166"/>
                    <a:pt x="4662" y="2341"/>
                  </a:cubicBezTo>
                  <a:cubicBezTo>
                    <a:pt x="4587" y="2567"/>
                    <a:pt x="4687" y="2793"/>
                    <a:pt x="4912" y="2893"/>
                  </a:cubicBezTo>
                  <a:cubicBezTo>
                    <a:pt x="4963" y="2893"/>
                    <a:pt x="5013" y="2918"/>
                    <a:pt x="5063" y="2918"/>
                  </a:cubicBezTo>
                  <a:cubicBezTo>
                    <a:pt x="5238" y="2918"/>
                    <a:pt x="5389" y="2793"/>
                    <a:pt x="5464" y="2617"/>
                  </a:cubicBezTo>
                  <a:cubicBezTo>
                    <a:pt x="5539" y="2392"/>
                    <a:pt x="5414" y="2166"/>
                    <a:pt x="5188" y="2091"/>
                  </a:cubicBezTo>
                  <a:cubicBezTo>
                    <a:pt x="5144" y="2074"/>
                    <a:pt x="5097" y="2066"/>
                    <a:pt x="5050" y="2066"/>
                  </a:cubicBezTo>
                  <a:close/>
                  <a:moveTo>
                    <a:pt x="23165" y="2545"/>
                  </a:moveTo>
                  <a:cubicBezTo>
                    <a:pt x="23122" y="2545"/>
                    <a:pt x="23077" y="2552"/>
                    <a:pt x="23033" y="2567"/>
                  </a:cubicBezTo>
                  <a:cubicBezTo>
                    <a:pt x="22807" y="2642"/>
                    <a:pt x="22682" y="2868"/>
                    <a:pt x="22732" y="3093"/>
                  </a:cubicBezTo>
                  <a:cubicBezTo>
                    <a:pt x="22807" y="3269"/>
                    <a:pt x="22983" y="3394"/>
                    <a:pt x="23158" y="3394"/>
                  </a:cubicBezTo>
                  <a:cubicBezTo>
                    <a:pt x="23183" y="3394"/>
                    <a:pt x="23233" y="3394"/>
                    <a:pt x="23283" y="3369"/>
                  </a:cubicBezTo>
                  <a:cubicBezTo>
                    <a:pt x="23484" y="3294"/>
                    <a:pt x="23609" y="3068"/>
                    <a:pt x="23559" y="2843"/>
                  </a:cubicBezTo>
                  <a:cubicBezTo>
                    <a:pt x="23499" y="2662"/>
                    <a:pt x="23342" y="2545"/>
                    <a:pt x="23165" y="2545"/>
                  </a:cubicBezTo>
                  <a:close/>
                  <a:moveTo>
                    <a:pt x="6635" y="2570"/>
                  </a:moveTo>
                  <a:cubicBezTo>
                    <a:pt x="6458" y="2570"/>
                    <a:pt x="6301" y="2687"/>
                    <a:pt x="6241" y="2868"/>
                  </a:cubicBezTo>
                  <a:cubicBezTo>
                    <a:pt x="6191" y="3093"/>
                    <a:pt x="6316" y="3344"/>
                    <a:pt x="6542" y="3394"/>
                  </a:cubicBezTo>
                  <a:cubicBezTo>
                    <a:pt x="6567" y="3419"/>
                    <a:pt x="6617" y="3419"/>
                    <a:pt x="6642" y="3419"/>
                  </a:cubicBezTo>
                  <a:cubicBezTo>
                    <a:pt x="6842" y="3419"/>
                    <a:pt x="6993" y="3294"/>
                    <a:pt x="7043" y="3118"/>
                  </a:cubicBezTo>
                  <a:cubicBezTo>
                    <a:pt x="7118" y="2893"/>
                    <a:pt x="6993" y="2667"/>
                    <a:pt x="6767" y="2592"/>
                  </a:cubicBezTo>
                  <a:cubicBezTo>
                    <a:pt x="6723" y="2577"/>
                    <a:pt x="6678" y="2570"/>
                    <a:pt x="6635" y="2570"/>
                  </a:cubicBezTo>
                  <a:close/>
                  <a:moveTo>
                    <a:pt x="8282" y="2983"/>
                  </a:moveTo>
                  <a:cubicBezTo>
                    <a:pt x="8084" y="2983"/>
                    <a:pt x="7888" y="3123"/>
                    <a:pt x="7845" y="3319"/>
                  </a:cubicBezTo>
                  <a:cubicBezTo>
                    <a:pt x="7795" y="3544"/>
                    <a:pt x="7945" y="3770"/>
                    <a:pt x="8171" y="3820"/>
                  </a:cubicBezTo>
                  <a:lnTo>
                    <a:pt x="8271" y="3820"/>
                  </a:lnTo>
                  <a:cubicBezTo>
                    <a:pt x="8471" y="3820"/>
                    <a:pt x="8622" y="3695"/>
                    <a:pt x="8672" y="3494"/>
                  </a:cubicBezTo>
                  <a:cubicBezTo>
                    <a:pt x="8722" y="3269"/>
                    <a:pt x="8597" y="3043"/>
                    <a:pt x="8371" y="2993"/>
                  </a:cubicBezTo>
                  <a:cubicBezTo>
                    <a:pt x="8342" y="2987"/>
                    <a:pt x="8312" y="2983"/>
                    <a:pt x="8282" y="2983"/>
                  </a:cubicBezTo>
                  <a:close/>
                  <a:moveTo>
                    <a:pt x="21552" y="2982"/>
                  </a:moveTo>
                  <a:cubicBezTo>
                    <a:pt x="21520" y="2982"/>
                    <a:pt x="21487" y="2986"/>
                    <a:pt x="21454" y="2993"/>
                  </a:cubicBezTo>
                  <a:cubicBezTo>
                    <a:pt x="21203" y="3043"/>
                    <a:pt x="21078" y="3269"/>
                    <a:pt x="21128" y="3494"/>
                  </a:cubicBezTo>
                  <a:cubicBezTo>
                    <a:pt x="21153" y="3695"/>
                    <a:pt x="21329" y="3820"/>
                    <a:pt x="21529" y="3820"/>
                  </a:cubicBezTo>
                  <a:lnTo>
                    <a:pt x="21629" y="3820"/>
                  </a:lnTo>
                  <a:cubicBezTo>
                    <a:pt x="21855" y="3745"/>
                    <a:pt x="22005" y="3544"/>
                    <a:pt x="21955" y="3319"/>
                  </a:cubicBezTo>
                  <a:cubicBezTo>
                    <a:pt x="21912" y="3105"/>
                    <a:pt x="21742" y="2982"/>
                    <a:pt x="21552" y="2982"/>
                  </a:cubicBezTo>
                  <a:close/>
                  <a:moveTo>
                    <a:pt x="19910" y="3285"/>
                  </a:moveTo>
                  <a:cubicBezTo>
                    <a:pt x="19882" y="3285"/>
                    <a:pt x="19854" y="3288"/>
                    <a:pt x="19825" y="3294"/>
                  </a:cubicBezTo>
                  <a:cubicBezTo>
                    <a:pt x="19599" y="3319"/>
                    <a:pt x="19449" y="3544"/>
                    <a:pt x="19474" y="3770"/>
                  </a:cubicBezTo>
                  <a:cubicBezTo>
                    <a:pt x="19499" y="3971"/>
                    <a:pt x="19674" y="4121"/>
                    <a:pt x="19900" y="4121"/>
                  </a:cubicBezTo>
                  <a:lnTo>
                    <a:pt x="19950" y="4121"/>
                  </a:lnTo>
                  <a:cubicBezTo>
                    <a:pt x="20201" y="4096"/>
                    <a:pt x="20351" y="3870"/>
                    <a:pt x="20301" y="3645"/>
                  </a:cubicBezTo>
                  <a:cubicBezTo>
                    <a:pt x="20279" y="3445"/>
                    <a:pt x="20120" y="3285"/>
                    <a:pt x="19910" y="3285"/>
                  </a:cubicBezTo>
                  <a:close/>
                  <a:moveTo>
                    <a:pt x="9897" y="3310"/>
                  </a:moveTo>
                  <a:cubicBezTo>
                    <a:pt x="9700" y="3310"/>
                    <a:pt x="9521" y="3470"/>
                    <a:pt x="9499" y="3670"/>
                  </a:cubicBezTo>
                  <a:cubicBezTo>
                    <a:pt x="9449" y="3895"/>
                    <a:pt x="9599" y="4121"/>
                    <a:pt x="9850" y="4146"/>
                  </a:cubicBezTo>
                  <a:lnTo>
                    <a:pt x="9900" y="4146"/>
                  </a:lnTo>
                  <a:cubicBezTo>
                    <a:pt x="10100" y="4146"/>
                    <a:pt x="10301" y="4021"/>
                    <a:pt x="10326" y="3795"/>
                  </a:cubicBezTo>
                  <a:cubicBezTo>
                    <a:pt x="10351" y="3570"/>
                    <a:pt x="10201" y="3344"/>
                    <a:pt x="9975" y="3319"/>
                  </a:cubicBezTo>
                  <a:cubicBezTo>
                    <a:pt x="9949" y="3313"/>
                    <a:pt x="9923" y="3310"/>
                    <a:pt x="9897" y="3310"/>
                  </a:cubicBezTo>
                  <a:close/>
                  <a:moveTo>
                    <a:pt x="18245" y="3492"/>
                  </a:moveTo>
                  <a:cubicBezTo>
                    <a:pt x="18228" y="3492"/>
                    <a:pt x="18212" y="3492"/>
                    <a:pt x="18196" y="3494"/>
                  </a:cubicBezTo>
                  <a:cubicBezTo>
                    <a:pt x="17970" y="3494"/>
                    <a:pt x="17795" y="3720"/>
                    <a:pt x="17820" y="3945"/>
                  </a:cubicBezTo>
                  <a:cubicBezTo>
                    <a:pt x="17845" y="4171"/>
                    <a:pt x="18020" y="4321"/>
                    <a:pt x="18246" y="4321"/>
                  </a:cubicBezTo>
                  <a:lnTo>
                    <a:pt x="18271" y="4321"/>
                  </a:lnTo>
                  <a:cubicBezTo>
                    <a:pt x="18522" y="4296"/>
                    <a:pt x="18672" y="4096"/>
                    <a:pt x="18647" y="3870"/>
                  </a:cubicBezTo>
                  <a:cubicBezTo>
                    <a:pt x="18647" y="3638"/>
                    <a:pt x="18453" y="3492"/>
                    <a:pt x="18245" y="3492"/>
                  </a:cubicBezTo>
                  <a:close/>
                  <a:moveTo>
                    <a:pt x="11561" y="3517"/>
                  </a:moveTo>
                  <a:cubicBezTo>
                    <a:pt x="11351" y="3517"/>
                    <a:pt x="11153" y="3684"/>
                    <a:pt x="11153" y="3895"/>
                  </a:cubicBezTo>
                  <a:cubicBezTo>
                    <a:pt x="11128" y="4146"/>
                    <a:pt x="11303" y="4346"/>
                    <a:pt x="11529" y="4372"/>
                  </a:cubicBezTo>
                  <a:lnTo>
                    <a:pt x="11554" y="4372"/>
                  </a:lnTo>
                  <a:cubicBezTo>
                    <a:pt x="11780" y="4372"/>
                    <a:pt x="11980" y="4196"/>
                    <a:pt x="11980" y="3996"/>
                  </a:cubicBezTo>
                  <a:cubicBezTo>
                    <a:pt x="12005" y="3745"/>
                    <a:pt x="11830" y="3544"/>
                    <a:pt x="11604" y="3519"/>
                  </a:cubicBezTo>
                  <a:cubicBezTo>
                    <a:pt x="11590" y="3518"/>
                    <a:pt x="11575" y="3517"/>
                    <a:pt x="11561" y="3517"/>
                  </a:cubicBezTo>
                  <a:close/>
                  <a:moveTo>
                    <a:pt x="16542" y="3595"/>
                  </a:moveTo>
                  <a:cubicBezTo>
                    <a:pt x="16316" y="3620"/>
                    <a:pt x="16141" y="3795"/>
                    <a:pt x="16141" y="4046"/>
                  </a:cubicBezTo>
                  <a:cubicBezTo>
                    <a:pt x="16166" y="4271"/>
                    <a:pt x="16366" y="4447"/>
                    <a:pt x="16592" y="4447"/>
                  </a:cubicBezTo>
                  <a:cubicBezTo>
                    <a:pt x="16817" y="4422"/>
                    <a:pt x="16993" y="4246"/>
                    <a:pt x="16993" y="3996"/>
                  </a:cubicBezTo>
                  <a:cubicBezTo>
                    <a:pt x="16993" y="3770"/>
                    <a:pt x="16792" y="3595"/>
                    <a:pt x="16542" y="3595"/>
                  </a:cubicBezTo>
                  <a:close/>
                  <a:moveTo>
                    <a:pt x="13233" y="3620"/>
                  </a:moveTo>
                  <a:cubicBezTo>
                    <a:pt x="13008" y="3620"/>
                    <a:pt x="12807" y="3795"/>
                    <a:pt x="12807" y="4046"/>
                  </a:cubicBezTo>
                  <a:cubicBezTo>
                    <a:pt x="12807" y="4271"/>
                    <a:pt x="12983" y="4472"/>
                    <a:pt x="13208" y="4472"/>
                  </a:cubicBezTo>
                  <a:lnTo>
                    <a:pt x="13233" y="4472"/>
                  </a:lnTo>
                  <a:cubicBezTo>
                    <a:pt x="13459" y="4472"/>
                    <a:pt x="13659" y="4296"/>
                    <a:pt x="13659" y="4071"/>
                  </a:cubicBezTo>
                  <a:cubicBezTo>
                    <a:pt x="13659" y="3820"/>
                    <a:pt x="13484" y="3645"/>
                    <a:pt x="13233" y="3620"/>
                  </a:cubicBezTo>
                  <a:close/>
                  <a:moveTo>
                    <a:pt x="14887" y="3645"/>
                  </a:moveTo>
                  <a:cubicBezTo>
                    <a:pt x="14662" y="3645"/>
                    <a:pt x="14486" y="3845"/>
                    <a:pt x="14486" y="4071"/>
                  </a:cubicBezTo>
                  <a:cubicBezTo>
                    <a:pt x="14486" y="4296"/>
                    <a:pt x="14662" y="4497"/>
                    <a:pt x="14887" y="4497"/>
                  </a:cubicBezTo>
                  <a:lnTo>
                    <a:pt x="14912" y="4497"/>
                  </a:lnTo>
                  <a:cubicBezTo>
                    <a:pt x="15138" y="4497"/>
                    <a:pt x="15339" y="4296"/>
                    <a:pt x="15313" y="4071"/>
                  </a:cubicBezTo>
                  <a:cubicBezTo>
                    <a:pt x="15313" y="3820"/>
                    <a:pt x="15138" y="3645"/>
                    <a:pt x="14887" y="36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8" name="Google Shape;888;p8"/>
          <p:cNvGrpSpPr/>
          <p:nvPr/>
        </p:nvGrpSpPr>
        <p:grpSpPr>
          <a:xfrm>
            <a:off x="397048" y="3047272"/>
            <a:ext cx="1261950" cy="1890250"/>
            <a:chOff x="720000" y="2713250"/>
            <a:chExt cx="1261950" cy="1890250"/>
          </a:xfrm>
        </p:grpSpPr>
        <p:sp>
          <p:nvSpPr>
            <p:cNvPr id="889" name="Google Shape;889;p8"/>
            <p:cNvSpPr/>
            <p:nvPr/>
          </p:nvSpPr>
          <p:spPr>
            <a:xfrm>
              <a:off x="720000" y="3441225"/>
              <a:ext cx="1261950" cy="1162275"/>
            </a:xfrm>
            <a:custGeom>
              <a:rect b="b" l="l" r="r" t="t"/>
              <a:pathLst>
                <a:path extrusionOk="0" h="46491" w="50478">
                  <a:moveTo>
                    <a:pt x="42357" y="1"/>
                  </a:moveTo>
                  <a:lnTo>
                    <a:pt x="10978" y="6667"/>
                  </a:lnTo>
                  <a:cubicBezTo>
                    <a:pt x="11680" y="12256"/>
                    <a:pt x="14638" y="29174"/>
                    <a:pt x="13861" y="29650"/>
                  </a:cubicBezTo>
                  <a:cubicBezTo>
                    <a:pt x="7069" y="33836"/>
                    <a:pt x="252" y="31981"/>
                    <a:pt x="1" y="40227"/>
                  </a:cubicBezTo>
                  <a:cubicBezTo>
                    <a:pt x="76" y="45891"/>
                    <a:pt x="7094" y="46292"/>
                    <a:pt x="10878" y="46442"/>
                  </a:cubicBezTo>
                  <a:cubicBezTo>
                    <a:pt x="11318" y="46475"/>
                    <a:pt x="11815" y="46490"/>
                    <a:pt x="12362" y="46490"/>
                  </a:cubicBezTo>
                  <a:cubicBezTo>
                    <a:pt x="19766" y="46490"/>
                    <a:pt x="36243" y="43661"/>
                    <a:pt x="41355" y="42658"/>
                  </a:cubicBezTo>
                  <a:cubicBezTo>
                    <a:pt x="50477" y="40853"/>
                    <a:pt x="47821" y="34011"/>
                    <a:pt x="42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720000" y="4235725"/>
              <a:ext cx="449275" cy="367775"/>
            </a:xfrm>
            <a:custGeom>
              <a:rect b="b" l="l" r="r" t="t"/>
              <a:pathLst>
                <a:path extrusionOk="0" h="14711" w="17971">
                  <a:moveTo>
                    <a:pt x="9224" y="0"/>
                  </a:moveTo>
                  <a:cubicBezTo>
                    <a:pt x="4262" y="1730"/>
                    <a:pt x="201" y="2106"/>
                    <a:pt x="1" y="8447"/>
                  </a:cubicBezTo>
                  <a:cubicBezTo>
                    <a:pt x="76" y="14111"/>
                    <a:pt x="7094" y="14512"/>
                    <a:pt x="10878" y="14662"/>
                  </a:cubicBezTo>
                  <a:cubicBezTo>
                    <a:pt x="11321" y="14695"/>
                    <a:pt x="11824" y="14711"/>
                    <a:pt x="12377" y="14711"/>
                  </a:cubicBezTo>
                  <a:cubicBezTo>
                    <a:pt x="13918" y="14711"/>
                    <a:pt x="15849" y="14589"/>
                    <a:pt x="17971" y="14386"/>
                  </a:cubicBezTo>
                  <a:cubicBezTo>
                    <a:pt x="16793" y="8421"/>
                    <a:pt x="14487" y="2958"/>
                    <a:pt x="9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1678025" y="4157400"/>
              <a:ext cx="244400" cy="364075"/>
            </a:xfrm>
            <a:custGeom>
              <a:rect b="b" l="l" r="r" t="t"/>
              <a:pathLst>
                <a:path extrusionOk="0" h="14563" w="9776">
                  <a:moveTo>
                    <a:pt x="8597" y="1"/>
                  </a:moveTo>
                  <a:lnTo>
                    <a:pt x="8597" y="1"/>
                  </a:lnTo>
                  <a:cubicBezTo>
                    <a:pt x="2156" y="1755"/>
                    <a:pt x="377" y="8221"/>
                    <a:pt x="1" y="14562"/>
                  </a:cubicBezTo>
                  <a:cubicBezTo>
                    <a:pt x="1229" y="14362"/>
                    <a:pt x="2257" y="14161"/>
                    <a:pt x="3034" y="14011"/>
                  </a:cubicBezTo>
                  <a:cubicBezTo>
                    <a:pt x="8597" y="12908"/>
                    <a:pt x="9775" y="9925"/>
                    <a:pt x="8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2" name="Google Shape;892;p8"/>
            <p:cNvGrpSpPr/>
            <p:nvPr/>
          </p:nvGrpSpPr>
          <p:grpSpPr>
            <a:xfrm>
              <a:off x="1010800" y="3626550"/>
              <a:ext cx="872782" cy="520600"/>
              <a:chOff x="1010800" y="3626550"/>
              <a:chExt cx="872782" cy="520600"/>
            </a:xfrm>
          </p:grpSpPr>
          <p:sp>
            <p:nvSpPr>
              <p:cNvPr id="893" name="Google Shape;893;p8"/>
              <p:cNvSpPr/>
              <p:nvPr/>
            </p:nvSpPr>
            <p:spPr>
              <a:xfrm>
                <a:off x="1027500" y="3777925"/>
                <a:ext cx="819174" cy="205150"/>
              </a:xfrm>
              <a:custGeom>
                <a:rect b="b" l="l" r="r" t="t"/>
                <a:pathLst>
                  <a:path extrusionOk="0" h="8206" w="36958">
                    <a:moveTo>
                      <a:pt x="35763" y="1"/>
                    </a:moveTo>
                    <a:cubicBezTo>
                      <a:pt x="35647" y="1"/>
                      <a:pt x="35526" y="29"/>
                      <a:pt x="35404" y="92"/>
                    </a:cubicBezTo>
                    <a:cubicBezTo>
                      <a:pt x="34777" y="418"/>
                      <a:pt x="34426" y="894"/>
                      <a:pt x="34076" y="1470"/>
                    </a:cubicBezTo>
                    <a:cubicBezTo>
                      <a:pt x="33825" y="1871"/>
                      <a:pt x="33624" y="2297"/>
                      <a:pt x="33399" y="2698"/>
                    </a:cubicBezTo>
                    <a:cubicBezTo>
                      <a:pt x="33174" y="3098"/>
                      <a:pt x="32923" y="3242"/>
                      <a:pt x="32656" y="3242"/>
                    </a:cubicBezTo>
                    <a:cubicBezTo>
                      <a:pt x="32270" y="3242"/>
                      <a:pt x="31849" y="2940"/>
                      <a:pt x="31419" y="2673"/>
                    </a:cubicBezTo>
                    <a:cubicBezTo>
                      <a:pt x="30658" y="2180"/>
                      <a:pt x="29929" y="1798"/>
                      <a:pt x="29223" y="1798"/>
                    </a:cubicBezTo>
                    <a:cubicBezTo>
                      <a:pt x="28673" y="1798"/>
                      <a:pt x="28136" y="2030"/>
                      <a:pt x="27609" y="2623"/>
                    </a:cubicBezTo>
                    <a:cubicBezTo>
                      <a:pt x="27192" y="3063"/>
                      <a:pt x="26543" y="4735"/>
                      <a:pt x="25680" y="4735"/>
                    </a:cubicBezTo>
                    <a:cubicBezTo>
                      <a:pt x="25559" y="4735"/>
                      <a:pt x="25433" y="4702"/>
                      <a:pt x="25304" y="4628"/>
                    </a:cubicBezTo>
                    <a:cubicBezTo>
                      <a:pt x="24376" y="4127"/>
                      <a:pt x="23725" y="3375"/>
                      <a:pt x="22722" y="3024"/>
                    </a:cubicBezTo>
                    <a:cubicBezTo>
                      <a:pt x="22548" y="2960"/>
                      <a:pt x="22380" y="2930"/>
                      <a:pt x="22217" y="2930"/>
                    </a:cubicBezTo>
                    <a:cubicBezTo>
                      <a:pt x="20925" y="2930"/>
                      <a:pt x="19978" y="4776"/>
                      <a:pt x="19289" y="5555"/>
                    </a:cubicBezTo>
                    <a:cubicBezTo>
                      <a:pt x="19210" y="5648"/>
                      <a:pt x="19107" y="5689"/>
                      <a:pt x="18984" y="5689"/>
                    </a:cubicBezTo>
                    <a:cubicBezTo>
                      <a:pt x="18141" y="5689"/>
                      <a:pt x="16358" y="3778"/>
                      <a:pt x="15043" y="3778"/>
                    </a:cubicBezTo>
                    <a:cubicBezTo>
                      <a:pt x="14842" y="3778"/>
                      <a:pt x="14651" y="3823"/>
                      <a:pt x="14476" y="3926"/>
                    </a:cubicBezTo>
                    <a:cubicBezTo>
                      <a:pt x="13800" y="4327"/>
                      <a:pt x="13299" y="4904"/>
                      <a:pt x="12797" y="5505"/>
                    </a:cubicBezTo>
                    <a:cubicBezTo>
                      <a:pt x="12390" y="5997"/>
                      <a:pt x="12041" y="6188"/>
                      <a:pt x="11714" y="6188"/>
                    </a:cubicBezTo>
                    <a:cubicBezTo>
                      <a:pt x="11076" y="6188"/>
                      <a:pt x="10528" y="5459"/>
                      <a:pt x="9815" y="4829"/>
                    </a:cubicBezTo>
                    <a:cubicBezTo>
                      <a:pt x="9286" y="4365"/>
                      <a:pt x="8772" y="4161"/>
                      <a:pt x="8272" y="4161"/>
                    </a:cubicBezTo>
                    <a:cubicBezTo>
                      <a:pt x="7609" y="4161"/>
                      <a:pt x="6970" y="4519"/>
                      <a:pt x="6356" y="5104"/>
                    </a:cubicBezTo>
                    <a:cubicBezTo>
                      <a:pt x="6030" y="5430"/>
                      <a:pt x="5730" y="5806"/>
                      <a:pt x="5404" y="6132"/>
                    </a:cubicBezTo>
                    <a:cubicBezTo>
                      <a:pt x="5145" y="6408"/>
                      <a:pt x="4911" y="6516"/>
                      <a:pt x="4692" y="6516"/>
                    </a:cubicBezTo>
                    <a:cubicBezTo>
                      <a:pt x="4254" y="6516"/>
                      <a:pt x="3875" y="6082"/>
                      <a:pt x="3474" y="5681"/>
                    </a:cubicBezTo>
                    <a:cubicBezTo>
                      <a:pt x="2847" y="5029"/>
                      <a:pt x="2246" y="4403"/>
                      <a:pt x="1344" y="4227"/>
                    </a:cubicBezTo>
                    <a:cubicBezTo>
                      <a:pt x="1281" y="4215"/>
                      <a:pt x="1221" y="4209"/>
                      <a:pt x="1164" y="4209"/>
                    </a:cubicBezTo>
                    <a:cubicBezTo>
                      <a:pt x="296" y="4209"/>
                      <a:pt x="1" y="5543"/>
                      <a:pt x="918" y="5731"/>
                    </a:cubicBezTo>
                    <a:cubicBezTo>
                      <a:pt x="2565" y="6056"/>
                      <a:pt x="3052" y="8206"/>
                      <a:pt x="4785" y="8206"/>
                    </a:cubicBezTo>
                    <a:cubicBezTo>
                      <a:pt x="4924" y="8206"/>
                      <a:pt x="5072" y="8192"/>
                      <a:pt x="5228" y="8162"/>
                    </a:cubicBezTo>
                    <a:cubicBezTo>
                      <a:pt x="5980" y="8012"/>
                      <a:pt x="6657" y="7084"/>
                      <a:pt x="7158" y="6558"/>
                    </a:cubicBezTo>
                    <a:cubicBezTo>
                      <a:pt x="7561" y="6106"/>
                      <a:pt x="7910" y="5928"/>
                      <a:pt x="8236" y="5928"/>
                    </a:cubicBezTo>
                    <a:cubicBezTo>
                      <a:pt x="8901" y="5928"/>
                      <a:pt x="9467" y="6670"/>
                      <a:pt x="10191" y="7310"/>
                    </a:cubicBezTo>
                    <a:cubicBezTo>
                      <a:pt x="10709" y="7773"/>
                      <a:pt x="11208" y="7969"/>
                      <a:pt x="11683" y="7969"/>
                    </a:cubicBezTo>
                    <a:cubicBezTo>
                      <a:pt x="12493" y="7969"/>
                      <a:pt x="13236" y="7398"/>
                      <a:pt x="13900" y="6608"/>
                    </a:cubicBezTo>
                    <a:cubicBezTo>
                      <a:pt x="14201" y="6282"/>
                      <a:pt x="14502" y="5931"/>
                      <a:pt x="14802" y="5581"/>
                    </a:cubicBezTo>
                    <a:cubicBezTo>
                      <a:pt x="14957" y="5421"/>
                      <a:pt x="15122" y="5355"/>
                      <a:pt x="15291" y="5355"/>
                    </a:cubicBezTo>
                    <a:cubicBezTo>
                      <a:pt x="15890" y="5355"/>
                      <a:pt x="16536" y="6176"/>
                      <a:pt x="16908" y="6508"/>
                    </a:cubicBezTo>
                    <a:cubicBezTo>
                      <a:pt x="17509" y="7034"/>
                      <a:pt x="18111" y="7385"/>
                      <a:pt x="18938" y="7460"/>
                    </a:cubicBezTo>
                    <a:cubicBezTo>
                      <a:pt x="18991" y="7465"/>
                      <a:pt x="19042" y="7467"/>
                      <a:pt x="19093" y="7467"/>
                    </a:cubicBezTo>
                    <a:cubicBezTo>
                      <a:pt x="20826" y="7467"/>
                      <a:pt x="21025" y="4839"/>
                      <a:pt x="22409" y="4839"/>
                    </a:cubicBezTo>
                    <a:cubicBezTo>
                      <a:pt x="22752" y="4839"/>
                      <a:pt x="23169" y="5001"/>
                      <a:pt x="23700" y="5405"/>
                    </a:cubicBezTo>
                    <a:cubicBezTo>
                      <a:pt x="24425" y="5963"/>
                      <a:pt x="25189" y="6389"/>
                      <a:pt x="25919" y="6389"/>
                    </a:cubicBezTo>
                    <a:cubicBezTo>
                      <a:pt x="26500" y="6389"/>
                      <a:pt x="27059" y="6119"/>
                      <a:pt x="27559" y="5430"/>
                    </a:cubicBezTo>
                    <a:cubicBezTo>
                      <a:pt x="28154" y="4637"/>
                      <a:pt x="28530" y="3482"/>
                      <a:pt x="29405" y="3482"/>
                    </a:cubicBezTo>
                    <a:cubicBezTo>
                      <a:pt x="29636" y="3482"/>
                      <a:pt x="29902" y="3563"/>
                      <a:pt x="30216" y="3751"/>
                    </a:cubicBezTo>
                    <a:cubicBezTo>
                      <a:pt x="30873" y="4141"/>
                      <a:pt x="31744" y="4956"/>
                      <a:pt x="32597" y="4956"/>
                    </a:cubicBezTo>
                    <a:cubicBezTo>
                      <a:pt x="32622" y="4956"/>
                      <a:pt x="32647" y="4955"/>
                      <a:pt x="32672" y="4954"/>
                    </a:cubicBezTo>
                    <a:cubicBezTo>
                      <a:pt x="34878" y="4829"/>
                      <a:pt x="34552" y="2272"/>
                      <a:pt x="36181" y="1445"/>
                    </a:cubicBezTo>
                    <a:cubicBezTo>
                      <a:pt x="36957" y="1057"/>
                      <a:pt x="36472" y="1"/>
                      <a:pt x="357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>
                <a:off x="1020525" y="3702125"/>
                <a:ext cx="811844" cy="135105"/>
              </a:xfrm>
              <a:custGeom>
                <a:rect b="b" l="l" r="r" t="t"/>
                <a:pathLst>
                  <a:path extrusionOk="0" h="5532" w="34918">
                    <a:moveTo>
                      <a:pt x="34165" y="1"/>
                    </a:moveTo>
                    <a:cubicBezTo>
                      <a:pt x="34124" y="1"/>
                      <a:pt x="34081" y="6"/>
                      <a:pt x="34035" y="16"/>
                    </a:cubicBezTo>
                    <a:cubicBezTo>
                      <a:pt x="23083" y="2522"/>
                      <a:pt x="11880" y="3725"/>
                      <a:pt x="652" y="4502"/>
                    </a:cubicBezTo>
                    <a:cubicBezTo>
                      <a:pt x="15" y="4527"/>
                      <a:pt x="0" y="5532"/>
                      <a:pt x="607" y="5532"/>
                    </a:cubicBezTo>
                    <a:cubicBezTo>
                      <a:pt x="622" y="5532"/>
                      <a:pt x="637" y="5531"/>
                      <a:pt x="652" y="5530"/>
                    </a:cubicBezTo>
                    <a:cubicBezTo>
                      <a:pt x="11955" y="4778"/>
                      <a:pt x="23258" y="3550"/>
                      <a:pt x="34311" y="1018"/>
                    </a:cubicBezTo>
                    <a:cubicBezTo>
                      <a:pt x="34917" y="879"/>
                      <a:pt x="34721" y="1"/>
                      <a:pt x="3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>
                <a:off x="1010800" y="3626550"/>
                <a:ext cx="819170" cy="169144"/>
              </a:xfrm>
              <a:custGeom>
                <a:rect b="b" l="l" r="r" t="t"/>
                <a:pathLst>
                  <a:path extrusionOk="0" h="6577" w="36351">
                    <a:moveTo>
                      <a:pt x="34846" y="1"/>
                    </a:moveTo>
                    <a:cubicBezTo>
                      <a:pt x="34763" y="1"/>
                      <a:pt x="34677" y="11"/>
                      <a:pt x="34586" y="31"/>
                    </a:cubicBezTo>
                    <a:cubicBezTo>
                      <a:pt x="23659" y="2538"/>
                      <a:pt x="12506" y="3741"/>
                      <a:pt x="1328" y="4493"/>
                    </a:cubicBezTo>
                    <a:cubicBezTo>
                      <a:pt x="30" y="4566"/>
                      <a:pt x="0" y="6576"/>
                      <a:pt x="1237" y="6576"/>
                    </a:cubicBezTo>
                    <a:cubicBezTo>
                      <a:pt x="1267" y="6576"/>
                      <a:pt x="1297" y="6575"/>
                      <a:pt x="1328" y="6573"/>
                    </a:cubicBezTo>
                    <a:cubicBezTo>
                      <a:pt x="12681" y="5796"/>
                      <a:pt x="24035" y="4593"/>
                      <a:pt x="35137" y="2036"/>
                    </a:cubicBezTo>
                    <a:cubicBezTo>
                      <a:pt x="36350" y="1757"/>
                      <a:pt x="35957" y="1"/>
                      <a:pt x="34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>
                <a:off x="1054900" y="3933175"/>
                <a:ext cx="811832" cy="138302"/>
              </a:xfrm>
              <a:custGeom>
                <a:rect b="b" l="l" r="r" t="t"/>
                <a:pathLst>
                  <a:path extrusionOk="0" h="5712" w="36635">
                    <a:moveTo>
                      <a:pt x="35955" y="0"/>
                    </a:moveTo>
                    <a:cubicBezTo>
                      <a:pt x="35903" y="0"/>
                      <a:pt x="35848" y="9"/>
                      <a:pt x="35789" y="27"/>
                    </a:cubicBezTo>
                    <a:cubicBezTo>
                      <a:pt x="30050" y="1931"/>
                      <a:pt x="24035" y="3034"/>
                      <a:pt x="18020" y="3811"/>
                    </a:cubicBezTo>
                    <a:cubicBezTo>
                      <a:pt x="14071" y="4313"/>
                      <a:pt x="10038" y="4672"/>
                      <a:pt x="6021" y="4672"/>
                    </a:cubicBezTo>
                    <a:cubicBezTo>
                      <a:pt x="4225" y="4672"/>
                      <a:pt x="2432" y="4600"/>
                      <a:pt x="651" y="4438"/>
                    </a:cubicBezTo>
                    <a:cubicBezTo>
                      <a:pt x="629" y="4435"/>
                      <a:pt x="607" y="4434"/>
                      <a:pt x="586" y="4434"/>
                    </a:cubicBezTo>
                    <a:cubicBezTo>
                      <a:pt x="0" y="4434"/>
                      <a:pt x="22" y="5417"/>
                      <a:pt x="651" y="5465"/>
                    </a:cubicBezTo>
                    <a:cubicBezTo>
                      <a:pt x="2454" y="5637"/>
                      <a:pt x="4261" y="5711"/>
                      <a:pt x="6069" y="5711"/>
                    </a:cubicBezTo>
                    <a:cubicBezTo>
                      <a:pt x="10067" y="5711"/>
                      <a:pt x="14067" y="5347"/>
                      <a:pt x="18020" y="4864"/>
                    </a:cubicBezTo>
                    <a:cubicBezTo>
                      <a:pt x="24110" y="4112"/>
                      <a:pt x="30225" y="2984"/>
                      <a:pt x="36065" y="1029"/>
                    </a:cubicBezTo>
                    <a:cubicBezTo>
                      <a:pt x="36635" y="847"/>
                      <a:pt x="36479" y="0"/>
                      <a:pt x="359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>
                <a:off x="1054900" y="3978000"/>
                <a:ext cx="828682" cy="169150"/>
              </a:xfrm>
              <a:custGeom>
                <a:rect b="b" l="l" r="r" t="t"/>
                <a:pathLst>
                  <a:path extrusionOk="0" h="6766" w="38026">
                    <a:moveTo>
                      <a:pt x="36656" y="0"/>
                    </a:moveTo>
                    <a:cubicBezTo>
                      <a:pt x="36550" y="0"/>
                      <a:pt x="36436" y="19"/>
                      <a:pt x="36316" y="59"/>
                    </a:cubicBezTo>
                    <a:cubicBezTo>
                      <a:pt x="30601" y="1963"/>
                      <a:pt x="24636" y="3066"/>
                      <a:pt x="18697" y="3818"/>
                    </a:cubicBezTo>
                    <a:cubicBezTo>
                      <a:pt x="14735" y="4320"/>
                      <a:pt x="10714" y="4690"/>
                      <a:pt x="6708" y="4690"/>
                    </a:cubicBezTo>
                    <a:cubicBezTo>
                      <a:pt x="4909" y="4690"/>
                      <a:pt x="3114" y="4616"/>
                      <a:pt x="1328" y="4445"/>
                    </a:cubicBezTo>
                    <a:cubicBezTo>
                      <a:pt x="1289" y="4441"/>
                      <a:pt x="1252" y="4439"/>
                      <a:pt x="1215" y="4439"/>
                    </a:cubicBezTo>
                    <a:cubicBezTo>
                      <a:pt x="1" y="4439"/>
                      <a:pt x="39" y="6403"/>
                      <a:pt x="1328" y="6525"/>
                    </a:cubicBezTo>
                    <a:cubicBezTo>
                      <a:pt x="3083" y="6693"/>
                      <a:pt x="4848" y="6765"/>
                      <a:pt x="6615" y="6765"/>
                    </a:cubicBezTo>
                    <a:cubicBezTo>
                      <a:pt x="10652" y="6765"/>
                      <a:pt x="14705" y="6386"/>
                      <a:pt x="18697" y="5898"/>
                    </a:cubicBezTo>
                    <a:cubicBezTo>
                      <a:pt x="24837" y="5172"/>
                      <a:pt x="31002" y="4019"/>
                      <a:pt x="36867" y="2064"/>
                    </a:cubicBezTo>
                    <a:cubicBezTo>
                      <a:pt x="38025" y="1700"/>
                      <a:pt x="37682" y="0"/>
                      <a:pt x="366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8" name="Google Shape;898;p8"/>
            <p:cNvSpPr/>
            <p:nvPr/>
          </p:nvSpPr>
          <p:spPr>
            <a:xfrm>
              <a:off x="1095175" y="3862013"/>
              <a:ext cx="67700" cy="52050"/>
            </a:xfrm>
            <a:custGeom>
              <a:rect b="b" l="l" r="r" t="t"/>
              <a:pathLst>
                <a:path extrusionOk="0" h="2082" w="2708">
                  <a:moveTo>
                    <a:pt x="1354" y="1"/>
                  </a:moveTo>
                  <a:cubicBezTo>
                    <a:pt x="0" y="1"/>
                    <a:pt x="0" y="2081"/>
                    <a:pt x="1354" y="2081"/>
                  </a:cubicBezTo>
                  <a:cubicBezTo>
                    <a:pt x="2707" y="2081"/>
                    <a:pt x="2707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1242575" y="3849125"/>
              <a:ext cx="67075" cy="52025"/>
            </a:xfrm>
            <a:custGeom>
              <a:rect b="b" l="l" r="r" t="t"/>
              <a:pathLst>
                <a:path extrusionOk="0" h="2081" w="2683">
                  <a:moveTo>
                    <a:pt x="1329" y="1"/>
                  </a:moveTo>
                  <a:cubicBezTo>
                    <a:pt x="0" y="1"/>
                    <a:pt x="0" y="2081"/>
                    <a:pt x="1329" y="2081"/>
                  </a:cubicBezTo>
                  <a:cubicBezTo>
                    <a:pt x="2682" y="2081"/>
                    <a:pt x="2682" y="1"/>
                    <a:pt x="1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1406100" y="3837225"/>
              <a:ext cx="67075" cy="52025"/>
            </a:xfrm>
            <a:custGeom>
              <a:rect b="b" l="l" r="r" t="t"/>
              <a:pathLst>
                <a:path extrusionOk="0" h="2081" w="2683">
                  <a:moveTo>
                    <a:pt x="1329" y="0"/>
                  </a:moveTo>
                  <a:cubicBezTo>
                    <a:pt x="1" y="0"/>
                    <a:pt x="1" y="2081"/>
                    <a:pt x="1329" y="2081"/>
                  </a:cubicBezTo>
                  <a:cubicBezTo>
                    <a:pt x="2682" y="2081"/>
                    <a:pt x="2682" y="0"/>
                    <a:pt x="1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1558450" y="3810613"/>
              <a:ext cx="67075" cy="52650"/>
            </a:xfrm>
            <a:custGeom>
              <a:rect b="b" l="l" r="r" t="t"/>
              <a:pathLst>
                <a:path extrusionOk="0" h="2106" w="2683">
                  <a:moveTo>
                    <a:pt x="1354" y="0"/>
                  </a:moveTo>
                  <a:cubicBezTo>
                    <a:pt x="0" y="0"/>
                    <a:pt x="0" y="2106"/>
                    <a:pt x="1354" y="2106"/>
                  </a:cubicBezTo>
                  <a:cubicBezTo>
                    <a:pt x="2682" y="2106"/>
                    <a:pt x="2682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1709575" y="3777925"/>
              <a:ext cx="67050" cy="52650"/>
            </a:xfrm>
            <a:custGeom>
              <a:rect b="b" l="l" r="r" t="t"/>
              <a:pathLst>
                <a:path extrusionOk="0" h="2106" w="2682">
                  <a:moveTo>
                    <a:pt x="1353" y="1"/>
                  </a:moveTo>
                  <a:cubicBezTo>
                    <a:pt x="0" y="1"/>
                    <a:pt x="0" y="2106"/>
                    <a:pt x="1353" y="2106"/>
                  </a:cubicBezTo>
                  <a:cubicBezTo>
                    <a:pt x="2682" y="2106"/>
                    <a:pt x="2682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1671225" y="3897713"/>
              <a:ext cx="67700" cy="52650"/>
            </a:xfrm>
            <a:custGeom>
              <a:rect b="b" l="l" r="r" t="t"/>
              <a:pathLst>
                <a:path extrusionOk="0" h="2106" w="2708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1517000" y="3932475"/>
              <a:ext cx="67700" cy="52650"/>
            </a:xfrm>
            <a:custGeom>
              <a:rect b="b" l="l" r="r" t="t"/>
              <a:pathLst>
                <a:path extrusionOk="0" h="2106" w="2708">
                  <a:moveTo>
                    <a:pt x="1354" y="0"/>
                  </a:moveTo>
                  <a:cubicBezTo>
                    <a:pt x="1" y="0"/>
                    <a:pt x="1" y="2105"/>
                    <a:pt x="1354" y="2105"/>
                  </a:cubicBezTo>
                  <a:cubicBezTo>
                    <a:pt x="2708" y="2105"/>
                    <a:pt x="2708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1332800" y="3950000"/>
              <a:ext cx="67075" cy="52675"/>
            </a:xfrm>
            <a:custGeom>
              <a:rect b="b" l="l" r="r" t="t"/>
              <a:pathLst>
                <a:path extrusionOk="0" h="2107" w="2683">
                  <a:moveTo>
                    <a:pt x="1354" y="1"/>
                  </a:moveTo>
                  <a:cubicBezTo>
                    <a:pt x="0" y="1"/>
                    <a:pt x="0" y="2106"/>
                    <a:pt x="1354" y="2106"/>
                  </a:cubicBezTo>
                  <a:cubicBezTo>
                    <a:pt x="2682" y="2106"/>
                    <a:pt x="2682" y="1"/>
                    <a:pt x="1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1180400" y="3971663"/>
              <a:ext cx="67675" cy="52050"/>
            </a:xfrm>
            <a:custGeom>
              <a:rect b="b" l="l" r="r" t="t"/>
              <a:pathLst>
                <a:path extrusionOk="0" h="2082" w="2707">
                  <a:moveTo>
                    <a:pt x="1353" y="1"/>
                  </a:moveTo>
                  <a:cubicBezTo>
                    <a:pt x="0" y="1"/>
                    <a:pt x="0" y="2081"/>
                    <a:pt x="1353" y="2081"/>
                  </a:cubicBezTo>
                  <a:cubicBezTo>
                    <a:pt x="2707" y="2081"/>
                    <a:pt x="2707" y="1"/>
                    <a:pt x="1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1528250" y="2713250"/>
              <a:ext cx="451200" cy="555000"/>
            </a:xfrm>
            <a:custGeom>
              <a:rect b="b" l="l" r="r" t="t"/>
              <a:pathLst>
                <a:path extrusionOk="0" h="22200" w="18048">
                  <a:moveTo>
                    <a:pt x="8520" y="1563"/>
                  </a:moveTo>
                  <a:cubicBezTo>
                    <a:pt x="14072" y="1563"/>
                    <a:pt x="8179" y="13801"/>
                    <a:pt x="5973" y="19170"/>
                  </a:cubicBezTo>
                  <a:lnTo>
                    <a:pt x="5973" y="19170"/>
                  </a:lnTo>
                  <a:cubicBezTo>
                    <a:pt x="5551" y="16350"/>
                    <a:pt x="5004" y="13551"/>
                    <a:pt x="4814" y="10699"/>
                  </a:cubicBezTo>
                  <a:cubicBezTo>
                    <a:pt x="4639" y="7942"/>
                    <a:pt x="4263" y="1902"/>
                    <a:pt x="8197" y="1576"/>
                  </a:cubicBezTo>
                  <a:cubicBezTo>
                    <a:pt x="8309" y="1567"/>
                    <a:pt x="8417" y="1563"/>
                    <a:pt x="8520" y="1563"/>
                  </a:cubicBezTo>
                  <a:close/>
                  <a:moveTo>
                    <a:pt x="8102" y="1"/>
                  </a:moveTo>
                  <a:cubicBezTo>
                    <a:pt x="1" y="1"/>
                    <a:pt x="4055" y="16395"/>
                    <a:pt x="4639" y="20749"/>
                  </a:cubicBezTo>
                  <a:cubicBezTo>
                    <a:pt x="4686" y="21117"/>
                    <a:pt x="4936" y="21351"/>
                    <a:pt x="5223" y="21444"/>
                  </a:cubicBezTo>
                  <a:lnTo>
                    <a:pt x="5223" y="21444"/>
                  </a:lnTo>
                  <a:cubicBezTo>
                    <a:pt x="5250" y="21906"/>
                    <a:pt x="5683" y="22199"/>
                    <a:pt x="6086" y="22199"/>
                  </a:cubicBezTo>
                  <a:cubicBezTo>
                    <a:pt x="6396" y="22199"/>
                    <a:pt x="6689" y="22027"/>
                    <a:pt x="6769" y="21626"/>
                  </a:cubicBezTo>
                  <a:cubicBezTo>
                    <a:pt x="7621" y="17415"/>
                    <a:pt x="18047" y="1075"/>
                    <a:pt x="8874" y="47"/>
                  </a:cubicBezTo>
                  <a:cubicBezTo>
                    <a:pt x="8605" y="16"/>
                    <a:pt x="8348" y="1"/>
                    <a:pt x="8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818375" y="3186025"/>
              <a:ext cx="1102900" cy="463975"/>
            </a:xfrm>
            <a:custGeom>
              <a:rect b="b" l="l" r="r" t="t"/>
              <a:pathLst>
                <a:path extrusionOk="0" h="18559" w="44116">
                  <a:moveTo>
                    <a:pt x="35840" y="0"/>
                  </a:moveTo>
                  <a:cubicBezTo>
                    <a:pt x="35455" y="0"/>
                    <a:pt x="35054" y="51"/>
                    <a:pt x="34638" y="159"/>
                  </a:cubicBezTo>
                  <a:cubicBezTo>
                    <a:pt x="27795" y="1011"/>
                    <a:pt x="10652" y="3016"/>
                    <a:pt x="4662" y="4545"/>
                  </a:cubicBezTo>
                  <a:cubicBezTo>
                    <a:pt x="1129" y="5422"/>
                    <a:pt x="1" y="9607"/>
                    <a:pt x="1229" y="14018"/>
                  </a:cubicBezTo>
                  <a:cubicBezTo>
                    <a:pt x="2229" y="17687"/>
                    <a:pt x="3606" y="18559"/>
                    <a:pt x="5873" y="18559"/>
                  </a:cubicBezTo>
                  <a:cubicBezTo>
                    <a:pt x="7355" y="18559"/>
                    <a:pt x="9218" y="18186"/>
                    <a:pt x="11605" y="17978"/>
                  </a:cubicBezTo>
                  <a:cubicBezTo>
                    <a:pt x="19124" y="17327"/>
                    <a:pt x="23986" y="16399"/>
                    <a:pt x="38898" y="14169"/>
                  </a:cubicBezTo>
                  <a:cubicBezTo>
                    <a:pt x="44115" y="13366"/>
                    <a:pt x="42084" y="0"/>
                    <a:pt x="358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rry Christmas by Slidesgo">
  <a:themeElements>
    <a:clrScheme name="Simple Light">
      <a:dk1>
        <a:srgbClr val="C63B3D"/>
      </a:dk1>
      <a:lt1>
        <a:srgbClr val="D1574A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