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Jua"/>
      <p:regular r:id="rId24"/>
    </p:embeddedFont>
    <p:embeddedFont>
      <p:font typeface="Sansit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F3lqWody+s2q9yaHmm1aaEtqX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Jua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nsita-bold.fntdata"/><Relationship Id="rId25" Type="http://schemas.openxmlformats.org/officeDocument/2006/relationships/font" Target="fonts/Sansita-regular.fntdata"/><Relationship Id="rId28" Type="http://schemas.openxmlformats.org/officeDocument/2006/relationships/font" Target="fonts/Sansita-boldItalic.fntdata"/><Relationship Id="rId27" Type="http://schemas.openxmlformats.org/officeDocument/2006/relationships/font" Target="fonts/Sansit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2" name="Google Shape;1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5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15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15"/>
          <p:cNvGrpSpPr/>
          <p:nvPr/>
        </p:nvGrpSpPr>
        <p:grpSpPr>
          <a:xfrm flipH="1" rot="-1871974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15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 rot="191764">
            <a:off x="96891" y="2812554"/>
            <a:ext cx="2074547" cy="1949797"/>
            <a:chOff x="39160" y="2569290"/>
            <a:chExt cx="2207290" cy="2074557"/>
          </a:xfrm>
        </p:grpSpPr>
        <p:sp>
          <p:nvSpPr>
            <p:cNvPr id="48" name="Google Shape;48;p15"/>
            <p:cNvSpPr/>
            <p:nvPr/>
          </p:nvSpPr>
          <p:spPr>
            <a:xfrm flipH="1" rot="376776">
              <a:off x="135373" y="2672421"/>
              <a:ext cx="1988222" cy="1868294"/>
            </a:xfrm>
            <a:custGeom>
              <a:rect b="b" l="l" r="r" t="t"/>
              <a:pathLst>
                <a:path extrusionOk="0" h="55911" w="5950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 flipH="1" rot="376776">
              <a:off x="1688275" y="4022649"/>
              <a:ext cx="218604" cy="585348"/>
            </a:xfrm>
            <a:custGeom>
              <a:rect b="b" l="l" r="r" t="t"/>
              <a:pathLst>
                <a:path extrusionOk="0" h="16968" w="6542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 flipH="1" rot="376748">
              <a:off x="1485677" y="3577206"/>
              <a:ext cx="218654" cy="625325"/>
            </a:xfrm>
            <a:custGeom>
              <a:rect b="b" l="l" r="r" t="t"/>
              <a:pathLst>
                <a:path extrusionOk="0" h="17720" w="6543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flipH="1" rot="376776">
              <a:off x="1284459" y="3145767"/>
              <a:ext cx="218604" cy="612897"/>
            </a:xfrm>
            <a:custGeom>
              <a:rect b="b" l="l" r="r" t="t"/>
              <a:pathLst>
                <a:path extrusionOk="0" h="17746" w="6542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flipH="1" rot="376776">
              <a:off x="1078967" y="2779772"/>
              <a:ext cx="217802" cy="546449"/>
            </a:xfrm>
            <a:custGeom>
              <a:rect b="b" l="l" r="r" t="t"/>
              <a:pathLst>
                <a:path extrusionOk="0" h="15791" w="6518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 rot="376798">
              <a:off x="496526" y="3476634"/>
              <a:ext cx="125298" cy="239556"/>
            </a:xfrm>
            <a:custGeom>
              <a:rect b="b" l="l" r="r" t="t"/>
              <a:pathLst>
                <a:path extrusionOk="0" h="7169" w="356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 rot="376776">
              <a:off x="791432" y="2635135"/>
              <a:ext cx="235345" cy="320570"/>
            </a:xfrm>
            <a:custGeom>
              <a:rect b="b" l="l" r="r" t="t"/>
              <a:pathLst>
                <a:path extrusionOk="0" h="9324" w="7043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flipH="1" rot="376804">
              <a:off x="260070" y="2611373"/>
              <a:ext cx="377701" cy="1044490"/>
            </a:xfrm>
            <a:custGeom>
              <a:rect b="b" l="l" r="r" t="t"/>
              <a:pathLst>
                <a:path extrusionOk="0" h="30678" w="11304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flipH="1" rot="376776">
              <a:off x="1266619" y="4060058"/>
              <a:ext cx="284767" cy="322292"/>
            </a:xfrm>
            <a:custGeom>
              <a:rect b="b" l="l" r="r" t="t"/>
              <a:pathLst>
                <a:path extrusionOk="0" h="9645" w="8522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flipH="1" rot="376776">
              <a:off x="1779390" y="3939080"/>
              <a:ext cx="333353" cy="251518"/>
            </a:xfrm>
            <a:custGeom>
              <a:rect b="b" l="l" r="r" t="t"/>
              <a:pathLst>
                <a:path extrusionOk="0" h="7527" w="9976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flipH="1" rot="376776">
              <a:off x="1112618" y="3877158"/>
              <a:ext cx="548582" cy="285836"/>
            </a:xfrm>
            <a:custGeom>
              <a:rect b="b" l="l" r="r" t="t"/>
              <a:pathLst>
                <a:path extrusionOk="0" h="8554" w="16417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flipH="1" rot="376776">
              <a:off x="1091256" y="4006289"/>
              <a:ext cx="558373" cy="175665"/>
            </a:xfrm>
            <a:custGeom>
              <a:rect b="b" l="l" r="r" t="t"/>
              <a:pathLst>
                <a:path extrusionOk="0" h="5257" w="1671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flipH="1" rot="376776">
              <a:off x="1673051" y="3634359"/>
              <a:ext cx="458126" cy="457258"/>
            </a:xfrm>
            <a:custGeom>
              <a:rect b="b" l="l" r="r" t="t"/>
              <a:pathLst>
                <a:path extrusionOk="0" h="13684" w="1371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flipH="1" rot="376776">
              <a:off x="1727081" y="3733750"/>
              <a:ext cx="500831" cy="366434"/>
            </a:xfrm>
            <a:custGeom>
              <a:rect b="b" l="l" r="r" t="t"/>
              <a:pathLst>
                <a:path extrusionOk="0" h="10966" w="14988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flipH="1" rot="376776">
              <a:off x="1511572" y="3871653"/>
              <a:ext cx="296496" cy="274742"/>
            </a:xfrm>
            <a:custGeom>
              <a:rect b="b" l="l" r="r" t="t"/>
              <a:pathLst>
                <a:path extrusionOk="0" h="8222" w="8873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6726877" y="2429202"/>
            <a:ext cx="2361546" cy="2389462"/>
            <a:chOff x="6726877" y="2429202"/>
            <a:chExt cx="2361546" cy="2389462"/>
          </a:xfrm>
        </p:grpSpPr>
        <p:grpSp>
          <p:nvGrpSpPr>
            <p:cNvPr id="64" name="Google Shape;64;p15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rect b="b" l="l" r="r" t="t"/>
                <a:pathLst>
                  <a:path extrusionOk="0" h="23213" w="35381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rect b="b" l="l" r="r" t="t"/>
                <a:pathLst>
                  <a:path extrusionOk="0" h="8963" w="29395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rect b="b" l="l" r="r" t="t"/>
                <a:pathLst>
                  <a:path extrusionOk="0" h="5381" w="26902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rect b="b" l="l" r="r" t="t"/>
                <a:pathLst>
                  <a:path extrusionOk="0" h="5588" w="2899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rect b="b" l="l" r="r" t="t"/>
                <a:pathLst>
                  <a:path extrusionOk="0" h="1554" w="2031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rect b="b" l="l" r="r" t="t"/>
                <a:pathLst>
                  <a:path extrusionOk="0" h="1554" w="2031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rect b="b" l="l" r="r" t="t"/>
                <a:pathLst>
                  <a:path extrusionOk="0" h="1555" w="2031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rect b="b" l="l" r="r" t="t"/>
                <a:pathLst>
                  <a:path extrusionOk="0" h="1580" w="2031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rect b="b" l="l" r="r" t="t"/>
                <a:pathLst>
                  <a:path extrusionOk="0" h="1555" w="2032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rect b="b" l="l" r="r" t="t"/>
                <a:pathLst>
                  <a:path extrusionOk="0" h="1555" w="2006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rect b="b" l="l" r="r" t="t"/>
                <a:pathLst>
                  <a:path extrusionOk="0" h="1580" w="2006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rect b="b" l="l" r="r" t="t"/>
                <a:pathLst>
                  <a:path extrusionOk="0" h="1580" w="2006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rect b="b" l="l" r="r" t="t"/>
                <a:pathLst>
                  <a:path extrusionOk="0" h="5435" w="25098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rect b="b" l="l" r="r" t="t"/>
                <a:pathLst>
                  <a:path extrusionOk="0" h="5941" w="26662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82;p15"/>
            <p:cNvSpPr/>
            <p:nvPr/>
          </p:nvSpPr>
          <p:spPr>
            <a:xfrm>
              <a:off x="7300966" y="3491252"/>
              <a:ext cx="86544" cy="68165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15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 rot="-10285185">
            <a:off x="361434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15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/>
          <p:nvPr/>
        </p:nvSpPr>
        <p:spPr>
          <a:xfrm>
            <a:off x="479492" y="4377086"/>
            <a:ext cx="260546" cy="398110"/>
          </a:xfrm>
          <a:custGeom>
            <a:rect b="b" l="l" r="r" t="t"/>
            <a:pathLst>
              <a:path extrusionOk="0" h="11605" w="759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53510" y="4775192"/>
            <a:ext cx="119251" cy="80225"/>
          </a:xfrm>
          <a:custGeom>
            <a:rect b="b" l="l" r="r" t="t"/>
            <a:pathLst>
              <a:path extrusionOk="0" h="2362" w="3511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 flipH="1" rot="-2430099">
            <a:off x="8283998" y="325010"/>
            <a:ext cx="260546" cy="398108"/>
          </a:xfrm>
          <a:custGeom>
            <a:rect b="b" l="l" r="r" t="t"/>
            <a:pathLst>
              <a:path extrusionOk="0" h="11605" w="759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 flipH="1" rot="-2430259">
            <a:off x="8659499" y="538097"/>
            <a:ext cx="119249" cy="80224"/>
          </a:xfrm>
          <a:custGeom>
            <a:rect b="b" l="l" r="r" t="t"/>
            <a:pathLst>
              <a:path extrusionOk="0" h="2362" w="3511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4"/>
          <p:cNvGrpSpPr/>
          <p:nvPr/>
        </p:nvGrpSpPr>
        <p:grpSpPr>
          <a:xfrm rot="3789647">
            <a:off x="7100227" y="-1337674"/>
            <a:ext cx="2144455" cy="3370062"/>
            <a:chOff x="3524150" y="1726375"/>
            <a:chExt cx="2144400" cy="3369975"/>
          </a:xfrm>
        </p:grpSpPr>
        <p:sp>
          <p:nvSpPr>
            <p:cNvPr id="306" name="Google Shape;306;p24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4"/>
          <p:cNvGrpSpPr/>
          <p:nvPr/>
        </p:nvGrpSpPr>
        <p:grpSpPr>
          <a:xfrm flipH="1" rot="-1461756">
            <a:off x="7794194" y="4567731"/>
            <a:ext cx="345866" cy="315803"/>
            <a:chOff x="7898886" y="4124026"/>
            <a:chExt cx="525114" cy="479469"/>
          </a:xfrm>
        </p:grpSpPr>
        <p:sp>
          <p:nvSpPr>
            <p:cNvPr id="323" name="Google Shape;323;p24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 flipH="1">
            <a:off x="186539" y="463595"/>
            <a:ext cx="493636" cy="528564"/>
            <a:chOff x="7696161" y="463595"/>
            <a:chExt cx="493636" cy="528564"/>
          </a:xfrm>
        </p:grpSpPr>
        <p:sp>
          <p:nvSpPr>
            <p:cNvPr id="326" name="Google Shape;326;p24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4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Percentage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2" name="Google Shape;332;p25"/>
          <p:cNvSpPr txBox="1"/>
          <p:nvPr>
            <p:ph idx="2" type="title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3" name="Google Shape;333;p25"/>
          <p:cNvSpPr txBox="1"/>
          <p:nvPr>
            <p:ph idx="3" type="title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5" name="Google Shape;335;p25"/>
          <p:cNvSpPr txBox="1"/>
          <p:nvPr>
            <p:ph idx="4" type="body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6" name="Google Shape;336;p25"/>
          <p:cNvSpPr txBox="1"/>
          <p:nvPr>
            <p:ph idx="5" type="subTitle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25"/>
          <p:cNvSpPr txBox="1"/>
          <p:nvPr>
            <p:ph idx="6" type="subTitle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8" name="Google Shape;338;p25"/>
          <p:cNvSpPr txBox="1"/>
          <p:nvPr>
            <p:ph idx="7" type="body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9" name="Google Shape;339;p25"/>
          <p:cNvSpPr txBox="1"/>
          <p:nvPr>
            <p:ph idx="8" type="subTitle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40" name="Google Shape;340;p25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341" name="Google Shape;341;p25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5"/>
          <p:cNvGrpSpPr/>
          <p:nvPr/>
        </p:nvGrpSpPr>
        <p:grpSpPr>
          <a:xfrm flipH="1" rot="-2199938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353" name="Google Shape;353;p25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5"/>
          <p:cNvGrpSpPr/>
          <p:nvPr/>
        </p:nvGrpSpPr>
        <p:grpSpPr>
          <a:xfrm rot="92202">
            <a:off x="3721718" y="4423049"/>
            <a:ext cx="1085071" cy="540909"/>
            <a:chOff x="-346136" y="3857977"/>
            <a:chExt cx="1254255" cy="625247"/>
          </a:xfrm>
        </p:grpSpPr>
        <p:grpSp>
          <p:nvGrpSpPr>
            <p:cNvPr id="365" name="Google Shape;365;p25"/>
            <p:cNvGrpSpPr/>
            <p:nvPr/>
          </p:nvGrpSpPr>
          <p:grpSpPr>
            <a:xfrm flipH="1">
              <a:off x="-284474" y="3884877"/>
              <a:ext cx="1192593" cy="598347"/>
              <a:chOff x="7686063" y="610045"/>
              <a:chExt cx="1561393" cy="783382"/>
            </a:xfrm>
          </p:grpSpPr>
          <p:sp>
            <p:nvSpPr>
              <p:cNvPr id="366" name="Google Shape;366;p25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" name="Google Shape;371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 flipH="1">
              <a:off x="235823" y="3857977"/>
              <a:ext cx="116600" cy="7839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25"/>
          <p:cNvGrpSpPr/>
          <p:nvPr/>
        </p:nvGrpSpPr>
        <p:grpSpPr>
          <a:xfrm flipH="1" rot="-161783">
            <a:off x="4341697" y="4453575"/>
            <a:ext cx="1085129" cy="540938"/>
            <a:chOff x="-346136" y="3857977"/>
            <a:chExt cx="1254255" cy="625247"/>
          </a:xfrm>
        </p:grpSpPr>
        <p:grpSp>
          <p:nvGrpSpPr>
            <p:cNvPr id="374" name="Google Shape;374;p25"/>
            <p:cNvGrpSpPr/>
            <p:nvPr/>
          </p:nvGrpSpPr>
          <p:grpSpPr>
            <a:xfrm flipH="1">
              <a:off x="-284474" y="3884877"/>
              <a:ext cx="1192593" cy="598347"/>
              <a:chOff x="7686063" y="610045"/>
              <a:chExt cx="1561393" cy="783382"/>
            </a:xfrm>
          </p:grpSpPr>
          <p:sp>
            <p:nvSpPr>
              <p:cNvPr id="375" name="Google Shape;375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9" name="Google Shape;379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235823" y="3857977"/>
              <a:ext cx="116600" cy="7839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5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382" name="Google Shape;382;p25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383" name="Google Shape;383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5"/>
          <p:cNvGrpSpPr/>
          <p:nvPr/>
        </p:nvGrpSpPr>
        <p:grpSpPr>
          <a:xfrm flipH="1" rot="-92266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388" name="Google Shape;388;p25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389" name="Google Shape;389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5"/>
          <p:cNvSpPr txBox="1"/>
          <p:nvPr>
            <p:ph idx="9"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idx="1" type="body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6" name="Google Shape;396;p26"/>
          <p:cNvSpPr txBox="1"/>
          <p:nvPr>
            <p:ph idx="2" type="body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26"/>
          <p:cNvSpPr txBox="1"/>
          <p:nvPr>
            <p:ph idx="3" type="subTitle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8" name="Google Shape;398;p26"/>
          <p:cNvSpPr txBox="1"/>
          <p:nvPr>
            <p:ph idx="4" type="subTitle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9" name="Google Shape;399;p26"/>
          <p:cNvSpPr txBox="1"/>
          <p:nvPr>
            <p:ph idx="5" type="body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26"/>
          <p:cNvSpPr txBox="1"/>
          <p:nvPr>
            <p:ph idx="6" type="subTitle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1" name="Google Shape;401;p26"/>
          <p:cNvSpPr txBox="1"/>
          <p:nvPr>
            <p:ph idx="7" type="body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2" name="Google Shape;402;p26"/>
          <p:cNvSpPr txBox="1"/>
          <p:nvPr>
            <p:ph idx="8" type="body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3" name="Google Shape;403;p26"/>
          <p:cNvSpPr txBox="1"/>
          <p:nvPr>
            <p:ph idx="9" type="subTitle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idx="13" type="subTitle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5" name="Google Shape;405;p26"/>
          <p:cNvSpPr txBox="1"/>
          <p:nvPr>
            <p:ph idx="14" type="body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6" name="Google Shape;406;p26"/>
          <p:cNvSpPr txBox="1"/>
          <p:nvPr>
            <p:ph idx="15" type="subTitle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07" name="Google Shape;407;p26"/>
          <p:cNvGrpSpPr/>
          <p:nvPr/>
        </p:nvGrpSpPr>
        <p:grpSpPr>
          <a:xfrm flipH="1">
            <a:off x="311082" y="3936264"/>
            <a:ext cx="597037" cy="926529"/>
            <a:chOff x="7686063" y="677323"/>
            <a:chExt cx="781666" cy="1213053"/>
          </a:xfrm>
        </p:grpSpPr>
        <p:sp>
          <p:nvSpPr>
            <p:cNvPr id="408" name="Google Shape;408;p26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6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6" name="Google Shape;416;p27"/>
          <p:cNvSpPr txBox="1"/>
          <p:nvPr>
            <p:ph idx="1" type="subTitle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27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b="1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8" name="Google Shape;418;p27"/>
          <p:cNvGrpSpPr/>
          <p:nvPr/>
        </p:nvGrpSpPr>
        <p:grpSpPr>
          <a:xfrm flipH="1" rot="-5400000">
            <a:off x="7651901" y="3829880"/>
            <a:ext cx="598288" cy="911005"/>
            <a:chOff x="7686063" y="677323"/>
            <a:chExt cx="781666" cy="1190234"/>
          </a:xfrm>
        </p:grpSpPr>
        <p:sp>
          <p:nvSpPr>
            <p:cNvPr id="419" name="Google Shape;419;p27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27"/>
          <p:cNvGrpSpPr/>
          <p:nvPr/>
        </p:nvGrpSpPr>
        <p:grpSpPr>
          <a:xfrm rot="5400000">
            <a:off x="888703" y="3824769"/>
            <a:ext cx="598288" cy="921227"/>
            <a:chOff x="7686063" y="677323"/>
            <a:chExt cx="781666" cy="1203589"/>
          </a:xfrm>
        </p:grpSpPr>
        <p:sp>
          <p:nvSpPr>
            <p:cNvPr id="425" name="Google Shape;425;p27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431" name="Google Shape;431;p27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27"/>
          <p:cNvGrpSpPr/>
          <p:nvPr/>
        </p:nvGrpSpPr>
        <p:grpSpPr>
          <a:xfrm flipH="1" rot="6743209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450" name="Google Shape;450;p27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9"/>
          <p:cNvGrpSpPr/>
          <p:nvPr/>
        </p:nvGrpSpPr>
        <p:grpSpPr>
          <a:xfrm>
            <a:off x="3709918" y="318648"/>
            <a:ext cx="904821" cy="611139"/>
            <a:chOff x="3709918" y="318648"/>
            <a:chExt cx="904821" cy="611139"/>
          </a:xfrm>
        </p:grpSpPr>
        <p:grpSp>
          <p:nvGrpSpPr>
            <p:cNvPr id="471" name="Google Shape;471;p29"/>
            <p:cNvGrpSpPr/>
            <p:nvPr/>
          </p:nvGrpSpPr>
          <p:grpSpPr>
            <a:xfrm flipH="1" rot="-5400000">
              <a:off x="3955439" y="270487"/>
              <a:ext cx="611138" cy="707461"/>
              <a:chOff x="1667110" y="1547045"/>
              <a:chExt cx="1047905" cy="1213693"/>
            </a:xfrm>
          </p:grpSpPr>
          <p:grpSp>
            <p:nvGrpSpPr>
              <p:cNvPr id="472" name="Google Shape;472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473" name="Google Shape;473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6" name="Google Shape;476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29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29"/>
          <p:cNvGrpSpPr/>
          <p:nvPr/>
        </p:nvGrpSpPr>
        <p:grpSpPr>
          <a:xfrm rot="5400000">
            <a:off x="3758080" y="4080488"/>
            <a:ext cx="611138" cy="707461"/>
            <a:chOff x="1667110" y="1547045"/>
            <a:chExt cx="1047905" cy="1213693"/>
          </a:xfrm>
        </p:grpSpPr>
        <p:grpSp>
          <p:nvGrpSpPr>
            <p:cNvPr id="479" name="Google Shape;479;p29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480" name="Google Shape;480;p29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3" name="Google Shape;483;p29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29"/>
          <p:cNvSpPr/>
          <p:nvPr/>
        </p:nvSpPr>
        <p:spPr>
          <a:xfrm rot="-167132">
            <a:off x="4420684" y="4133201"/>
            <a:ext cx="190766" cy="140085"/>
          </a:xfrm>
          <a:custGeom>
            <a:rect b="b" l="l" r="r" t="t"/>
            <a:pathLst>
              <a:path extrusionOk="0" h="16924" w="23033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29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486" name="Google Shape;486;p29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9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505" name="Google Shape;505;p29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29"/>
          <p:cNvGrpSpPr/>
          <p:nvPr/>
        </p:nvGrpSpPr>
        <p:grpSpPr>
          <a:xfrm rot="-10285185">
            <a:off x="370959" y="4306716"/>
            <a:ext cx="424183" cy="496545"/>
            <a:chOff x="5827575" y="3641525"/>
            <a:chExt cx="202450" cy="236975"/>
          </a:xfrm>
        </p:grpSpPr>
        <p:sp>
          <p:nvSpPr>
            <p:cNvPr id="524" name="Google Shape;524;p29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9"/>
          <p:cNvGrpSpPr/>
          <p:nvPr/>
        </p:nvGrpSpPr>
        <p:grpSpPr>
          <a:xfrm flipH="1" rot="1447478">
            <a:off x="8257434" y="296246"/>
            <a:ext cx="424195" cy="496535"/>
            <a:chOff x="5827575" y="3641525"/>
            <a:chExt cx="202450" cy="236975"/>
          </a:xfrm>
        </p:grpSpPr>
        <p:sp>
          <p:nvSpPr>
            <p:cNvPr id="527" name="Google Shape;527;p29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0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531" name="Google Shape;531;p30"/>
            <p:cNvSpPr/>
            <p:nvPr/>
          </p:nvSpPr>
          <p:spPr>
            <a:xfrm>
              <a:off x="747524" y="4140653"/>
              <a:ext cx="1628264" cy="367137"/>
            </a:xfrm>
            <a:custGeom>
              <a:rect b="b" l="l" r="r" t="t"/>
              <a:pathLst>
                <a:path extrusionOk="0" h="15447" w="68508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336731" y="4176923"/>
              <a:ext cx="440816" cy="166681"/>
            </a:xfrm>
            <a:custGeom>
              <a:rect b="b" l="l" r="r" t="t"/>
              <a:pathLst>
                <a:path extrusionOk="0" h="7013" w="18547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160393" y="3951383"/>
              <a:ext cx="378878" cy="230925"/>
            </a:xfrm>
            <a:custGeom>
              <a:rect b="b" l="l" r="r" t="t"/>
              <a:pathLst>
                <a:path extrusionOk="0" h="9716" w="15941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001358" y="4172764"/>
              <a:ext cx="343131" cy="318104"/>
            </a:xfrm>
            <a:custGeom>
              <a:rect b="b" l="l" r="r" t="t"/>
              <a:pathLst>
                <a:path extrusionOk="0" h="13384" w="14437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1844082" y="3844520"/>
              <a:ext cx="282382" cy="310380"/>
            </a:xfrm>
            <a:custGeom>
              <a:rect b="b" l="l" r="r" t="t"/>
              <a:pathLst>
                <a:path extrusionOk="0" h="13059" w="11881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1677893" y="4172764"/>
              <a:ext cx="268668" cy="317510"/>
            </a:xfrm>
            <a:custGeom>
              <a:rect b="b" l="l" r="r" t="t"/>
              <a:pathLst>
                <a:path extrusionOk="0" h="13359" w="11304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1526583" y="3829047"/>
              <a:ext cx="278793" cy="335977"/>
            </a:xfrm>
            <a:custGeom>
              <a:rect b="b" l="l" r="r" t="t"/>
              <a:pathLst>
                <a:path extrusionOk="0" h="14136" w="1173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1299023" y="4221608"/>
              <a:ext cx="316322" cy="278199"/>
            </a:xfrm>
            <a:custGeom>
              <a:rect b="b" l="l" r="r" t="t"/>
              <a:pathLst>
                <a:path extrusionOk="0" h="11705" w="13309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184650" y="3876108"/>
              <a:ext cx="247824" cy="357416"/>
            </a:xfrm>
            <a:custGeom>
              <a:rect b="b" l="l" r="r" t="t"/>
              <a:pathLst>
                <a:path extrusionOk="0" h="15038" w="10427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017806" y="4040658"/>
              <a:ext cx="147763" cy="126300"/>
            </a:xfrm>
            <a:custGeom>
              <a:rect b="b" l="l" r="r" t="t"/>
              <a:pathLst>
                <a:path extrusionOk="0" h="5314" w="6217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505809" y="4169294"/>
              <a:ext cx="151542" cy="159171"/>
            </a:xfrm>
            <a:custGeom>
              <a:rect b="b" l="l" r="r" t="t"/>
              <a:pathLst>
                <a:path extrusionOk="0" h="6697" w="6376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398732" y="4029059"/>
              <a:ext cx="102747" cy="160312"/>
            </a:xfrm>
            <a:custGeom>
              <a:rect b="b" l="l" r="r" t="t"/>
              <a:pathLst>
                <a:path extrusionOk="0" h="6745" w="4323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866424" y="4157671"/>
              <a:ext cx="125516" cy="137851"/>
            </a:xfrm>
            <a:custGeom>
              <a:rect b="b" l="l" r="r" t="t"/>
              <a:pathLst>
                <a:path extrusionOk="0" h="5800" w="5281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921710" y="425902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567869" y="4287019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432626" y="399690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869062" y="4215547"/>
              <a:ext cx="82854" cy="56115"/>
            </a:xfrm>
            <a:custGeom>
              <a:rect b="b" l="l" r="r" t="t"/>
              <a:pathLst>
                <a:path extrusionOk="0" h="2361" w="3486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573003" y="4215547"/>
              <a:ext cx="83448" cy="56115"/>
            </a:xfrm>
            <a:custGeom>
              <a:rect b="b" l="l" r="r" t="t"/>
              <a:pathLst>
                <a:path extrusionOk="0" h="2361" w="3511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387133" y="4075550"/>
              <a:ext cx="83234" cy="55545"/>
            </a:xfrm>
            <a:custGeom>
              <a:rect b="b" l="l" r="r" t="t"/>
              <a:pathLst>
                <a:path extrusionOk="0" h="2337" w="3502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095885" y="4001036"/>
              <a:ext cx="110994" cy="74654"/>
            </a:xfrm>
            <a:custGeom>
              <a:rect b="b" l="l" r="r" t="t"/>
              <a:pathLst>
                <a:path extrusionOk="0" h="3141" w="467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038841" y="4047551"/>
              <a:ext cx="83448" cy="56139"/>
            </a:xfrm>
            <a:custGeom>
              <a:rect b="b" l="l" r="r" t="t"/>
              <a:pathLst>
                <a:path extrusionOk="0" h="2362" w="3511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948153" y="3917680"/>
              <a:ext cx="211483" cy="380779"/>
            </a:xfrm>
            <a:custGeom>
              <a:rect b="b" l="l" r="r" t="t"/>
              <a:pathLst>
                <a:path extrusionOk="0" h="16021" w="8898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037499" y="4294293"/>
              <a:ext cx="316916" cy="300920"/>
            </a:xfrm>
            <a:custGeom>
              <a:rect b="b" l="l" r="r" t="t"/>
              <a:pathLst>
                <a:path extrusionOk="0" h="12661" w="13334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720000" y="4226980"/>
              <a:ext cx="323476" cy="95926"/>
            </a:xfrm>
            <a:custGeom>
              <a:rect b="b" l="l" r="r" t="t"/>
              <a:pathLst>
                <a:path extrusionOk="0" h="4036" w="1361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968404" y="4286544"/>
              <a:ext cx="99491" cy="316322"/>
            </a:xfrm>
            <a:custGeom>
              <a:rect b="b" l="l" r="r" t="t"/>
              <a:pathLst>
                <a:path extrusionOk="0" h="13309" w="4186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980312" y="4254361"/>
              <a:ext cx="128107" cy="98920"/>
            </a:xfrm>
            <a:custGeom>
              <a:rect b="b" l="l" r="r" t="t"/>
              <a:pathLst>
                <a:path extrusionOk="0" h="4162" w="539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30"/>
          <p:cNvGrpSpPr/>
          <p:nvPr/>
        </p:nvGrpSpPr>
        <p:grpSpPr>
          <a:xfrm flipH="1" rot="5400000">
            <a:off x="6747782" y="2023696"/>
            <a:ext cx="2661231" cy="1000858"/>
            <a:chOff x="720000" y="3829047"/>
            <a:chExt cx="2057547" cy="773819"/>
          </a:xfrm>
        </p:grpSpPr>
        <p:sp>
          <p:nvSpPr>
            <p:cNvPr id="558" name="Google Shape;558;p30"/>
            <p:cNvSpPr/>
            <p:nvPr/>
          </p:nvSpPr>
          <p:spPr>
            <a:xfrm>
              <a:off x="747524" y="4140653"/>
              <a:ext cx="1628264" cy="367137"/>
            </a:xfrm>
            <a:custGeom>
              <a:rect b="b" l="l" r="r" t="t"/>
              <a:pathLst>
                <a:path extrusionOk="0" h="15447" w="68508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336731" y="4176923"/>
              <a:ext cx="440816" cy="166681"/>
            </a:xfrm>
            <a:custGeom>
              <a:rect b="b" l="l" r="r" t="t"/>
              <a:pathLst>
                <a:path extrusionOk="0" h="7013" w="18547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160393" y="3951383"/>
              <a:ext cx="378878" cy="230925"/>
            </a:xfrm>
            <a:custGeom>
              <a:rect b="b" l="l" r="r" t="t"/>
              <a:pathLst>
                <a:path extrusionOk="0" h="9716" w="15941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001358" y="4172764"/>
              <a:ext cx="343131" cy="318104"/>
            </a:xfrm>
            <a:custGeom>
              <a:rect b="b" l="l" r="r" t="t"/>
              <a:pathLst>
                <a:path extrusionOk="0" h="13384" w="14437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844082" y="3844520"/>
              <a:ext cx="282382" cy="310380"/>
            </a:xfrm>
            <a:custGeom>
              <a:rect b="b" l="l" r="r" t="t"/>
              <a:pathLst>
                <a:path extrusionOk="0" h="13059" w="11881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1677893" y="4172764"/>
              <a:ext cx="268668" cy="317510"/>
            </a:xfrm>
            <a:custGeom>
              <a:rect b="b" l="l" r="r" t="t"/>
              <a:pathLst>
                <a:path extrusionOk="0" h="13359" w="11304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1526583" y="3829047"/>
              <a:ext cx="278793" cy="335977"/>
            </a:xfrm>
            <a:custGeom>
              <a:rect b="b" l="l" r="r" t="t"/>
              <a:pathLst>
                <a:path extrusionOk="0" h="14136" w="1173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1299023" y="4221608"/>
              <a:ext cx="316322" cy="278199"/>
            </a:xfrm>
            <a:custGeom>
              <a:rect b="b" l="l" r="r" t="t"/>
              <a:pathLst>
                <a:path extrusionOk="0" h="11705" w="13309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184650" y="3876108"/>
              <a:ext cx="247824" cy="357416"/>
            </a:xfrm>
            <a:custGeom>
              <a:rect b="b" l="l" r="r" t="t"/>
              <a:pathLst>
                <a:path extrusionOk="0" h="15038" w="10427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017806" y="4040658"/>
              <a:ext cx="147763" cy="126300"/>
            </a:xfrm>
            <a:custGeom>
              <a:rect b="b" l="l" r="r" t="t"/>
              <a:pathLst>
                <a:path extrusionOk="0" h="5314" w="6217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505809" y="4169294"/>
              <a:ext cx="151542" cy="159171"/>
            </a:xfrm>
            <a:custGeom>
              <a:rect b="b" l="l" r="r" t="t"/>
              <a:pathLst>
                <a:path extrusionOk="0" h="6697" w="6376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398732" y="4029059"/>
              <a:ext cx="102747" cy="160312"/>
            </a:xfrm>
            <a:custGeom>
              <a:rect b="b" l="l" r="r" t="t"/>
              <a:pathLst>
                <a:path extrusionOk="0" h="6745" w="4323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866424" y="4157671"/>
              <a:ext cx="125516" cy="137851"/>
            </a:xfrm>
            <a:custGeom>
              <a:rect b="b" l="l" r="r" t="t"/>
              <a:pathLst>
                <a:path extrusionOk="0" h="5800" w="5281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921710" y="425902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1567869" y="4287019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432626" y="399690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1869062" y="4215547"/>
              <a:ext cx="82854" cy="56115"/>
            </a:xfrm>
            <a:custGeom>
              <a:rect b="b" l="l" r="r" t="t"/>
              <a:pathLst>
                <a:path extrusionOk="0" h="2361" w="3486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1573003" y="4215547"/>
              <a:ext cx="83448" cy="56115"/>
            </a:xfrm>
            <a:custGeom>
              <a:rect b="b" l="l" r="r" t="t"/>
              <a:pathLst>
                <a:path extrusionOk="0" h="2361" w="3511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1387133" y="4075550"/>
              <a:ext cx="83234" cy="55545"/>
            </a:xfrm>
            <a:custGeom>
              <a:rect b="b" l="l" r="r" t="t"/>
              <a:pathLst>
                <a:path extrusionOk="0" h="2337" w="3502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095885" y="4001036"/>
              <a:ext cx="110994" cy="74654"/>
            </a:xfrm>
            <a:custGeom>
              <a:rect b="b" l="l" r="r" t="t"/>
              <a:pathLst>
                <a:path extrusionOk="0" h="3141" w="467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038841" y="4047551"/>
              <a:ext cx="83448" cy="56139"/>
            </a:xfrm>
            <a:custGeom>
              <a:rect b="b" l="l" r="r" t="t"/>
              <a:pathLst>
                <a:path extrusionOk="0" h="2362" w="3511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948153" y="3917680"/>
              <a:ext cx="211483" cy="380779"/>
            </a:xfrm>
            <a:custGeom>
              <a:rect b="b" l="l" r="r" t="t"/>
              <a:pathLst>
                <a:path extrusionOk="0" h="16021" w="8898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037499" y="4294293"/>
              <a:ext cx="316916" cy="300920"/>
            </a:xfrm>
            <a:custGeom>
              <a:rect b="b" l="l" r="r" t="t"/>
              <a:pathLst>
                <a:path extrusionOk="0" h="12661" w="13334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720000" y="4226980"/>
              <a:ext cx="323476" cy="95926"/>
            </a:xfrm>
            <a:custGeom>
              <a:rect b="b" l="l" r="r" t="t"/>
              <a:pathLst>
                <a:path extrusionOk="0" h="4036" w="1361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968404" y="4286544"/>
              <a:ext cx="99491" cy="316322"/>
            </a:xfrm>
            <a:custGeom>
              <a:rect b="b" l="l" r="r" t="t"/>
              <a:pathLst>
                <a:path extrusionOk="0" h="13309" w="4186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980312" y="4254361"/>
              <a:ext cx="128107" cy="98920"/>
            </a:xfrm>
            <a:custGeom>
              <a:rect b="b" l="l" r="r" t="t"/>
              <a:pathLst>
                <a:path extrusionOk="0" h="4162" w="539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30"/>
          <p:cNvGrpSpPr/>
          <p:nvPr/>
        </p:nvGrpSpPr>
        <p:grpSpPr>
          <a:xfrm rot="-725642">
            <a:off x="344031" y="4262208"/>
            <a:ext cx="1004941" cy="678762"/>
            <a:chOff x="3709918" y="318648"/>
            <a:chExt cx="904821" cy="611139"/>
          </a:xfrm>
        </p:grpSpPr>
        <p:grpSp>
          <p:nvGrpSpPr>
            <p:cNvPr id="585" name="Google Shape;585;p30"/>
            <p:cNvGrpSpPr/>
            <p:nvPr/>
          </p:nvGrpSpPr>
          <p:grpSpPr>
            <a:xfrm flipH="1" rot="-5400000">
              <a:off x="3955439" y="270487"/>
              <a:ext cx="611138" cy="707461"/>
              <a:chOff x="1667110" y="1547045"/>
              <a:chExt cx="1047905" cy="1213693"/>
            </a:xfrm>
          </p:grpSpPr>
          <p:grpSp>
            <p:nvGrpSpPr>
              <p:cNvPr id="586" name="Google Shape;586;p30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587" name="Google Shape;587;p30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30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30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0" name="Google Shape;590;p30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1" name="Google Shape;591;p30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30"/>
          <p:cNvGrpSpPr/>
          <p:nvPr/>
        </p:nvGrpSpPr>
        <p:grpSpPr>
          <a:xfrm flipH="1" rot="725642">
            <a:off x="7906881" y="288234"/>
            <a:ext cx="1004941" cy="678762"/>
            <a:chOff x="3709918" y="318648"/>
            <a:chExt cx="904821" cy="611139"/>
          </a:xfrm>
        </p:grpSpPr>
        <p:grpSp>
          <p:nvGrpSpPr>
            <p:cNvPr id="593" name="Google Shape;593;p30"/>
            <p:cNvGrpSpPr/>
            <p:nvPr/>
          </p:nvGrpSpPr>
          <p:grpSpPr>
            <a:xfrm flipH="1" rot="-5400000">
              <a:off x="3955439" y="270487"/>
              <a:ext cx="611138" cy="707461"/>
              <a:chOff x="1667110" y="1547045"/>
              <a:chExt cx="1047905" cy="1213693"/>
            </a:xfrm>
          </p:grpSpPr>
          <p:grpSp>
            <p:nvGrpSpPr>
              <p:cNvPr id="594" name="Google Shape;594;p30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595" name="Google Shape;595;p30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30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30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8" name="Google Shape;598;p30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30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6"/>
          <p:cNvGrpSpPr/>
          <p:nvPr/>
        </p:nvGrpSpPr>
        <p:grpSpPr>
          <a:xfrm rot="1707513">
            <a:off x="1304908" y="699382"/>
            <a:ext cx="816953" cy="966261"/>
            <a:chOff x="1667110" y="1547045"/>
            <a:chExt cx="1047905" cy="1239637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98" name="Google Shape;98;p16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16"/>
            <p:cNvSpPr/>
            <p:nvPr/>
          </p:nvSpPr>
          <p:spPr>
            <a:xfrm flipH="1" rot="-2271384">
              <a:off x="2009270" y="2471312"/>
              <a:ext cx="327094" cy="240288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6"/>
          <p:cNvSpPr txBox="1"/>
          <p:nvPr>
            <p:ph idx="2" type="subTitle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3" type="body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6"/>
          <p:cNvSpPr txBox="1"/>
          <p:nvPr>
            <p:ph idx="4" type="subTitle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7" name="Google Shape;107;p16"/>
          <p:cNvSpPr txBox="1"/>
          <p:nvPr>
            <p:ph idx="5" type="title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8" name="Google Shape;108;p16"/>
          <p:cNvSpPr txBox="1"/>
          <p:nvPr>
            <p:ph idx="6" type="body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6"/>
          <p:cNvSpPr txBox="1"/>
          <p:nvPr>
            <p:ph idx="7" type="subTitle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8" type="body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6"/>
          <p:cNvSpPr txBox="1"/>
          <p:nvPr>
            <p:ph idx="9" type="subTitle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3" type="title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3" name="Google Shape;113;p16"/>
          <p:cNvSpPr txBox="1"/>
          <p:nvPr>
            <p:ph idx="14" type="title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>
            <a:off x="-228602" y="3415023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 rot="3789647">
            <a:off x="7100227" y="-1337674"/>
            <a:ext cx="2144455" cy="3370062"/>
            <a:chOff x="3524150" y="1726375"/>
            <a:chExt cx="2144400" cy="3369975"/>
          </a:xfrm>
        </p:grpSpPr>
        <p:sp>
          <p:nvSpPr>
            <p:cNvPr id="116" name="Google Shape;116;p16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 flipH="1" rot="-3789647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133" name="Google Shape;133;p16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 flipH="1" rot="-1958128">
            <a:off x="7826370" y="3905233"/>
            <a:ext cx="611109" cy="714938"/>
            <a:chOff x="1667110" y="1547045"/>
            <a:chExt cx="1047905" cy="1226415"/>
          </a:xfrm>
        </p:grpSpPr>
        <p:grpSp>
          <p:nvGrpSpPr>
            <p:cNvPr id="150" name="Google Shape;150;p16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151" name="Google Shape;151;p16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" name="Google Shape;154;p16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6"/>
          <p:cNvSpPr txBox="1"/>
          <p:nvPr>
            <p:ph idx="15"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">
  <p:cSld name="CUSTOM_10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59" name="Google Shape;159;p17"/>
          <p:cNvGrpSpPr/>
          <p:nvPr/>
        </p:nvGrpSpPr>
        <p:grpSpPr>
          <a:xfrm>
            <a:off x="311875" y="3537040"/>
            <a:ext cx="1431155" cy="1530267"/>
            <a:chOff x="274564" y="3629518"/>
            <a:chExt cx="1192232" cy="1243008"/>
          </a:xfrm>
        </p:grpSpPr>
        <p:sp>
          <p:nvSpPr>
            <p:cNvPr id="160" name="Google Shape;160;p17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rect b="b" l="l" r="r" t="t"/>
              <a:pathLst>
                <a:path extrusionOk="0" h="23213" w="35381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rect b="b" l="l" r="r" t="t"/>
              <a:pathLst>
                <a:path extrusionOk="0" h="8963" w="29395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rect b="b" l="l" r="r" t="t"/>
              <a:pathLst>
                <a:path extrusionOk="0" h="5381" w="26902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rect b="b" l="l" r="r" t="t"/>
              <a:pathLst>
                <a:path extrusionOk="0" h="5588" w="2899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rect b="b" l="l" r="r" t="t"/>
              <a:pathLst>
                <a:path extrusionOk="0" h="1554" w="2031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rect b="b" l="l" r="r" t="t"/>
              <a:pathLst>
                <a:path extrusionOk="0" h="1554" w="2031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rect b="b" l="l" r="r" t="t"/>
              <a:pathLst>
                <a:path extrusionOk="0" h="1555" w="2031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rect b="b" l="l" r="r" t="t"/>
              <a:pathLst>
                <a:path extrusionOk="0" h="1580" w="2031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rect b="b" l="l" r="r" t="t"/>
              <a:pathLst>
                <a:path extrusionOk="0" h="1555" w="2032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rect b="b" l="l" r="r" t="t"/>
              <a:pathLst>
                <a:path extrusionOk="0" h="1555" w="2006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rect b="b" l="l" r="r" t="t"/>
              <a:pathLst>
                <a:path extrusionOk="0" h="1580" w="2006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rect b="b" l="l" r="r" t="t"/>
              <a:pathLst>
                <a:path extrusionOk="0" h="5435" w="25098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rect b="b" l="l" r="r" t="t"/>
              <a:pathLst>
                <a:path extrusionOk="0" h="5941" w="26662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rect b="b" l="l" r="r" t="t"/>
              <a:pathLst>
                <a:path extrusionOk="0" h="6241" w="10478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rect b="b" l="l" r="r" t="t"/>
              <a:pathLst>
                <a:path extrusionOk="0" h="3434" w="9249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rect b="b" l="l" r="r" t="t"/>
              <a:pathLst>
                <a:path extrusionOk="0" h="9296" w="8031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 rot="2199938">
            <a:off x="587451" y="-411544"/>
            <a:ext cx="1641243" cy="1466814"/>
            <a:chOff x="3536075" y="659925"/>
            <a:chExt cx="2759951" cy="2466629"/>
          </a:xfrm>
        </p:grpSpPr>
        <p:sp>
          <p:nvSpPr>
            <p:cNvPr id="179" name="Google Shape;179;p17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8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192" name="Google Shape;192;p18"/>
            <p:cNvSpPr/>
            <p:nvPr/>
          </p:nvSpPr>
          <p:spPr>
            <a:xfrm>
              <a:off x="502271" y="4094616"/>
              <a:ext cx="322199" cy="492313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10832" y="3988099"/>
              <a:ext cx="198537" cy="133122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60850" y="4634499"/>
              <a:ext cx="148945" cy="100202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064865" y="4582492"/>
              <a:ext cx="114286" cy="76700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 flipH="1" rot="10800000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197" name="Google Shape;197;p18"/>
            <p:cNvSpPr/>
            <p:nvPr/>
          </p:nvSpPr>
          <p:spPr>
            <a:xfrm>
              <a:off x="502271" y="4094616"/>
              <a:ext cx="322199" cy="492313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910832" y="3988099"/>
              <a:ext cx="198537" cy="133122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60850" y="4634499"/>
              <a:ext cx="148945" cy="100202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064865" y="4582492"/>
              <a:ext cx="114286" cy="76700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8"/>
          <p:cNvSpPr/>
          <p:nvPr/>
        </p:nvSpPr>
        <p:spPr>
          <a:xfrm>
            <a:off x="-95252" y="3660048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 rot="10243476">
            <a:off x="7858133" y="-250571"/>
            <a:ext cx="1504966" cy="169534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18"/>
          <p:cNvSpPr txBox="1"/>
          <p:nvPr>
            <p:ph idx="2" type="body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3" type="subTitle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4" type="subTitle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5" type="body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18"/>
          <p:cNvSpPr txBox="1"/>
          <p:nvPr>
            <p:ph idx="6" type="subTitle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2">
  <p:cSld name="CUSTOM_2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9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212" name="Google Shape;212;p19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9"/>
          <p:cNvGrpSpPr/>
          <p:nvPr/>
        </p:nvGrpSpPr>
        <p:grpSpPr>
          <a:xfrm flipH="1" rot="-2199938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224" name="Google Shape;224;p19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9"/>
          <p:cNvSpPr/>
          <p:nvPr/>
        </p:nvSpPr>
        <p:spPr>
          <a:xfrm flipH="1">
            <a:off x="7848598" y="3415023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>
            <p:ph idx="1" type="subTitle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37" name="Google Shape;237;p19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0" name="Google Shape;240;p20"/>
          <p:cNvSpPr txBox="1"/>
          <p:nvPr>
            <p:ph idx="2" type="subTitle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3" type="body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20"/>
          <p:cNvSpPr txBox="1"/>
          <p:nvPr>
            <p:ph idx="4" type="subTitle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5" type="body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20"/>
          <p:cNvSpPr txBox="1"/>
          <p:nvPr>
            <p:ph idx="6" type="subTitle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5" name="Google Shape;245;p20"/>
          <p:cNvSpPr txBox="1"/>
          <p:nvPr>
            <p:ph idx="7" type="body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20"/>
          <p:cNvSpPr txBox="1"/>
          <p:nvPr>
            <p:ph idx="8" type="subTitle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7" name="Google Shape;247;p20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2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2" type="title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grpSp>
        <p:nvGrpSpPr>
          <p:cNvPr id="251" name="Google Shape;251;p21"/>
          <p:cNvGrpSpPr/>
          <p:nvPr/>
        </p:nvGrpSpPr>
        <p:grpSpPr>
          <a:xfrm rot="-4413678">
            <a:off x="824050" y="3492507"/>
            <a:ext cx="951297" cy="1102843"/>
            <a:chOff x="1667110" y="1547045"/>
            <a:chExt cx="1047905" cy="1214969"/>
          </a:xfrm>
        </p:grpSpPr>
        <p:grpSp>
          <p:nvGrpSpPr>
            <p:cNvPr id="252" name="Google Shape;252;p21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253" name="Google Shape;253;p21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" name="Google Shape;256;p21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 flipH="1" rot="-1078009">
            <a:off x="7450815" y="384975"/>
            <a:ext cx="1062628" cy="1169760"/>
            <a:chOff x="1667110" y="1547045"/>
            <a:chExt cx="1047905" cy="1153661"/>
          </a:xfrm>
        </p:grpSpPr>
        <p:grpSp>
          <p:nvGrpSpPr>
            <p:cNvPr id="258" name="Google Shape;258;p21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259" name="Google Shape;259;p21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21"/>
            <p:cNvSpPr/>
            <p:nvPr/>
          </p:nvSpPr>
          <p:spPr>
            <a:xfrm>
              <a:off x="2018423" y="2469101"/>
              <a:ext cx="315207" cy="23160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21"/>
          <p:cNvGrpSpPr/>
          <p:nvPr/>
        </p:nvGrpSpPr>
        <p:grpSpPr>
          <a:xfrm flipH="1" rot="-3789647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264" name="Google Shape;264;p21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1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281" name="Google Shape;281;p21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">
  <p:cSld name="CUSTOM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flipH="1">
            <a:off x="7965866" y="3660048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 flipH="1" rot="-10243476">
            <a:off x="12490" y="-250571"/>
            <a:ext cx="1504966" cy="169534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>
            <p:ph idx="1" type="subTitle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23"/>
          <p:cNvSpPr txBox="1"/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1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 txBox="1"/>
          <p:nvPr>
            <p:ph idx="1" type="subTitle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Sahaj Singh, Nicholas Mah, Zach Hsu, Daniel Yu</a:t>
            </a:r>
            <a:endParaRPr/>
          </a:p>
        </p:txBody>
      </p:sp>
      <p:grpSp>
        <p:nvGrpSpPr>
          <p:cNvPr id="606" name="Google Shape;606;p1"/>
          <p:cNvGrpSpPr/>
          <p:nvPr/>
        </p:nvGrpSpPr>
        <p:grpSpPr>
          <a:xfrm>
            <a:off x="6275129" y="1391342"/>
            <a:ext cx="959162" cy="1038018"/>
            <a:chOff x="6342808" y="1372951"/>
            <a:chExt cx="1029585" cy="1114231"/>
          </a:xfrm>
        </p:grpSpPr>
        <p:grpSp>
          <p:nvGrpSpPr>
            <p:cNvPr id="607" name="Google Shape;607;p1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608" name="Google Shape;608;p1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rect b="b" l="l" r="r" t="t"/>
                <a:pathLst>
                  <a:path extrusionOk="0" h="1808" w="2694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2" name="Google Shape;612;p1"/>
            <p:cNvSpPr/>
            <p:nvPr/>
          </p:nvSpPr>
          <p:spPr>
            <a:xfrm>
              <a:off x="6616380" y="1372951"/>
              <a:ext cx="376993" cy="27700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1"/>
          <p:cNvGrpSpPr/>
          <p:nvPr/>
        </p:nvGrpSpPr>
        <p:grpSpPr>
          <a:xfrm>
            <a:off x="1909724" y="1354608"/>
            <a:ext cx="1056515" cy="1074751"/>
            <a:chOff x="1667110" y="1547045"/>
            <a:chExt cx="1134086" cy="1153661"/>
          </a:xfrm>
        </p:grpSpPr>
        <p:grpSp>
          <p:nvGrpSpPr>
            <p:cNvPr id="614" name="Google Shape;614;p1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615" name="Google Shape;615;p1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rect b="b" l="l" r="r" t="t"/>
                <a:pathLst>
                  <a:path extrusionOk="0" h="1808" w="2694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9" name="Google Shape;619;p1"/>
            <p:cNvSpPr/>
            <p:nvPr/>
          </p:nvSpPr>
          <p:spPr>
            <a:xfrm>
              <a:off x="2018423" y="2469101"/>
              <a:ext cx="315207" cy="23160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1"/>
          <p:cNvGrpSpPr/>
          <p:nvPr/>
        </p:nvGrpSpPr>
        <p:grpSpPr>
          <a:xfrm>
            <a:off x="3459300" y="272189"/>
            <a:ext cx="2225400" cy="649616"/>
            <a:chOff x="3459300" y="300775"/>
            <a:chExt cx="2225400" cy="649616"/>
          </a:xfrm>
        </p:grpSpPr>
        <p:sp>
          <p:nvSpPr>
            <p:cNvPr id="621" name="Google Shape;621;p1"/>
            <p:cNvSpPr/>
            <p:nvPr/>
          </p:nvSpPr>
          <p:spPr>
            <a:xfrm>
              <a:off x="3542700" y="3007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3459300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5486069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1"/>
          <p:cNvGrpSpPr/>
          <p:nvPr/>
        </p:nvGrpSpPr>
        <p:grpSpPr>
          <a:xfrm>
            <a:off x="3542700" y="4169048"/>
            <a:ext cx="2225400" cy="649616"/>
            <a:chOff x="3542700" y="4123475"/>
            <a:chExt cx="2225400" cy="649616"/>
          </a:xfrm>
        </p:grpSpPr>
        <p:sp>
          <p:nvSpPr>
            <p:cNvPr id="625" name="Google Shape;625;p1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1"/>
          <p:cNvSpPr txBox="1"/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ENSC 251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0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0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0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0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Project Management</a:t>
            </a:r>
            <a:endParaRPr sz="4000"/>
          </a:p>
        </p:txBody>
      </p:sp>
      <p:sp>
        <p:nvSpPr>
          <p:cNvPr id="918" name="Google Shape;918;p10"/>
          <p:cNvSpPr txBox="1"/>
          <p:nvPr/>
        </p:nvSpPr>
        <p:spPr>
          <a:xfrm>
            <a:off x="720000" y="3364925"/>
            <a:ext cx="21861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10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0" name="Google Shape;920;p10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10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2" name="Google Shape;922;p10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10"/>
          <p:cNvSpPr txBox="1"/>
          <p:nvPr/>
        </p:nvSpPr>
        <p:spPr>
          <a:xfrm>
            <a:off x="608600" y="1695400"/>
            <a:ext cx="1270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4" name="Google Shape;924;p10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organized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10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926" name="Google Shape;926;p10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927" name="Google Shape;927;p10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8" name="Google Shape;928;p10"/>
            <p:cNvGrpSpPr/>
            <p:nvPr/>
          </p:nvGrpSpPr>
          <p:grpSpPr>
            <a:xfrm>
              <a:off x="6091712" y="1457325"/>
              <a:ext cx="1428356" cy="3084126"/>
              <a:chOff x="6091712" y="1457325"/>
              <a:chExt cx="1428356" cy="3084126"/>
            </a:xfrm>
          </p:grpSpPr>
          <p:sp>
            <p:nvSpPr>
              <p:cNvPr id="929" name="Google Shape;929;p10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rect b="b" l="l" r="r" t="t"/>
                <a:pathLst>
                  <a:path extrusionOk="0" h="18460" w="12532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rect b="b" l="l" r="r" t="t"/>
                <a:pathLst>
                  <a:path extrusionOk="0" h="8572" w="853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0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rect b="b" l="l" r="r" t="t"/>
                <a:pathLst>
                  <a:path extrusionOk="0" h="6417" w="1028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0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rect b="b" l="l" r="r" t="t"/>
                <a:pathLst>
                  <a:path extrusionOk="0" h="6242" w="1029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0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rect b="b" l="l" r="r" t="t"/>
                <a:pathLst>
                  <a:path extrusionOk="0" h="3410" w="828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0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rect b="b" l="l" r="r" t="t"/>
                <a:pathLst>
                  <a:path extrusionOk="0" h="7996" w="853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rect b="b" l="l" r="r" t="t"/>
                <a:pathLst>
                  <a:path extrusionOk="0" h="4687" w="878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rect b="b" l="l" r="r" t="t"/>
                <a:pathLst>
                  <a:path extrusionOk="0" h="86310" w="4975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rect b="b" l="l" r="r" t="t"/>
                <a:pathLst>
                  <a:path extrusionOk="0" h="4162" w="4187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rect b="b" l="l" r="r" t="t"/>
                <a:pathLst>
                  <a:path extrusionOk="0" h="5352" w="9224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rect b="b" l="l" r="r" t="t"/>
                <a:pathLst>
                  <a:path extrusionOk="0" h="4186" w="4161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rect b="b" l="l" r="r" t="t"/>
                <a:pathLst>
                  <a:path extrusionOk="0" h="8315" w="27194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rect b="b" l="l" r="r" t="t"/>
                <a:pathLst>
                  <a:path extrusionOk="0" h="4187" w="4187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0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rect b="b" l="l" r="r" t="t"/>
                <a:pathLst>
                  <a:path extrusionOk="0" h="9945" w="42382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0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rect b="b" l="l" r="r" t="t"/>
                <a:pathLst>
                  <a:path extrusionOk="0" h="4161" w="4186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0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rect b="b" l="l" r="r" t="t"/>
                <a:pathLst>
                  <a:path extrusionOk="0" h="9764" w="24437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0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rect b="b" l="l" r="r" t="t"/>
                <a:pathLst>
                  <a:path extrusionOk="0" h="6020" w="7276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rect b="b" l="l" r="r" t="t"/>
                <a:pathLst>
                  <a:path extrusionOk="0" h="1705" w="3184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rect b="b" l="l" r="r" t="t"/>
                <a:pathLst>
                  <a:path extrusionOk="0" h="5909" w="7123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rect b="b" l="l" r="r" t="t"/>
                <a:pathLst>
                  <a:path extrusionOk="0" h="1831" w="3084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rect b="b" l="l" r="r" t="t"/>
                <a:pathLst>
                  <a:path extrusionOk="0" h="5858" w="6951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rect b="b" l="l" r="r" t="t"/>
                <a:pathLst>
                  <a:path extrusionOk="0" h="2331" w="3259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rect b="b" l="l" r="r" t="t"/>
                <a:pathLst>
                  <a:path extrusionOk="0" h="14975" w="44409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rect b="b" l="l" r="r" t="t"/>
                <a:pathLst>
                  <a:path extrusionOk="0" h="5934" w="7123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rect b="b" l="l" r="r" t="t"/>
                <a:pathLst>
                  <a:path extrusionOk="0" h="1831" w="3108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0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rect b="b" l="l" r="r" t="t"/>
                <a:pathLst>
                  <a:path extrusionOk="0" h="5970" w="7278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0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rect b="b" l="l" r="r" t="t"/>
                <a:pathLst>
                  <a:path extrusionOk="0" h="1480" w="2983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0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rect b="b" l="l" r="r" t="t"/>
                <a:pathLst>
                  <a:path extrusionOk="0" h="5988" w="7283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rect b="b" l="l" r="r" t="t"/>
                <a:pathLst>
                  <a:path extrusionOk="0" h="1429" w="2959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rect b="b" l="l" r="r" t="t"/>
                <a:pathLst>
                  <a:path extrusionOk="0" h="5653" w="6931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rect b="b" l="l" r="r" t="t"/>
                <a:pathLst>
                  <a:path extrusionOk="0" h="2407" w="3159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rect b="b" l="l" r="r" t="t"/>
                <a:pathLst>
                  <a:path extrusionOk="0" h="7219" w="7269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rect b="b" l="l" r="r" t="t"/>
                <a:pathLst>
                  <a:path extrusionOk="0" h="6066" w="5791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rect b="b" l="l" r="r" t="t"/>
                <a:pathLst>
                  <a:path extrusionOk="0" h="6116" w="5791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rect b="b" l="l" r="r" t="t"/>
                <a:pathLst>
                  <a:path extrusionOk="0" h="14437" w="14538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0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rect b="b" l="l" r="r" t="t"/>
                <a:pathLst>
                  <a:path extrusionOk="0" h="4186" w="4187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0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rect b="b" l="l" r="r" t="t"/>
                <a:pathLst>
                  <a:path extrusionOk="0" h="5970" w="7278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6" name="Google Shape;966;p10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rect b="b" l="l" r="r" t="t"/>
              <a:pathLst>
                <a:path extrusionOk="0" h="1480" w="2983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0"/>
            <p:cNvSpPr/>
            <p:nvPr/>
          </p:nvSpPr>
          <p:spPr>
            <a:xfrm>
              <a:off x="6061450" y="3811427"/>
              <a:ext cx="118461" cy="118432"/>
            </a:xfrm>
            <a:custGeom>
              <a:rect b="b" l="l" r="r" t="t"/>
              <a:pathLst>
                <a:path extrusionOk="0" h="4186" w="4187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10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969" name="Google Shape;969;p10"/>
            <p:cNvSpPr/>
            <p:nvPr/>
          </p:nvSpPr>
          <p:spPr>
            <a:xfrm>
              <a:off x="4614143" y="4588704"/>
              <a:ext cx="313783" cy="294832"/>
            </a:xfrm>
            <a:custGeom>
              <a:rect b="b" l="l" r="r" t="t"/>
              <a:pathLst>
                <a:path extrusionOk="0" h="21454" w="22833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0"/>
            <p:cNvSpPr/>
            <p:nvPr/>
          </p:nvSpPr>
          <p:spPr>
            <a:xfrm>
              <a:off x="4594685" y="4572172"/>
              <a:ext cx="143376" cy="137865"/>
            </a:xfrm>
            <a:custGeom>
              <a:rect b="b" l="l" r="r" t="t"/>
              <a:pathLst>
                <a:path extrusionOk="0" h="10032" w="10433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4584351" y="4584952"/>
              <a:ext cx="212596" cy="240810"/>
            </a:xfrm>
            <a:custGeom>
              <a:rect b="b" l="l" r="r" t="t"/>
              <a:pathLst>
                <a:path extrusionOk="0" h="17523" w="1547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0"/>
            <p:cNvSpPr/>
            <p:nvPr/>
          </p:nvSpPr>
          <p:spPr>
            <a:xfrm>
              <a:off x="4635828" y="4581283"/>
              <a:ext cx="282051" cy="313865"/>
            </a:xfrm>
            <a:custGeom>
              <a:rect b="b" l="l" r="r" t="t"/>
              <a:pathLst>
                <a:path extrusionOk="0" h="22839" w="20524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0"/>
            <p:cNvSpPr/>
            <p:nvPr/>
          </p:nvSpPr>
          <p:spPr>
            <a:xfrm>
              <a:off x="4707574" y="4649786"/>
              <a:ext cx="239628" cy="265835"/>
            </a:xfrm>
            <a:custGeom>
              <a:rect b="b" l="l" r="r" t="t"/>
              <a:pathLst>
                <a:path extrusionOk="0" h="19344" w="17437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4800798" y="4750142"/>
              <a:ext cx="146591" cy="162216"/>
            </a:xfrm>
            <a:custGeom>
              <a:rect b="b" l="l" r="r" t="t"/>
              <a:pathLst>
                <a:path extrusionOk="0" h="11804" w="10667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4769480" y="4587013"/>
              <a:ext cx="37888" cy="304822"/>
            </a:xfrm>
            <a:custGeom>
              <a:rect b="b" l="l" r="r" t="t"/>
              <a:pathLst>
                <a:path extrusionOk="0" h="22181" w="2757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4614830" y="4714441"/>
              <a:ext cx="315170" cy="35483"/>
            </a:xfrm>
            <a:custGeom>
              <a:rect b="b" l="l" r="r" t="t"/>
              <a:pathLst>
                <a:path extrusionOk="0" h="2582" w="22934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4680269" y="4479058"/>
              <a:ext cx="210810" cy="126678"/>
            </a:xfrm>
            <a:custGeom>
              <a:rect b="b" l="l" r="r" t="t"/>
              <a:pathLst>
                <a:path extrusionOk="0" h="9218" w="1534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4698188" y="4589762"/>
              <a:ext cx="89903" cy="97833"/>
            </a:xfrm>
            <a:custGeom>
              <a:rect b="b" l="l" r="r" t="t"/>
              <a:pathLst>
                <a:path extrusionOk="0" h="7119" w="6542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4783937" y="4588731"/>
              <a:ext cx="85437" cy="97489"/>
            </a:xfrm>
            <a:custGeom>
              <a:rect b="b" l="l" r="r" t="t"/>
              <a:pathLst>
                <a:path extrusionOk="0" h="7094" w="6217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10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981" name="Google Shape;981;p10"/>
            <p:cNvSpPr/>
            <p:nvPr/>
          </p:nvSpPr>
          <p:spPr>
            <a:xfrm>
              <a:off x="4614143" y="4588704"/>
              <a:ext cx="313783" cy="294832"/>
            </a:xfrm>
            <a:custGeom>
              <a:rect b="b" l="l" r="r" t="t"/>
              <a:pathLst>
                <a:path extrusionOk="0" h="21454" w="22833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4594685" y="4572172"/>
              <a:ext cx="143376" cy="137865"/>
            </a:xfrm>
            <a:custGeom>
              <a:rect b="b" l="l" r="r" t="t"/>
              <a:pathLst>
                <a:path extrusionOk="0" h="10032" w="10433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4584351" y="4584952"/>
              <a:ext cx="212596" cy="240810"/>
            </a:xfrm>
            <a:custGeom>
              <a:rect b="b" l="l" r="r" t="t"/>
              <a:pathLst>
                <a:path extrusionOk="0" h="17523" w="1547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4635828" y="4581283"/>
              <a:ext cx="282051" cy="313865"/>
            </a:xfrm>
            <a:custGeom>
              <a:rect b="b" l="l" r="r" t="t"/>
              <a:pathLst>
                <a:path extrusionOk="0" h="22839" w="20524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4707574" y="4649786"/>
              <a:ext cx="239628" cy="265835"/>
            </a:xfrm>
            <a:custGeom>
              <a:rect b="b" l="l" r="r" t="t"/>
              <a:pathLst>
                <a:path extrusionOk="0" h="19344" w="17437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4800798" y="4750142"/>
              <a:ext cx="146591" cy="162216"/>
            </a:xfrm>
            <a:custGeom>
              <a:rect b="b" l="l" r="r" t="t"/>
              <a:pathLst>
                <a:path extrusionOk="0" h="11804" w="10667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4769480" y="4587013"/>
              <a:ext cx="37888" cy="304822"/>
            </a:xfrm>
            <a:custGeom>
              <a:rect b="b" l="l" r="r" t="t"/>
              <a:pathLst>
                <a:path extrusionOk="0" h="22181" w="2757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4614830" y="4714441"/>
              <a:ext cx="315170" cy="35483"/>
            </a:xfrm>
            <a:custGeom>
              <a:rect b="b" l="l" r="r" t="t"/>
              <a:pathLst>
                <a:path extrusionOk="0" h="2582" w="22934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4680269" y="4479058"/>
              <a:ext cx="210810" cy="126678"/>
            </a:xfrm>
            <a:custGeom>
              <a:rect b="b" l="l" r="r" t="t"/>
              <a:pathLst>
                <a:path extrusionOk="0" h="9218" w="1534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4698188" y="4589762"/>
              <a:ext cx="89903" cy="97833"/>
            </a:xfrm>
            <a:custGeom>
              <a:rect b="b" l="l" r="r" t="t"/>
              <a:pathLst>
                <a:path extrusionOk="0" h="7119" w="6542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4783937" y="4588731"/>
              <a:ext cx="85437" cy="97489"/>
            </a:xfrm>
            <a:custGeom>
              <a:rect b="b" l="l" r="r" t="t"/>
              <a:pathLst>
                <a:path extrusionOk="0" h="7094" w="6217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2" name="Google Shape;992;p10"/>
          <p:cNvSpPr/>
          <p:nvPr/>
        </p:nvSpPr>
        <p:spPr>
          <a:xfrm>
            <a:off x="2752727" y="2013938"/>
            <a:ext cx="1104961" cy="546440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0"/>
          <p:cNvSpPr/>
          <p:nvPr/>
        </p:nvSpPr>
        <p:spPr>
          <a:xfrm flipH="1">
            <a:off x="2752636" y="3367340"/>
            <a:ext cx="1104961" cy="200023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0"/>
          <p:cNvSpPr/>
          <p:nvPr/>
        </p:nvSpPr>
        <p:spPr>
          <a:xfrm flipH="1">
            <a:off x="5406468" y="2013938"/>
            <a:ext cx="984809" cy="546440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0"/>
          <p:cNvSpPr/>
          <p:nvPr/>
        </p:nvSpPr>
        <p:spPr>
          <a:xfrm>
            <a:off x="5406500" y="3367340"/>
            <a:ext cx="984809" cy="200023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"/>
          <p:cNvSpPr/>
          <p:nvPr/>
        </p:nvSpPr>
        <p:spPr>
          <a:xfrm>
            <a:off x="2835400" y="2091698"/>
            <a:ext cx="1433400" cy="14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1"/>
          <p:cNvSpPr/>
          <p:nvPr/>
        </p:nvSpPr>
        <p:spPr>
          <a:xfrm>
            <a:off x="2835400" y="2091698"/>
            <a:ext cx="1433400" cy="1433400"/>
          </a:xfrm>
          <a:prstGeom prst="pie">
            <a:avLst>
              <a:gd fmla="val 88729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1"/>
          <p:cNvSpPr/>
          <p:nvPr/>
        </p:nvSpPr>
        <p:spPr>
          <a:xfrm>
            <a:off x="3130450" y="2386754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1"/>
          <p:cNvSpPr txBox="1"/>
          <p:nvPr>
            <p:ph idx="9" type="title"/>
          </p:nvPr>
        </p:nvSpPr>
        <p:spPr>
          <a:xfrm>
            <a:off x="679050" y="371582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Work Distribution</a:t>
            </a:r>
            <a:endParaRPr sz="4000"/>
          </a:p>
        </p:txBody>
      </p:sp>
      <p:sp>
        <p:nvSpPr>
          <p:cNvPr id="1004" name="Google Shape;1004;p11"/>
          <p:cNvSpPr/>
          <p:nvPr/>
        </p:nvSpPr>
        <p:spPr>
          <a:xfrm>
            <a:off x="460025" y="2091698"/>
            <a:ext cx="1433400" cy="1433400"/>
          </a:xfrm>
          <a:prstGeom prst="ellipse">
            <a:avLst/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1"/>
          <p:cNvSpPr/>
          <p:nvPr/>
        </p:nvSpPr>
        <p:spPr>
          <a:xfrm>
            <a:off x="460025" y="2089367"/>
            <a:ext cx="1433400" cy="1433400"/>
          </a:xfrm>
          <a:prstGeom prst="pie">
            <a:avLst>
              <a:gd fmla="val 13200" name="adj1"/>
              <a:gd fmla="val 1620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1"/>
          <p:cNvSpPr/>
          <p:nvPr/>
        </p:nvSpPr>
        <p:spPr>
          <a:xfrm>
            <a:off x="5196450" y="2091698"/>
            <a:ext cx="1433400" cy="143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1"/>
          <p:cNvSpPr/>
          <p:nvPr/>
        </p:nvSpPr>
        <p:spPr>
          <a:xfrm>
            <a:off x="5201175" y="2091698"/>
            <a:ext cx="1433400" cy="1433400"/>
          </a:xfrm>
          <a:prstGeom prst="pie">
            <a:avLst>
              <a:gd fmla="val 61315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8" name="Google Shape;1008;p11"/>
          <p:cNvSpPr/>
          <p:nvPr/>
        </p:nvSpPr>
        <p:spPr>
          <a:xfrm>
            <a:off x="755075" y="2386754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1"/>
          <p:cNvSpPr/>
          <p:nvPr/>
        </p:nvSpPr>
        <p:spPr>
          <a:xfrm>
            <a:off x="5496213" y="2386754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1"/>
          <p:cNvSpPr txBox="1"/>
          <p:nvPr>
            <p:ph type="title"/>
          </p:nvPr>
        </p:nvSpPr>
        <p:spPr>
          <a:xfrm>
            <a:off x="563750" y="2445848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011" name="Google Shape;1011;p11"/>
          <p:cNvSpPr txBox="1"/>
          <p:nvPr>
            <p:ph idx="2" type="title"/>
          </p:nvPr>
        </p:nvSpPr>
        <p:spPr>
          <a:xfrm>
            <a:off x="2934400" y="2445848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012" name="Google Shape;1012;p11"/>
          <p:cNvSpPr txBox="1"/>
          <p:nvPr>
            <p:ph idx="3" type="title"/>
          </p:nvPr>
        </p:nvSpPr>
        <p:spPr>
          <a:xfrm>
            <a:off x="5295450" y="2445848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013" name="Google Shape;1013;p11"/>
          <p:cNvSpPr txBox="1"/>
          <p:nvPr>
            <p:ph idx="5" type="subTitle"/>
          </p:nvPr>
        </p:nvSpPr>
        <p:spPr>
          <a:xfrm>
            <a:off x="2517100" y="35274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Daniel</a:t>
            </a:r>
            <a:endParaRPr/>
          </a:p>
        </p:txBody>
      </p:sp>
      <p:sp>
        <p:nvSpPr>
          <p:cNvPr id="1014" name="Google Shape;1014;p11"/>
          <p:cNvSpPr txBox="1"/>
          <p:nvPr>
            <p:ph idx="6" type="subTitle"/>
          </p:nvPr>
        </p:nvSpPr>
        <p:spPr>
          <a:xfrm>
            <a:off x="4878150" y="352745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Sahaj</a:t>
            </a:r>
            <a:endParaRPr/>
          </a:p>
        </p:txBody>
      </p:sp>
      <p:sp>
        <p:nvSpPr>
          <p:cNvPr id="1015" name="Google Shape;1015;p11"/>
          <p:cNvSpPr txBox="1"/>
          <p:nvPr>
            <p:ph idx="8" type="subTitle"/>
          </p:nvPr>
        </p:nvSpPr>
        <p:spPr>
          <a:xfrm>
            <a:off x="146450" y="35274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Zach</a:t>
            </a:r>
            <a:endParaRPr/>
          </a:p>
        </p:txBody>
      </p:sp>
      <p:grpSp>
        <p:nvGrpSpPr>
          <p:cNvPr id="1016" name="Google Shape;1016;p11"/>
          <p:cNvGrpSpPr/>
          <p:nvPr/>
        </p:nvGrpSpPr>
        <p:grpSpPr>
          <a:xfrm>
            <a:off x="2835406" y="1653630"/>
            <a:ext cx="606471" cy="733134"/>
            <a:chOff x="3860106" y="1401251"/>
            <a:chExt cx="606471" cy="733134"/>
          </a:xfrm>
        </p:grpSpPr>
        <p:sp>
          <p:nvSpPr>
            <p:cNvPr id="1017" name="Google Shape;1017;p11"/>
            <p:cNvSpPr/>
            <p:nvPr/>
          </p:nvSpPr>
          <p:spPr>
            <a:xfrm rot="-1387446">
              <a:off x="3933501" y="1437045"/>
              <a:ext cx="270058" cy="429024"/>
            </a:xfrm>
            <a:custGeom>
              <a:rect b="b" l="l" r="r" t="t"/>
              <a:pathLst>
                <a:path extrusionOk="0" h="17162" w="10803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 rot="-1387446">
              <a:off x="3954239" y="1774979"/>
              <a:ext cx="477146" cy="276833"/>
            </a:xfrm>
            <a:custGeom>
              <a:rect b="b" l="l" r="r" t="t"/>
              <a:pathLst>
                <a:path extrusionOk="0" h="11074" w="19087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11"/>
          <p:cNvGrpSpPr/>
          <p:nvPr/>
        </p:nvGrpSpPr>
        <p:grpSpPr>
          <a:xfrm>
            <a:off x="470325" y="1659784"/>
            <a:ext cx="619087" cy="735198"/>
            <a:chOff x="1495025" y="1407405"/>
            <a:chExt cx="619087" cy="735198"/>
          </a:xfrm>
        </p:grpSpPr>
        <p:sp>
          <p:nvSpPr>
            <p:cNvPr id="1020" name="Google Shape;1020;p11"/>
            <p:cNvSpPr/>
            <p:nvPr/>
          </p:nvSpPr>
          <p:spPr>
            <a:xfrm rot="-1487805">
              <a:off x="1572546" y="1444261"/>
              <a:ext cx="270075" cy="429049"/>
            </a:xfrm>
            <a:custGeom>
              <a:rect b="b" l="l" r="r" t="t"/>
              <a:pathLst>
                <a:path extrusionOk="0" h="17162" w="10803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 rot="-1487805">
              <a:off x="1600879" y="1778452"/>
              <a:ext cx="477174" cy="276850"/>
            </a:xfrm>
            <a:custGeom>
              <a:rect b="b" l="l" r="r" t="t"/>
              <a:pathLst>
                <a:path extrusionOk="0" h="11074" w="19087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11"/>
          <p:cNvGrpSpPr/>
          <p:nvPr/>
        </p:nvGrpSpPr>
        <p:grpSpPr>
          <a:xfrm>
            <a:off x="5210781" y="1653630"/>
            <a:ext cx="606471" cy="733134"/>
            <a:chOff x="6235481" y="1401251"/>
            <a:chExt cx="606471" cy="733134"/>
          </a:xfrm>
        </p:grpSpPr>
        <p:sp>
          <p:nvSpPr>
            <p:cNvPr id="1023" name="Google Shape;1023;p11"/>
            <p:cNvSpPr/>
            <p:nvPr/>
          </p:nvSpPr>
          <p:spPr>
            <a:xfrm rot="-1387446">
              <a:off x="6308876" y="1437045"/>
              <a:ext cx="270058" cy="429024"/>
            </a:xfrm>
            <a:custGeom>
              <a:rect b="b" l="l" r="r" t="t"/>
              <a:pathLst>
                <a:path extrusionOk="0" h="17162" w="10803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 rot="-1387446">
              <a:off x="6329614" y="1774979"/>
              <a:ext cx="477146" cy="276833"/>
            </a:xfrm>
            <a:custGeom>
              <a:rect b="b" l="l" r="r" t="t"/>
              <a:pathLst>
                <a:path extrusionOk="0" h="11074" w="19087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5" name="Google Shape;10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425" y="1459614"/>
            <a:ext cx="2101585" cy="2770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11"/>
          <p:cNvSpPr txBox="1"/>
          <p:nvPr/>
        </p:nvSpPr>
        <p:spPr>
          <a:xfrm>
            <a:off x="2579150" y="1160200"/>
            <a:ext cx="47691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Equal Work Distribution amongst all members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2"/>
          <p:cNvSpPr txBox="1"/>
          <p:nvPr>
            <p:ph type="title"/>
          </p:nvPr>
        </p:nvSpPr>
        <p:spPr>
          <a:xfrm>
            <a:off x="720000" y="129925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Key Takeaways</a:t>
            </a:r>
            <a:endParaRPr sz="4000"/>
          </a:p>
        </p:txBody>
      </p:sp>
      <p:sp>
        <p:nvSpPr>
          <p:cNvPr id="1032" name="Google Shape;1032;p12"/>
          <p:cNvSpPr/>
          <p:nvPr/>
        </p:nvSpPr>
        <p:spPr>
          <a:xfrm>
            <a:off x="2702562" y="1784050"/>
            <a:ext cx="1996800" cy="295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2"/>
          <p:cNvSpPr/>
          <p:nvPr/>
        </p:nvSpPr>
        <p:spPr>
          <a:xfrm>
            <a:off x="6311813" y="1494641"/>
            <a:ext cx="2277900" cy="24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2"/>
          <p:cNvSpPr txBox="1"/>
          <p:nvPr>
            <p:ph idx="1" type="body"/>
          </p:nvPr>
        </p:nvSpPr>
        <p:spPr>
          <a:xfrm>
            <a:off x="2354538" y="2107225"/>
            <a:ext cx="2939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Learned about data structures such as linked lists</a:t>
            </a:r>
            <a:endParaRPr sz="1600"/>
          </a:p>
        </p:txBody>
      </p:sp>
      <p:sp>
        <p:nvSpPr>
          <p:cNvPr id="1035" name="Google Shape;1035;p12"/>
          <p:cNvSpPr txBox="1"/>
          <p:nvPr>
            <p:ph idx="2" type="body"/>
          </p:nvPr>
        </p:nvSpPr>
        <p:spPr>
          <a:xfrm>
            <a:off x="6483325" y="1741843"/>
            <a:ext cx="210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Planning and exercising conscious control of time </a:t>
            </a:r>
            <a:endParaRPr sz="1600"/>
          </a:p>
        </p:txBody>
      </p:sp>
      <p:sp>
        <p:nvSpPr>
          <p:cNvPr id="1036" name="Google Shape;1036;p12"/>
          <p:cNvSpPr txBox="1"/>
          <p:nvPr>
            <p:ph idx="3" type="subTitle"/>
          </p:nvPr>
        </p:nvSpPr>
        <p:spPr>
          <a:xfrm>
            <a:off x="2743430" y="1687590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1037" name="Google Shape;1037;p12"/>
          <p:cNvSpPr/>
          <p:nvPr/>
        </p:nvSpPr>
        <p:spPr>
          <a:xfrm>
            <a:off x="529625" y="1267661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2"/>
          <p:cNvSpPr txBox="1"/>
          <p:nvPr>
            <p:ph idx="4" type="subTitle"/>
          </p:nvPr>
        </p:nvSpPr>
        <p:spPr>
          <a:xfrm>
            <a:off x="5903287" y="1389788"/>
            <a:ext cx="3042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Time Management</a:t>
            </a:r>
            <a:endParaRPr/>
          </a:p>
        </p:txBody>
      </p:sp>
      <p:sp>
        <p:nvSpPr>
          <p:cNvPr id="1039" name="Google Shape;1039;p12"/>
          <p:cNvSpPr txBox="1"/>
          <p:nvPr>
            <p:ph idx="5" type="body"/>
          </p:nvPr>
        </p:nvSpPr>
        <p:spPr>
          <a:xfrm>
            <a:off x="100925" y="1508344"/>
            <a:ext cx="19890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Used Github in a professional manner as a team</a:t>
            </a:r>
            <a:endParaRPr sz="1600"/>
          </a:p>
        </p:txBody>
      </p:sp>
      <p:sp>
        <p:nvSpPr>
          <p:cNvPr id="1040" name="Google Shape;1040;p12"/>
          <p:cNvSpPr txBox="1"/>
          <p:nvPr>
            <p:ph idx="6" type="subTitle"/>
          </p:nvPr>
        </p:nvSpPr>
        <p:spPr>
          <a:xfrm>
            <a:off x="100925" y="116458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Github </a:t>
            </a:r>
            <a:endParaRPr/>
          </a:p>
        </p:txBody>
      </p:sp>
      <p:grpSp>
        <p:nvGrpSpPr>
          <p:cNvPr id="1041" name="Google Shape;1041;p12"/>
          <p:cNvGrpSpPr/>
          <p:nvPr/>
        </p:nvGrpSpPr>
        <p:grpSpPr>
          <a:xfrm>
            <a:off x="670516" y="348775"/>
            <a:ext cx="724274" cy="860434"/>
            <a:chOff x="1693531" y="1522795"/>
            <a:chExt cx="856420" cy="1017422"/>
          </a:xfrm>
        </p:grpSpPr>
        <p:sp>
          <p:nvSpPr>
            <p:cNvPr id="1042" name="Google Shape;1042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3" name="Google Shape;1043;p12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044" name="Google Shape;1044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7" name="Google Shape;1047;p12"/>
          <p:cNvGrpSpPr/>
          <p:nvPr/>
        </p:nvGrpSpPr>
        <p:grpSpPr>
          <a:xfrm flipH="1">
            <a:off x="3379661" y="871775"/>
            <a:ext cx="724274" cy="860434"/>
            <a:chOff x="1693531" y="1522795"/>
            <a:chExt cx="856420" cy="1017422"/>
          </a:xfrm>
        </p:grpSpPr>
        <p:sp>
          <p:nvSpPr>
            <p:cNvPr id="1048" name="Google Shape;1048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12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050" name="Google Shape;1050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3" name="Google Shape;1053;p12"/>
          <p:cNvGrpSpPr/>
          <p:nvPr/>
        </p:nvGrpSpPr>
        <p:grpSpPr>
          <a:xfrm>
            <a:off x="7062441" y="582375"/>
            <a:ext cx="724274" cy="860434"/>
            <a:chOff x="1693531" y="1522795"/>
            <a:chExt cx="856420" cy="1017422"/>
          </a:xfrm>
        </p:grpSpPr>
        <p:sp>
          <p:nvSpPr>
            <p:cNvPr id="1054" name="Google Shape;1054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5" name="Google Shape;1055;p12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056" name="Google Shape;1056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9" name="Google Shape;1059;p12"/>
          <p:cNvGrpSpPr/>
          <p:nvPr/>
        </p:nvGrpSpPr>
        <p:grpSpPr>
          <a:xfrm rot="-685970">
            <a:off x="8275559" y="224652"/>
            <a:ext cx="585996" cy="909396"/>
            <a:chOff x="7686063" y="677323"/>
            <a:chExt cx="781666" cy="1213053"/>
          </a:xfrm>
        </p:grpSpPr>
        <p:sp>
          <p:nvSpPr>
            <p:cNvPr id="1060" name="Google Shape;1060;p12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2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2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2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2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12"/>
          <p:cNvSpPr/>
          <p:nvPr/>
        </p:nvSpPr>
        <p:spPr>
          <a:xfrm flipH="1" rot="-5117222">
            <a:off x="6396328" y="-130257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2"/>
          <p:cNvSpPr/>
          <p:nvPr/>
        </p:nvSpPr>
        <p:spPr>
          <a:xfrm rot="5117222">
            <a:off x="1729078" y="-130257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12"/>
          <p:cNvGrpSpPr/>
          <p:nvPr/>
        </p:nvGrpSpPr>
        <p:grpSpPr>
          <a:xfrm>
            <a:off x="7320978" y="970473"/>
            <a:ext cx="356016" cy="353381"/>
            <a:chOff x="1182450" y="249125"/>
            <a:chExt cx="5235525" cy="5196775"/>
          </a:xfrm>
        </p:grpSpPr>
        <p:sp>
          <p:nvSpPr>
            <p:cNvPr id="1068" name="Google Shape;1068;p12"/>
            <p:cNvSpPr/>
            <p:nvPr/>
          </p:nvSpPr>
          <p:spPr>
            <a:xfrm>
              <a:off x="2435050" y="4073400"/>
              <a:ext cx="2745800" cy="1372500"/>
            </a:xfrm>
            <a:custGeom>
              <a:rect b="b" l="l" r="r" t="t"/>
              <a:pathLst>
                <a:path extrusionOk="0" h="54900" w="109832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2"/>
            <p:cNvSpPr/>
            <p:nvPr/>
          </p:nvSpPr>
          <p:spPr>
            <a:xfrm>
              <a:off x="4632000" y="3283175"/>
              <a:ext cx="1710950" cy="1464225"/>
            </a:xfrm>
            <a:custGeom>
              <a:rect b="b" l="l" r="r" t="t"/>
              <a:pathLst>
                <a:path extrusionOk="0" h="58569" w="68438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2"/>
            <p:cNvSpPr/>
            <p:nvPr/>
          </p:nvSpPr>
          <p:spPr>
            <a:xfrm>
              <a:off x="1257475" y="3283175"/>
              <a:ext cx="1714200" cy="1464100"/>
            </a:xfrm>
            <a:custGeom>
              <a:rect b="b" l="l" r="r" t="t"/>
              <a:pathLst>
                <a:path extrusionOk="0" h="58564" w="68568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2"/>
            <p:cNvSpPr/>
            <p:nvPr/>
          </p:nvSpPr>
          <p:spPr>
            <a:xfrm>
              <a:off x="3170650" y="249125"/>
              <a:ext cx="1278700" cy="417975"/>
            </a:xfrm>
            <a:custGeom>
              <a:rect b="b" l="l" r="r" t="t"/>
              <a:pathLst>
                <a:path extrusionOk="0" h="16719" w="51148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"/>
            <p:cNvSpPr/>
            <p:nvPr/>
          </p:nvSpPr>
          <p:spPr>
            <a:xfrm>
              <a:off x="5131900" y="1174300"/>
              <a:ext cx="1286075" cy="2117875"/>
            </a:xfrm>
            <a:custGeom>
              <a:rect b="b" l="l" r="r" t="t"/>
              <a:pathLst>
                <a:path extrusionOk="0" h="84715" w="51443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"/>
            <p:cNvSpPr/>
            <p:nvPr/>
          </p:nvSpPr>
          <p:spPr>
            <a:xfrm>
              <a:off x="1182450" y="1153100"/>
              <a:ext cx="1290150" cy="2139875"/>
            </a:xfrm>
            <a:custGeom>
              <a:rect b="b" l="l" r="r" t="t"/>
              <a:pathLst>
                <a:path extrusionOk="0" h="85595" w="51606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"/>
            <p:cNvSpPr/>
            <p:nvPr/>
          </p:nvSpPr>
          <p:spPr>
            <a:xfrm>
              <a:off x="2134150" y="432875"/>
              <a:ext cx="3351700" cy="1757700"/>
            </a:xfrm>
            <a:custGeom>
              <a:rect b="b" l="l" r="r" t="t"/>
              <a:pathLst>
                <a:path extrusionOk="0" h="70308" w="134068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>
              <a:off x="2731075" y="2073800"/>
              <a:ext cx="2157850" cy="1219175"/>
            </a:xfrm>
            <a:custGeom>
              <a:rect b="b" l="l" r="r" t="t"/>
              <a:pathLst>
                <a:path extrusionOk="0" h="48767" w="86314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3381025" y="3597150"/>
              <a:ext cx="857950" cy="305025"/>
            </a:xfrm>
            <a:custGeom>
              <a:rect b="b" l="l" r="r" t="t"/>
              <a:pathLst>
                <a:path extrusionOk="0" h="12201" w="34318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12"/>
          <p:cNvGrpSpPr/>
          <p:nvPr/>
        </p:nvGrpSpPr>
        <p:grpSpPr>
          <a:xfrm>
            <a:off x="3704679" y="1259111"/>
            <a:ext cx="332726" cy="354906"/>
            <a:chOff x="1353700" y="238125"/>
            <a:chExt cx="4893025" cy="5219200"/>
          </a:xfrm>
        </p:grpSpPr>
        <p:sp>
          <p:nvSpPr>
            <p:cNvPr id="1078" name="Google Shape;1078;p12"/>
            <p:cNvSpPr/>
            <p:nvPr/>
          </p:nvSpPr>
          <p:spPr>
            <a:xfrm>
              <a:off x="1353700" y="238125"/>
              <a:ext cx="3058150" cy="5219200"/>
            </a:xfrm>
            <a:custGeom>
              <a:rect b="b" l="l" r="r" t="t"/>
              <a:pathLst>
                <a:path extrusionOk="0" h="208768" w="122326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2"/>
            <p:cNvSpPr/>
            <p:nvPr/>
          </p:nvSpPr>
          <p:spPr>
            <a:xfrm>
              <a:off x="2428525" y="1429550"/>
              <a:ext cx="875075" cy="832650"/>
            </a:xfrm>
            <a:custGeom>
              <a:rect b="b" l="l" r="r" t="t"/>
              <a:pathLst>
                <a:path extrusionOk="0" h="33306" w="35003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>
              <a:off x="3643625" y="859525"/>
              <a:ext cx="2603100" cy="4597700"/>
            </a:xfrm>
            <a:custGeom>
              <a:rect b="b" l="l" r="r" t="t"/>
              <a:pathLst>
                <a:path extrusionOk="0" h="183908" w="104124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12"/>
          <p:cNvGrpSpPr/>
          <p:nvPr/>
        </p:nvGrpSpPr>
        <p:grpSpPr>
          <a:xfrm>
            <a:off x="908294" y="736111"/>
            <a:ext cx="354906" cy="354906"/>
            <a:chOff x="1190625" y="238125"/>
            <a:chExt cx="5219200" cy="5219200"/>
          </a:xfrm>
        </p:grpSpPr>
        <p:sp>
          <p:nvSpPr>
            <p:cNvPr id="1082" name="Google Shape;1082;p12"/>
            <p:cNvSpPr/>
            <p:nvPr/>
          </p:nvSpPr>
          <p:spPr>
            <a:xfrm>
              <a:off x="1190625" y="238125"/>
              <a:ext cx="5219200" cy="3384325"/>
            </a:xfrm>
            <a:custGeom>
              <a:rect b="b" l="l" r="r" t="t"/>
              <a:pathLst>
                <a:path extrusionOk="0" h="135373" w="208768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>
              <a:off x="5176750" y="392822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>
              <a:off x="3534350" y="3928225"/>
              <a:ext cx="1143350" cy="1223275"/>
            </a:xfrm>
            <a:custGeom>
              <a:rect b="b" l="l" r="r" t="t"/>
              <a:pathLst>
                <a:path extrusionOk="0" h="48931" w="45734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>
              <a:off x="2118650" y="392822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2"/>
            <p:cNvSpPr/>
            <p:nvPr/>
          </p:nvSpPr>
          <p:spPr>
            <a:xfrm>
              <a:off x="2730275" y="423405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2"/>
            <p:cNvSpPr/>
            <p:nvPr/>
          </p:nvSpPr>
          <p:spPr>
            <a:xfrm>
              <a:off x="3036075" y="515147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4870950" y="515147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1812825" y="4539850"/>
              <a:ext cx="917475" cy="917475"/>
            </a:xfrm>
            <a:custGeom>
              <a:rect b="b" l="l" r="r" t="t"/>
              <a:pathLst>
                <a:path extrusionOk="0" h="36699" w="36699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12"/>
          <p:cNvSpPr/>
          <p:nvPr/>
        </p:nvSpPr>
        <p:spPr>
          <a:xfrm flipH="1">
            <a:off x="3365744" y="3908800"/>
            <a:ext cx="2106000" cy="318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2"/>
          <p:cNvSpPr/>
          <p:nvPr/>
        </p:nvSpPr>
        <p:spPr>
          <a:xfrm flipH="1">
            <a:off x="370803" y="3552353"/>
            <a:ext cx="2402400" cy="266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2"/>
          <p:cNvSpPr txBox="1"/>
          <p:nvPr>
            <p:ph idx="1" type="body"/>
          </p:nvPr>
        </p:nvSpPr>
        <p:spPr>
          <a:xfrm flipH="1">
            <a:off x="3278458" y="4208949"/>
            <a:ext cx="2106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Teamwork between members </a:t>
            </a:r>
            <a:endParaRPr sz="1600"/>
          </a:p>
        </p:txBody>
      </p:sp>
      <p:sp>
        <p:nvSpPr>
          <p:cNvPr id="1093" name="Google Shape;1093;p12"/>
          <p:cNvSpPr txBox="1"/>
          <p:nvPr>
            <p:ph idx="2" type="body"/>
          </p:nvPr>
        </p:nvSpPr>
        <p:spPr>
          <a:xfrm flipH="1">
            <a:off x="370451" y="3819000"/>
            <a:ext cx="254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Exercised modularization throughout the program</a:t>
            </a:r>
            <a:endParaRPr sz="1600"/>
          </a:p>
        </p:txBody>
      </p:sp>
      <p:sp>
        <p:nvSpPr>
          <p:cNvPr id="1094" name="Google Shape;1094;p12"/>
          <p:cNvSpPr txBox="1"/>
          <p:nvPr>
            <p:ph idx="3" type="subTitle"/>
          </p:nvPr>
        </p:nvSpPr>
        <p:spPr>
          <a:xfrm flipH="1">
            <a:off x="3322650" y="3804756"/>
            <a:ext cx="2106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095" name="Google Shape;1095;p12"/>
          <p:cNvSpPr/>
          <p:nvPr/>
        </p:nvSpPr>
        <p:spPr>
          <a:xfrm flipH="1">
            <a:off x="6484186" y="3629606"/>
            <a:ext cx="1282800" cy="311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2"/>
          <p:cNvSpPr txBox="1"/>
          <p:nvPr>
            <p:ph idx="4" type="subTitle"/>
          </p:nvPr>
        </p:nvSpPr>
        <p:spPr>
          <a:xfrm flipH="1">
            <a:off x="-3606" y="3439255"/>
            <a:ext cx="32076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097" name="Google Shape;1097;p12"/>
          <p:cNvSpPr txBox="1"/>
          <p:nvPr>
            <p:ph idx="5" type="body"/>
          </p:nvPr>
        </p:nvSpPr>
        <p:spPr>
          <a:xfrm flipH="1">
            <a:off x="5676400" y="3879700"/>
            <a:ext cx="29793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Gained in depth understanding in regards with object-oriented programing</a:t>
            </a:r>
            <a:endParaRPr sz="1600"/>
          </a:p>
        </p:txBody>
      </p:sp>
      <p:sp>
        <p:nvSpPr>
          <p:cNvPr id="1098" name="Google Shape;1098;p12"/>
          <p:cNvSpPr txBox="1"/>
          <p:nvPr>
            <p:ph idx="6" type="subTitle"/>
          </p:nvPr>
        </p:nvSpPr>
        <p:spPr>
          <a:xfrm flipH="1">
            <a:off x="6113050" y="3518429"/>
            <a:ext cx="2106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OOP</a:t>
            </a:r>
            <a:r>
              <a:rPr lang="en"/>
              <a:t> </a:t>
            </a:r>
            <a:endParaRPr/>
          </a:p>
        </p:txBody>
      </p:sp>
      <p:grpSp>
        <p:nvGrpSpPr>
          <p:cNvPr id="1099" name="Google Shape;1099;p12"/>
          <p:cNvGrpSpPr/>
          <p:nvPr/>
        </p:nvGrpSpPr>
        <p:grpSpPr>
          <a:xfrm flipH="1">
            <a:off x="6854135" y="2638488"/>
            <a:ext cx="763924" cy="928087"/>
            <a:chOff x="1693534" y="1522801"/>
            <a:chExt cx="856417" cy="1017416"/>
          </a:xfrm>
        </p:grpSpPr>
        <p:sp>
          <p:nvSpPr>
            <p:cNvPr id="1100" name="Google Shape;1100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1" name="Google Shape;1101;p12"/>
            <p:cNvGrpSpPr/>
            <p:nvPr/>
          </p:nvGrpSpPr>
          <p:grpSpPr>
            <a:xfrm rot="-2168986">
              <a:off x="1777172" y="1571933"/>
              <a:ext cx="290017" cy="378218"/>
              <a:chOff x="1316300" y="311200"/>
              <a:chExt cx="274475" cy="357950"/>
            </a:xfrm>
          </p:grpSpPr>
          <p:sp>
            <p:nvSpPr>
              <p:cNvPr id="1102" name="Google Shape;1102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5" name="Google Shape;1105;p12"/>
          <p:cNvGrpSpPr/>
          <p:nvPr/>
        </p:nvGrpSpPr>
        <p:grpSpPr>
          <a:xfrm>
            <a:off x="3994354" y="2924813"/>
            <a:ext cx="763924" cy="928087"/>
            <a:chOff x="1693534" y="1522801"/>
            <a:chExt cx="856417" cy="1017416"/>
          </a:xfrm>
        </p:grpSpPr>
        <p:sp>
          <p:nvSpPr>
            <p:cNvPr id="1106" name="Google Shape;1106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7" name="Google Shape;1107;p12"/>
            <p:cNvGrpSpPr/>
            <p:nvPr/>
          </p:nvGrpSpPr>
          <p:grpSpPr>
            <a:xfrm rot="-2168986">
              <a:off x="1777172" y="1571933"/>
              <a:ext cx="290017" cy="378218"/>
              <a:chOff x="1316300" y="311200"/>
              <a:chExt cx="274475" cy="357950"/>
            </a:xfrm>
          </p:grpSpPr>
          <p:sp>
            <p:nvSpPr>
              <p:cNvPr id="1108" name="Google Shape;1108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1" name="Google Shape;1111;p12"/>
          <p:cNvGrpSpPr/>
          <p:nvPr/>
        </p:nvGrpSpPr>
        <p:grpSpPr>
          <a:xfrm flipH="1">
            <a:off x="1217385" y="2568375"/>
            <a:ext cx="763924" cy="928087"/>
            <a:chOff x="1693534" y="1522801"/>
            <a:chExt cx="856417" cy="1017416"/>
          </a:xfrm>
        </p:grpSpPr>
        <p:sp>
          <p:nvSpPr>
            <p:cNvPr id="1112" name="Google Shape;1112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3" name="Google Shape;1113;p12"/>
            <p:cNvGrpSpPr/>
            <p:nvPr/>
          </p:nvGrpSpPr>
          <p:grpSpPr>
            <a:xfrm rot="-2168986">
              <a:off x="1777172" y="1571933"/>
              <a:ext cx="290017" cy="378218"/>
              <a:chOff x="1316300" y="311200"/>
              <a:chExt cx="274475" cy="357950"/>
            </a:xfrm>
          </p:grpSpPr>
          <p:sp>
            <p:nvSpPr>
              <p:cNvPr id="1114" name="Google Shape;1114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7" name="Google Shape;1117;p12"/>
          <p:cNvGrpSpPr/>
          <p:nvPr/>
        </p:nvGrpSpPr>
        <p:grpSpPr>
          <a:xfrm flipH="1">
            <a:off x="1334943" y="2986960"/>
            <a:ext cx="374340" cy="380924"/>
            <a:chOff x="1182450" y="249125"/>
            <a:chExt cx="5235525" cy="5196775"/>
          </a:xfrm>
        </p:grpSpPr>
        <p:sp>
          <p:nvSpPr>
            <p:cNvPr id="1118" name="Google Shape;1118;p12"/>
            <p:cNvSpPr/>
            <p:nvPr/>
          </p:nvSpPr>
          <p:spPr>
            <a:xfrm>
              <a:off x="2435050" y="4073400"/>
              <a:ext cx="2745800" cy="1372500"/>
            </a:xfrm>
            <a:custGeom>
              <a:rect b="b" l="l" r="r" t="t"/>
              <a:pathLst>
                <a:path extrusionOk="0" h="54900" w="109832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>
              <a:off x="4632000" y="3283175"/>
              <a:ext cx="1710950" cy="1464225"/>
            </a:xfrm>
            <a:custGeom>
              <a:rect b="b" l="l" r="r" t="t"/>
              <a:pathLst>
                <a:path extrusionOk="0" h="58569" w="68438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>
              <a:off x="1257475" y="3283175"/>
              <a:ext cx="1714200" cy="1464100"/>
            </a:xfrm>
            <a:custGeom>
              <a:rect b="b" l="l" r="r" t="t"/>
              <a:pathLst>
                <a:path extrusionOk="0" h="58564" w="68568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3170650" y="249125"/>
              <a:ext cx="1278700" cy="417975"/>
            </a:xfrm>
            <a:custGeom>
              <a:rect b="b" l="l" r="r" t="t"/>
              <a:pathLst>
                <a:path extrusionOk="0" h="16719" w="51148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5131900" y="1174300"/>
              <a:ext cx="1286075" cy="2117875"/>
            </a:xfrm>
            <a:custGeom>
              <a:rect b="b" l="l" r="r" t="t"/>
              <a:pathLst>
                <a:path extrusionOk="0" h="84715" w="51443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>
              <a:off x="1182450" y="1153100"/>
              <a:ext cx="1290150" cy="2139875"/>
            </a:xfrm>
            <a:custGeom>
              <a:rect b="b" l="l" r="r" t="t"/>
              <a:pathLst>
                <a:path extrusionOk="0" h="85595" w="51606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>
              <a:off x="2134150" y="432875"/>
              <a:ext cx="3351700" cy="1757700"/>
            </a:xfrm>
            <a:custGeom>
              <a:rect b="b" l="l" r="r" t="t"/>
              <a:pathLst>
                <a:path extrusionOk="0" h="70308" w="134068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>
              <a:off x="2731075" y="2073800"/>
              <a:ext cx="2157850" cy="1219175"/>
            </a:xfrm>
            <a:custGeom>
              <a:rect b="b" l="l" r="r" t="t"/>
              <a:pathLst>
                <a:path extrusionOk="0" h="48767" w="86314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>
              <a:off x="3381025" y="3597150"/>
              <a:ext cx="857950" cy="305025"/>
            </a:xfrm>
            <a:custGeom>
              <a:rect b="b" l="l" r="r" t="t"/>
              <a:pathLst>
                <a:path extrusionOk="0" h="12201" w="34318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12"/>
          <p:cNvGrpSpPr/>
          <p:nvPr/>
        </p:nvGrpSpPr>
        <p:grpSpPr>
          <a:xfrm flipH="1">
            <a:off x="4065440" y="3342576"/>
            <a:ext cx="349851" cy="382567"/>
            <a:chOff x="1353700" y="238125"/>
            <a:chExt cx="4893025" cy="5219200"/>
          </a:xfrm>
        </p:grpSpPr>
        <p:sp>
          <p:nvSpPr>
            <p:cNvPr id="1128" name="Google Shape;1128;p12"/>
            <p:cNvSpPr/>
            <p:nvPr/>
          </p:nvSpPr>
          <p:spPr>
            <a:xfrm>
              <a:off x="1353700" y="238125"/>
              <a:ext cx="3058150" cy="5219200"/>
            </a:xfrm>
            <a:custGeom>
              <a:rect b="b" l="l" r="r" t="t"/>
              <a:pathLst>
                <a:path extrusionOk="0" h="208768" w="122326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>
              <a:off x="2428525" y="1429550"/>
              <a:ext cx="875075" cy="832650"/>
            </a:xfrm>
            <a:custGeom>
              <a:rect b="b" l="l" r="r" t="t"/>
              <a:pathLst>
                <a:path extrusionOk="0" h="33306" w="35003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2"/>
            <p:cNvSpPr/>
            <p:nvPr/>
          </p:nvSpPr>
          <p:spPr>
            <a:xfrm>
              <a:off x="3643625" y="859525"/>
              <a:ext cx="2603100" cy="4597700"/>
            </a:xfrm>
            <a:custGeom>
              <a:rect b="b" l="l" r="r" t="t"/>
              <a:pathLst>
                <a:path extrusionOk="0" h="183908" w="104124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12"/>
          <p:cNvGrpSpPr/>
          <p:nvPr/>
        </p:nvGrpSpPr>
        <p:grpSpPr>
          <a:xfrm flipH="1">
            <a:off x="6994752" y="3056251"/>
            <a:ext cx="373173" cy="382567"/>
            <a:chOff x="1190625" y="238125"/>
            <a:chExt cx="5219200" cy="5219200"/>
          </a:xfrm>
        </p:grpSpPr>
        <p:sp>
          <p:nvSpPr>
            <p:cNvPr id="1132" name="Google Shape;1132;p12"/>
            <p:cNvSpPr/>
            <p:nvPr/>
          </p:nvSpPr>
          <p:spPr>
            <a:xfrm>
              <a:off x="1190625" y="238125"/>
              <a:ext cx="5219200" cy="3384325"/>
            </a:xfrm>
            <a:custGeom>
              <a:rect b="b" l="l" r="r" t="t"/>
              <a:pathLst>
                <a:path extrusionOk="0" h="135373" w="208768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2"/>
            <p:cNvSpPr/>
            <p:nvPr/>
          </p:nvSpPr>
          <p:spPr>
            <a:xfrm>
              <a:off x="5176750" y="392822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2"/>
            <p:cNvSpPr/>
            <p:nvPr/>
          </p:nvSpPr>
          <p:spPr>
            <a:xfrm>
              <a:off x="3534350" y="3928225"/>
              <a:ext cx="1143350" cy="1223275"/>
            </a:xfrm>
            <a:custGeom>
              <a:rect b="b" l="l" r="r" t="t"/>
              <a:pathLst>
                <a:path extrusionOk="0" h="48931" w="45734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2"/>
            <p:cNvSpPr/>
            <p:nvPr/>
          </p:nvSpPr>
          <p:spPr>
            <a:xfrm>
              <a:off x="2118650" y="392822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2730275" y="423405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3036075" y="515147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4870950" y="515147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1812825" y="4539850"/>
              <a:ext cx="917475" cy="917475"/>
            </a:xfrm>
            <a:custGeom>
              <a:rect b="b" l="l" r="r" t="t"/>
              <a:pathLst>
                <a:path extrusionOk="0" h="36699" w="36699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"/>
          <p:cNvSpPr txBox="1"/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45" name="Google Shape;1145;p13"/>
          <p:cNvSpPr txBox="1"/>
          <p:nvPr>
            <p:ph idx="1" type="subTitle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Does anyone have any questions?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146" name="Google Shape;1146;p13"/>
          <p:cNvGrpSpPr/>
          <p:nvPr/>
        </p:nvGrpSpPr>
        <p:grpSpPr>
          <a:xfrm>
            <a:off x="492262" y="813214"/>
            <a:ext cx="2225400" cy="649616"/>
            <a:chOff x="3459300" y="300775"/>
            <a:chExt cx="2225400" cy="649616"/>
          </a:xfrm>
        </p:grpSpPr>
        <p:sp>
          <p:nvSpPr>
            <p:cNvPr id="1147" name="Google Shape;1147;p13"/>
            <p:cNvSpPr/>
            <p:nvPr/>
          </p:nvSpPr>
          <p:spPr>
            <a:xfrm>
              <a:off x="3542700" y="3007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3459300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5486069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13"/>
          <p:cNvGrpSpPr/>
          <p:nvPr/>
        </p:nvGrpSpPr>
        <p:grpSpPr>
          <a:xfrm flipH="1">
            <a:off x="6426337" y="813214"/>
            <a:ext cx="2225400" cy="649616"/>
            <a:chOff x="3459300" y="300775"/>
            <a:chExt cx="2225400" cy="649616"/>
          </a:xfrm>
        </p:grpSpPr>
        <p:sp>
          <p:nvSpPr>
            <p:cNvPr id="1151" name="Google Shape;1151;p13"/>
            <p:cNvSpPr/>
            <p:nvPr/>
          </p:nvSpPr>
          <p:spPr>
            <a:xfrm>
              <a:off x="3542700" y="3007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3459300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5486069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4" name="Google Shape;1154;p13"/>
          <p:cNvSpPr/>
          <p:nvPr/>
        </p:nvSpPr>
        <p:spPr>
          <a:xfrm>
            <a:off x="2116951" y="3719072"/>
            <a:ext cx="4910098" cy="530199"/>
          </a:xfrm>
          <a:prstGeom prst="rect">
            <a:avLst/>
          </a:prstGeom>
          <a:solidFill>
            <a:srgbClr val="F5E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" name="Google Shape;1155;p13"/>
          <p:cNvGrpSpPr/>
          <p:nvPr/>
        </p:nvGrpSpPr>
        <p:grpSpPr>
          <a:xfrm>
            <a:off x="3117208" y="2221730"/>
            <a:ext cx="2912154" cy="2203382"/>
            <a:chOff x="4695825" y="983770"/>
            <a:chExt cx="3962115" cy="2997798"/>
          </a:xfrm>
        </p:grpSpPr>
        <p:sp>
          <p:nvSpPr>
            <p:cNvPr id="1156" name="Google Shape;1156;p13"/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7" name="Google Shape;1157;p13"/>
            <p:cNvGrpSpPr/>
            <p:nvPr/>
          </p:nvGrpSpPr>
          <p:grpSpPr>
            <a:xfrm>
              <a:off x="4819439" y="983770"/>
              <a:ext cx="3838501" cy="2997798"/>
              <a:chOff x="4862925" y="1171431"/>
              <a:chExt cx="3518978" cy="2748257"/>
            </a:xfrm>
          </p:grpSpPr>
          <p:grpSp>
            <p:nvGrpSpPr>
              <p:cNvPr id="1158" name="Google Shape;1158;p13"/>
              <p:cNvGrpSpPr/>
              <p:nvPr/>
            </p:nvGrpSpPr>
            <p:grpSpPr>
              <a:xfrm>
                <a:off x="4862925" y="1171431"/>
                <a:ext cx="3388064" cy="2748257"/>
                <a:chOff x="4831775" y="1102669"/>
                <a:chExt cx="3388064" cy="2748257"/>
              </a:xfrm>
            </p:grpSpPr>
            <p:sp>
              <p:nvSpPr>
                <p:cNvPr id="1159" name="Google Shape;1159;p13"/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rect b="b" l="l" r="r" t="t"/>
                  <a:pathLst>
                    <a:path extrusionOk="0" h="2362" w="3487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13"/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rect b="b" l="l" r="r" t="t"/>
                  <a:pathLst>
                    <a:path extrusionOk="0" h="1810" w="2694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13"/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rect b="b" l="l" r="r" t="t"/>
                  <a:pathLst>
                    <a:path extrusionOk="0" h="38667" w="34788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13"/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rect b="b" l="l" r="r" t="t"/>
                  <a:pathLst>
                    <a:path extrusionOk="0" h="3139" w="4704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13"/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rect b="b" l="l" r="r" t="t"/>
                  <a:pathLst>
                    <a:path extrusionOk="0" h="3139" w="468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13"/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rect b="b" l="l" r="r" t="t"/>
                  <a:pathLst>
                    <a:path extrusionOk="0" h="3139" w="4679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13"/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rect b="b" l="l" r="r" t="t"/>
                  <a:pathLst>
                    <a:path extrusionOk="0" h="3140" w="467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13"/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rect b="b" l="l" r="r" t="t"/>
                  <a:pathLst>
                    <a:path extrusionOk="0" h="3141" w="4671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13"/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rect b="b" l="l" r="r" t="t"/>
                  <a:pathLst>
                    <a:path extrusionOk="0" h="3139" w="468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13"/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rect b="b" l="l" r="r" t="t"/>
                  <a:pathLst>
                    <a:path extrusionOk="0" h="3139" w="4681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13"/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rect b="b" l="l" r="r" t="t"/>
                  <a:pathLst>
                    <a:path extrusionOk="0" h="3116" w="4662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13"/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rect b="b" l="l" r="r" t="t"/>
                  <a:pathLst>
                    <a:path extrusionOk="0" h="3141" w="4671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13"/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rect b="b" l="l" r="r" t="t"/>
                  <a:pathLst>
                    <a:path extrusionOk="0" h="2187" w="3262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13"/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rect b="b" l="l" r="r" t="t"/>
                  <a:pathLst>
                    <a:path extrusionOk="0" h="2187" w="3277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13"/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rect b="b" l="l" r="r" t="t"/>
                  <a:pathLst>
                    <a:path extrusionOk="0" h="2187" w="3262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13"/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rect b="b" l="l" r="r" t="t"/>
                  <a:pathLst>
                    <a:path extrusionOk="0" h="2210" w="3271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13"/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rect b="b" l="l" r="r" t="t"/>
                  <a:pathLst>
                    <a:path extrusionOk="0" h="2186" w="3253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13"/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rect b="b" l="l" r="r" t="t"/>
                  <a:pathLst>
                    <a:path extrusionOk="0" h="2210" w="3271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13"/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rect b="b" l="l" r="r" t="t"/>
                  <a:pathLst>
                    <a:path extrusionOk="0" h="39274" w="2732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13"/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rect b="b" l="l" r="r" t="t"/>
                  <a:pathLst>
                    <a:path extrusionOk="0" h="2657" w="34212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13"/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rect b="b" l="l" r="r" t="t"/>
                  <a:pathLst>
                    <a:path extrusionOk="0" h="13697" w="21154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13"/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rect b="b" l="l" r="r" t="t"/>
                  <a:pathLst>
                    <a:path extrusionOk="0" h="8948" w="8397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13"/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rect b="b" l="l" r="r" t="t"/>
                  <a:pathLst>
                    <a:path extrusionOk="0" h="8998" w="8172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13"/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rect b="b" l="l" r="r" t="t"/>
                  <a:pathLst>
                    <a:path extrusionOk="0" h="21454" w="22833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13"/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rect b="b" l="l" r="r" t="t"/>
                  <a:pathLst>
                    <a:path extrusionOk="0" h="10032" w="10433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13"/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rect b="b" l="l" r="r" t="t"/>
                  <a:pathLst>
                    <a:path extrusionOk="0" h="17523" w="1547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13"/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rect b="b" l="l" r="r" t="t"/>
                  <a:pathLst>
                    <a:path extrusionOk="0" h="22839" w="20524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13"/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rect b="b" l="l" r="r" t="t"/>
                  <a:pathLst>
                    <a:path extrusionOk="0" h="19344" w="17437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13"/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rect b="b" l="l" r="r" t="t"/>
                  <a:pathLst>
                    <a:path extrusionOk="0" h="11804" w="10667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13"/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rect b="b" l="l" r="r" t="t"/>
                  <a:pathLst>
                    <a:path extrusionOk="0" h="22181" w="2757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13"/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rect b="b" l="l" r="r" t="t"/>
                  <a:pathLst>
                    <a:path extrusionOk="0" h="2582" w="22934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13"/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rect b="b" l="l" r="r" t="t"/>
                  <a:pathLst>
                    <a:path extrusionOk="0" h="9218" w="1534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13"/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rect b="b" l="l" r="r" t="t"/>
                  <a:pathLst>
                    <a:path extrusionOk="0" h="7119" w="6542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13"/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rect b="b" l="l" r="r" t="t"/>
                  <a:pathLst>
                    <a:path extrusionOk="0" h="7094" w="6217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13"/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rect b="b" l="l" r="r" t="t"/>
                  <a:pathLst>
                    <a:path extrusionOk="0" h="26726" w="37946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13"/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rect b="b" l="l" r="r" t="t"/>
                  <a:pathLst>
                    <a:path extrusionOk="0" h="28907" w="38673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13"/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rect b="b" l="l" r="r" t="t"/>
                  <a:pathLst>
                    <a:path extrusionOk="0" h="23075" w="30018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13"/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rect b="b" l="l" r="r" t="t"/>
                  <a:pathLst>
                    <a:path extrusionOk="0" h="13147" w="16975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13"/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rect b="b" l="l" r="r" t="t"/>
                  <a:pathLst>
                    <a:path extrusionOk="0" h="20574" w="27791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13"/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rect b="b" l="l" r="r" t="t"/>
                  <a:pathLst>
                    <a:path extrusionOk="0" h="13608" w="19522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13"/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rect b="b" l="l" r="r" t="t"/>
                  <a:pathLst>
                    <a:path extrusionOk="0" h="27620" w="2607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13"/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rect b="b" l="l" r="r" t="t"/>
                  <a:pathLst>
                    <a:path extrusionOk="0" h="2507" w="38097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13"/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rect b="b" l="l" r="r" t="t"/>
                  <a:pathLst>
                    <a:path extrusionOk="0" h="10824" w="17244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13"/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rect b="b" l="l" r="r" t="t"/>
                  <a:pathLst>
                    <a:path extrusionOk="0" h="8722" w="6517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13"/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rect b="b" l="l" r="r" t="t"/>
                  <a:pathLst>
                    <a:path extrusionOk="0" h="8447" w="9224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13"/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13"/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rect b="b" l="l" r="r" t="t"/>
                  <a:pathLst>
                    <a:path extrusionOk="0" h="2362" w="3487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6" name="Google Shape;1206;p13"/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"/>
          <p:cNvSpPr txBox="1"/>
          <p:nvPr>
            <p:ph idx="15" type="title"/>
          </p:nvPr>
        </p:nvSpPr>
        <p:spPr>
          <a:xfrm>
            <a:off x="728925" y="12435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Design Process</a:t>
            </a:r>
            <a:endParaRPr sz="4000"/>
          </a:p>
        </p:txBody>
      </p:sp>
      <p:sp>
        <p:nvSpPr>
          <p:cNvPr id="634" name="Google Shape;634;p2"/>
          <p:cNvSpPr/>
          <p:nvPr/>
        </p:nvSpPr>
        <p:spPr>
          <a:xfrm>
            <a:off x="2574151" y="3452057"/>
            <a:ext cx="1068082" cy="34771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"/>
          <p:cNvSpPr txBox="1"/>
          <p:nvPr>
            <p:ph idx="14" type="title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6" name="Google Shape;636;p2"/>
          <p:cNvSpPr txBox="1"/>
          <p:nvPr>
            <p:ph idx="5" type="title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7" name="Google Shape;637;p2"/>
          <p:cNvSpPr txBox="1"/>
          <p:nvPr>
            <p:ph idx="13" type="title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8" name="Google Shape;638;p2"/>
          <p:cNvSpPr txBox="1"/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9" name="Google Shape;639;p2"/>
          <p:cNvSpPr txBox="1"/>
          <p:nvPr>
            <p:ph idx="1" type="body"/>
          </p:nvPr>
        </p:nvSpPr>
        <p:spPr>
          <a:xfrm>
            <a:off x="2017544" y="3870476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Rigorous testing and</a:t>
            </a:r>
            <a:r>
              <a:rPr lang="en" sz="1600"/>
              <a:t> debugging </a:t>
            </a:r>
            <a:endParaRPr sz="1600"/>
          </a:p>
        </p:txBody>
      </p:sp>
      <p:sp>
        <p:nvSpPr>
          <p:cNvPr id="640" name="Google Shape;640;p2"/>
          <p:cNvSpPr/>
          <p:nvPr/>
        </p:nvSpPr>
        <p:spPr>
          <a:xfrm>
            <a:off x="2274474" y="1767659"/>
            <a:ext cx="1728908" cy="354814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"/>
          <p:cNvSpPr txBox="1"/>
          <p:nvPr>
            <p:ph idx="2" type="subTitle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42" name="Google Shape;642;p2"/>
          <p:cNvSpPr txBox="1"/>
          <p:nvPr>
            <p:ph idx="3" type="body"/>
          </p:nvPr>
        </p:nvSpPr>
        <p:spPr>
          <a:xfrm>
            <a:off x="1848332" y="2195661"/>
            <a:ext cx="2569812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Information from lectures and other resources</a:t>
            </a:r>
            <a:endParaRPr/>
          </a:p>
        </p:txBody>
      </p:sp>
      <p:sp>
        <p:nvSpPr>
          <p:cNvPr id="643" name="Google Shape;643;p2"/>
          <p:cNvSpPr/>
          <p:nvPr/>
        </p:nvSpPr>
        <p:spPr>
          <a:xfrm>
            <a:off x="5155987" y="3452058"/>
            <a:ext cx="1636700" cy="347717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"/>
          <p:cNvSpPr txBox="1"/>
          <p:nvPr>
            <p:ph idx="4" type="subTitle"/>
          </p:nvPr>
        </p:nvSpPr>
        <p:spPr>
          <a:xfrm>
            <a:off x="1906986" y="1669704"/>
            <a:ext cx="2452504" cy="736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Fundamentals </a:t>
            </a:r>
            <a:endParaRPr/>
          </a:p>
        </p:txBody>
      </p:sp>
      <p:sp>
        <p:nvSpPr>
          <p:cNvPr id="645" name="Google Shape;645;p2"/>
          <p:cNvSpPr/>
          <p:nvPr/>
        </p:nvSpPr>
        <p:spPr>
          <a:xfrm>
            <a:off x="5100262" y="1767659"/>
            <a:ext cx="1830736" cy="312449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"/>
          <p:cNvSpPr txBox="1"/>
          <p:nvPr>
            <p:ph idx="6" type="body"/>
          </p:nvPr>
        </p:nvSpPr>
        <p:spPr>
          <a:xfrm>
            <a:off x="4903000" y="3867975"/>
            <a:ext cx="2379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Editing functions to improve efficiency and reduce bugs</a:t>
            </a:r>
            <a:endParaRPr sz="1600"/>
          </a:p>
        </p:txBody>
      </p:sp>
      <p:sp>
        <p:nvSpPr>
          <p:cNvPr id="647" name="Google Shape;647;p2"/>
          <p:cNvSpPr txBox="1"/>
          <p:nvPr>
            <p:ph idx="7" type="subTitle"/>
          </p:nvPr>
        </p:nvSpPr>
        <p:spPr>
          <a:xfrm>
            <a:off x="4725856" y="3358475"/>
            <a:ext cx="2520919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648" name="Google Shape;648;p2"/>
          <p:cNvSpPr txBox="1"/>
          <p:nvPr>
            <p:ph idx="8" type="body"/>
          </p:nvPr>
        </p:nvSpPr>
        <p:spPr>
          <a:xfrm>
            <a:off x="4898580" y="2236921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Creating programs in code </a:t>
            </a:r>
            <a:endParaRPr/>
          </a:p>
        </p:txBody>
      </p:sp>
      <p:sp>
        <p:nvSpPr>
          <p:cNvPr id="649" name="Google Shape;649;p2"/>
          <p:cNvSpPr txBox="1"/>
          <p:nvPr>
            <p:ph idx="9" type="subTitle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50" name="Google Shape;650;p2"/>
          <p:cNvSpPr txBox="1"/>
          <p:nvPr>
            <p:ph idx="4" type="subTitle"/>
          </p:nvPr>
        </p:nvSpPr>
        <p:spPr>
          <a:xfrm>
            <a:off x="3345761" y="698904"/>
            <a:ext cx="2452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Agile </a:t>
            </a: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"/>
          <p:cNvSpPr txBox="1"/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Design Process</a:t>
            </a:r>
            <a:endParaRPr/>
          </a:p>
        </p:txBody>
      </p:sp>
      <p:grpSp>
        <p:nvGrpSpPr>
          <p:cNvPr id="656" name="Google Shape;656;p3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657" name="Google Shape;657;p3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3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659" name="Google Shape;659;p3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fmla="val 878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fmla="val 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2" name="Google Shape;662;p3"/>
          <p:cNvGrpSpPr/>
          <p:nvPr/>
        </p:nvGrpSpPr>
        <p:grpSpPr>
          <a:xfrm flipH="1" rot="-153860">
            <a:off x="4364960" y="3126606"/>
            <a:ext cx="718054" cy="1114335"/>
            <a:chOff x="7686063" y="677323"/>
            <a:chExt cx="781666" cy="1213053"/>
          </a:xfrm>
        </p:grpSpPr>
        <p:sp>
          <p:nvSpPr>
            <p:cNvPr id="663" name="Google Shape;663;p3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8" name="Google Shape;668;p3"/>
          <p:cNvPicPr preferRelativeResize="0"/>
          <p:nvPr/>
        </p:nvPicPr>
        <p:blipFill rotWithShape="1">
          <a:blip r:embed="rId3">
            <a:alphaModFix/>
          </a:blip>
          <a:srcRect b="8384" l="5042" r="5282" t="7227"/>
          <a:stretch/>
        </p:blipFill>
        <p:spPr>
          <a:xfrm>
            <a:off x="4090198" y="1319058"/>
            <a:ext cx="4834353" cy="294349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grpSp>
        <p:nvGrpSpPr>
          <p:cNvPr id="669" name="Google Shape;669;p3"/>
          <p:cNvGrpSpPr/>
          <p:nvPr/>
        </p:nvGrpSpPr>
        <p:grpSpPr>
          <a:xfrm flipH="1" rot="-153860">
            <a:off x="8255250" y="1341930"/>
            <a:ext cx="1059231" cy="1643801"/>
            <a:chOff x="7686063" y="677323"/>
            <a:chExt cx="781666" cy="1213053"/>
          </a:xfrm>
        </p:grpSpPr>
        <p:sp>
          <p:nvSpPr>
            <p:cNvPr id="670" name="Google Shape;670;p3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3"/>
          <p:cNvSpPr txBox="1"/>
          <p:nvPr>
            <p:ph idx="4294967295" type="subTitle"/>
          </p:nvPr>
        </p:nvSpPr>
        <p:spPr>
          <a:xfrm>
            <a:off x="226350" y="2068100"/>
            <a:ext cx="32679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various helper functions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User Interface</a:t>
            </a:r>
            <a:endParaRPr sz="4000"/>
          </a:p>
        </p:txBody>
      </p:sp>
      <p:sp>
        <p:nvSpPr>
          <p:cNvPr id="681" name="Google Shape;681;p4"/>
          <p:cNvSpPr txBox="1"/>
          <p:nvPr>
            <p:ph idx="5" type="body"/>
          </p:nvPr>
        </p:nvSpPr>
        <p:spPr>
          <a:xfrm>
            <a:off x="1193950" y="3907675"/>
            <a:ext cx="2175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Console based User Interface with robust error checking</a:t>
            </a:r>
            <a:endParaRPr sz="1600"/>
          </a:p>
        </p:txBody>
      </p:sp>
      <p:sp>
        <p:nvSpPr>
          <p:cNvPr id="682" name="Google Shape;682;p4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"/>
          <p:cNvSpPr txBox="1"/>
          <p:nvPr>
            <p:ph idx="1" type="body"/>
          </p:nvPr>
        </p:nvSpPr>
        <p:spPr>
          <a:xfrm>
            <a:off x="3159900" y="3063200"/>
            <a:ext cx="2824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Used spacers such as “&gt;&gt;” and “—” to create space between menu options and outputs</a:t>
            </a:r>
            <a:endParaRPr sz="1600"/>
          </a:p>
        </p:txBody>
      </p:sp>
      <p:sp>
        <p:nvSpPr>
          <p:cNvPr id="686" name="Google Shape;686;p4"/>
          <p:cNvSpPr txBox="1"/>
          <p:nvPr>
            <p:ph idx="2" type="body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 </a:t>
            </a:r>
            <a:r>
              <a:rPr lang="en" sz="1600"/>
              <a:t>main menu simple and easy to understand</a:t>
            </a:r>
            <a:endParaRPr sz="1600"/>
          </a:p>
        </p:txBody>
      </p:sp>
      <p:sp>
        <p:nvSpPr>
          <p:cNvPr id="687" name="Google Shape;687;p4"/>
          <p:cNvSpPr txBox="1"/>
          <p:nvPr>
            <p:ph idx="3" type="subTitle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Characters</a:t>
            </a:r>
            <a:endParaRPr/>
          </a:p>
        </p:txBody>
      </p:sp>
      <p:sp>
        <p:nvSpPr>
          <p:cNvPr id="688" name="Google Shape;688;p4"/>
          <p:cNvSpPr txBox="1"/>
          <p:nvPr>
            <p:ph idx="4" type="subTitle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Submenus</a:t>
            </a:r>
            <a:endParaRPr/>
          </a:p>
        </p:txBody>
      </p:sp>
      <p:sp>
        <p:nvSpPr>
          <p:cNvPr id="689" name="Google Shape;689;p4"/>
          <p:cNvSpPr txBox="1"/>
          <p:nvPr>
            <p:ph idx="6" type="subTitle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Terminal</a:t>
            </a:r>
            <a:endParaRPr/>
          </a:p>
        </p:txBody>
      </p:sp>
      <p:grpSp>
        <p:nvGrpSpPr>
          <p:cNvPr id="690" name="Google Shape;690;p4"/>
          <p:cNvGrpSpPr/>
          <p:nvPr/>
        </p:nvGrpSpPr>
        <p:grpSpPr>
          <a:xfrm>
            <a:off x="1704618" y="2320513"/>
            <a:ext cx="856420" cy="1017422"/>
            <a:chOff x="1693531" y="1522795"/>
            <a:chExt cx="856420" cy="1017422"/>
          </a:xfrm>
        </p:grpSpPr>
        <p:sp>
          <p:nvSpPr>
            <p:cNvPr id="691" name="Google Shape;691;p4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2" name="Google Shape;692;p4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693" name="Google Shape;693;p4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6" name="Google Shape;696;p4"/>
          <p:cNvGrpSpPr/>
          <p:nvPr/>
        </p:nvGrpSpPr>
        <p:grpSpPr>
          <a:xfrm>
            <a:off x="6448949" y="2320507"/>
            <a:ext cx="856419" cy="1017422"/>
            <a:chOff x="6492531" y="1522795"/>
            <a:chExt cx="856419" cy="1017422"/>
          </a:xfrm>
        </p:grpSpPr>
        <p:sp>
          <p:nvSpPr>
            <p:cNvPr id="697" name="Google Shape;697;p4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8" name="Google Shape;698;p4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699" name="Google Shape;699;p4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2" name="Google Shape;702;p4"/>
          <p:cNvGrpSpPr/>
          <p:nvPr/>
        </p:nvGrpSpPr>
        <p:grpSpPr>
          <a:xfrm>
            <a:off x="4210451" y="1483420"/>
            <a:ext cx="856419" cy="1017422"/>
            <a:chOff x="4163637" y="2277070"/>
            <a:chExt cx="856419" cy="1017422"/>
          </a:xfrm>
        </p:grpSpPr>
        <p:sp>
          <p:nvSpPr>
            <p:cNvPr id="703" name="Google Shape;703;p4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4" name="Google Shape;704;p4"/>
            <p:cNvGrpSpPr/>
            <p:nvPr/>
          </p:nvGrpSpPr>
          <p:grpSpPr>
            <a:xfrm flipH="1" rot="2168986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705" name="Google Shape;705;p4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8" name="Google Shape;708;p4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709" name="Google Shape;709;p4"/>
            <p:cNvSpPr/>
            <p:nvPr/>
          </p:nvSpPr>
          <p:spPr>
            <a:xfrm>
              <a:off x="1193050" y="238125"/>
              <a:ext cx="5214325" cy="2779825"/>
            </a:xfrm>
            <a:custGeom>
              <a:rect b="b" l="l" r="r" t="t"/>
              <a:pathLst>
                <a:path extrusionOk="0" h="111193" w="208573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1219150" y="3005300"/>
              <a:ext cx="5164575" cy="2452025"/>
            </a:xfrm>
            <a:custGeom>
              <a:rect b="b" l="l" r="r" t="t"/>
              <a:pathLst>
                <a:path extrusionOk="0" h="98081" w="206583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4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712" name="Google Shape;712;p4"/>
            <p:cNvSpPr/>
            <p:nvPr/>
          </p:nvSpPr>
          <p:spPr>
            <a:xfrm>
              <a:off x="2271950" y="4530075"/>
              <a:ext cx="3974775" cy="927250"/>
            </a:xfrm>
            <a:custGeom>
              <a:rect b="b" l="l" r="r" t="t"/>
              <a:pathLst>
                <a:path extrusionOk="0" h="37090" w="158991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4106825" y="23894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1292550" y="238100"/>
              <a:ext cx="4648350" cy="3986175"/>
            </a:xfrm>
            <a:custGeom>
              <a:rect b="b" l="l" r="r" t="t"/>
              <a:pathLst>
                <a:path extrusionOk="0" h="159447" w="185934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716" name="Google Shape;716;p4"/>
            <p:cNvSpPr/>
            <p:nvPr/>
          </p:nvSpPr>
          <p:spPr>
            <a:xfrm>
              <a:off x="1507025" y="4234050"/>
              <a:ext cx="4587200" cy="1223275"/>
            </a:xfrm>
            <a:custGeom>
              <a:rect b="b" l="l" r="r" t="t"/>
              <a:pathLst>
                <a:path extrusionOk="0" h="48931" w="183488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3341900" y="238125"/>
              <a:ext cx="917450" cy="917450"/>
            </a:xfrm>
            <a:custGeom>
              <a:rect b="b" l="l" r="r" t="t"/>
              <a:pathLst>
                <a:path extrusionOk="0" h="36698" w="36698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1989800" y="1232200"/>
              <a:ext cx="3620825" cy="1705225"/>
            </a:xfrm>
            <a:custGeom>
              <a:rect b="b" l="l" r="r" t="t"/>
              <a:pathLst>
                <a:path extrusionOk="0" h="68209" w="144833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1812825" y="2671550"/>
              <a:ext cx="3975575" cy="1256700"/>
            </a:xfrm>
            <a:custGeom>
              <a:rect b="b" l="l" r="r" t="t"/>
              <a:pathLst>
                <a:path extrusionOk="0" h="50268" w="159023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"/>
          <p:cNvSpPr txBox="1"/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User Interface</a:t>
            </a:r>
            <a:endParaRPr sz="4000"/>
          </a:p>
        </p:txBody>
      </p:sp>
      <p:pic>
        <p:nvPicPr>
          <p:cNvPr id="726" name="Google Shape;7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413" y="812910"/>
            <a:ext cx="7103172" cy="272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413" y="2989427"/>
            <a:ext cx="7103172" cy="215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Core Classes</a:t>
            </a:r>
            <a:endParaRPr sz="4000"/>
          </a:p>
        </p:txBody>
      </p:sp>
      <p:sp>
        <p:nvSpPr>
          <p:cNvPr id="733" name="Google Shape;733;p6"/>
          <p:cNvSpPr/>
          <p:nvPr/>
        </p:nvSpPr>
        <p:spPr>
          <a:xfrm>
            <a:off x="1008600" y="1916075"/>
            <a:ext cx="4455900" cy="250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"/>
          <p:cNvSpPr txBox="1"/>
          <p:nvPr>
            <p:ph idx="3" type="body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students’ information based on classification wanted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6"/>
          <p:cNvSpPr txBox="1"/>
          <p:nvPr>
            <p:ph idx="4" type="subTitle"/>
          </p:nvPr>
        </p:nvSpPr>
        <p:spPr>
          <a:xfrm>
            <a:off x="1008601" y="1812725"/>
            <a:ext cx="4539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36" name="Google Shape;736;p6"/>
          <p:cNvSpPr/>
          <p:nvPr/>
        </p:nvSpPr>
        <p:spPr>
          <a:xfrm>
            <a:off x="1028725" y="3287200"/>
            <a:ext cx="7600200" cy="3078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"/>
          <p:cNvSpPr txBox="1"/>
          <p:nvPr>
            <p:ph idx="7" type="body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create and append lists based on classification wanted</a:t>
            </a:r>
            <a:endParaRPr/>
          </a:p>
        </p:txBody>
      </p:sp>
      <p:sp>
        <p:nvSpPr>
          <p:cNvPr id="738" name="Google Shape;738;p6"/>
          <p:cNvSpPr txBox="1"/>
          <p:nvPr>
            <p:ph idx="8" type="subTitle"/>
          </p:nvPr>
        </p:nvSpPr>
        <p:spPr>
          <a:xfrm>
            <a:off x="925025" y="3212650"/>
            <a:ext cx="7926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</a:pPr>
            <a:r>
              <a:rPr lang="en" sz="2000">
                <a:latin typeface="Jua"/>
                <a:ea typeface="Jua"/>
                <a:cs typeface="Jua"/>
                <a:sym typeface="Jua"/>
              </a:rPr>
              <a:t>DomesticStudentList/InternationalStudentList/StudentList</a:t>
            </a:r>
            <a:endParaRPr/>
          </a:p>
        </p:txBody>
      </p:sp>
      <p:grpSp>
        <p:nvGrpSpPr>
          <p:cNvPr id="739" name="Google Shape;739;p6"/>
          <p:cNvGrpSpPr/>
          <p:nvPr/>
        </p:nvGrpSpPr>
        <p:grpSpPr>
          <a:xfrm flipH="1" rot="1622414">
            <a:off x="8008648" y="3868205"/>
            <a:ext cx="607269" cy="767851"/>
            <a:chOff x="590870" y="3616110"/>
            <a:chExt cx="666363" cy="842572"/>
          </a:xfrm>
        </p:grpSpPr>
        <p:sp>
          <p:nvSpPr>
            <p:cNvPr id="740" name="Google Shape;740;p6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1" name="Google Shape;741;p6"/>
            <p:cNvGrpSpPr/>
            <p:nvPr/>
          </p:nvGrpSpPr>
          <p:grpSpPr>
            <a:xfrm flipH="1" rot="5531586">
              <a:off x="618821" y="3819626"/>
              <a:ext cx="610461" cy="643473"/>
              <a:chOff x="7825539" y="3253850"/>
              <a:chExt cx="478705" cy="504590"/>
            </a:xfrm>
          </p:grpSpPr>
          <p:sp>
            <p:nvSpPr>
              <p:cNvPr id="742" name="Google Shape;742;p6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6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4" name="Google Shape;744;p6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6"/>
          <p:cNvGrpSpPr/>
          <p:nvPr/>
        </p:nvGrpSpPr>
        <p:grpSpPr>
          <a:xfrm flipH="1">
            <a:off x="4956031" y="1153758"/>
            <a:ext cx="888583" cy="993024"/>
            <a:chOff x="3711457" y="719700"/>
            <a:chExt cx="975072" cy="1089678"/>
          </a:xfrm>
        </p:grpSpPr>
        <p:grpSp>
          <p:nvGrpSpPr>
            <p:cNvPr id="746" name="Google Shape;746;p6"/>
            <p:cNvGrpSpPr/>
            <p:nvPr/>
          </p:nvGrpSpPr>
          <p:grpSpPr>
            <a:xfrm rot="-2934449">
              <a:off x="3893755" y="948420"/>
              <a:ext cx="610475" cy="761390"/>
              <a:chOff x="7825539" y="3253850"/>
              <a:chExt cx="478705" cy="597076"/>
            </a:xfrm>
          </p:grpSpPr>
          <p:sp>
            <p:nvSpPr>
              <p:cNvPr id="747" name="Google Shape;747;p6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6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9" name="Google Shape;749;p6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6"/>
          <p:cNvGrpSpPr/>
          <p:nvPr/>
        </p:nvGrpSpPr>
        <p:grpSpPr>
          <a:xfrm>
            <a:off x="254297" y="45026"/>
            <a:ext cx="1590675" cy="1573429"/>
            <a:chOff x="142886" y="247258"/>
            <a:chExt cx="2115822" cy="2093161"/>
          </a:xfrm>
        </p:grpSpPr>
        <p:grpSp>
          <p:nvGrpSpPr>
            <p:cNvPr id="752" name="Google Shape;752;p6"/>
            <p:cNvGrpSpPr/>
            <p:nvPr/>
          </p:nvGrpSpPr>
          <p:grpSpPr>
            <a:xfrm rot="-358138">
              <a:off x="204708" y="1015371"/>
              <a:ext cx="1339361" cy="1258820"/>
              <a:chOff x="39160" y="2569290"/>
              <a:chExt cx="2207290" cy="2074557"/>
            </a:xfrm>
          </p:grpSpPr>
          <p:sp>
            <p:nvSpPr>
              <p:cNvPr id="753" name="Google Shape;753;p6"/>
              <p:cNvSpPr/>
              <p:nvPr/>
            </p:nvSpPr>
            <p:spPr>
              <a:xfrm flipH="1" rot="376776">
                <a:off x="135373" y="2672421"/>
                <a:ext cx="1988222" cy="1868294"/>
              </a:xfrm>
              <a:custGeom>
                <a:rect b="b" l="l" r="r" t="t"/>
                <a:pathLst>
                  <a:path extrusionOk="0" h="55911" w="5950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 flipH="1" rot="376776">
                <a:off x="1688275" y="4022649"/>
                <a:ext cx="218604" cy="585348"/>
              </a:xfrm>
              <a:custGeom>
                <a:rect b="b" l="l" r="r" t="t"/>
                <a:pathLst>
                  <a:path extrusionOk="0" h="16968" w="6542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6"/>
              <p:cNvSpPr/>
              <p:nvPr/>
            </p:nvSpPr>
            <p:spPr>
              <a:xfrm flipH="1" rot="376748">
                <a:off x="1485677" y="3577206"/>
                <a:ext cx="218654" cy="625325"/>
              </a:xfrm>
              <a:custGeom>
                <a:rect b="b" l="l" r="r" t="t"/>
                <a:pathLst>
                  <a:path extrusionOk="0" h="17720" w="6543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 flipH="1" rot="376776">
                <a:off x="1284459" y="3145767"/>
                <a:ext cx="218604" cy="612897"/>
              </a:xfrm>
              <a:custGeom>
                <a:rect b="b" l="l" r="r" t="t"/>
                <a:pathLst>
                  <a:path extrusionOk="0" h="17746" w="6542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6"/>
              <p:cNvSpPr/>
              <p:nvPr/>
            </p:nvSpPr>
            <p:spPr>
              <a:xfrm flipH="1" rot="376776">
                <a:off x="1078967" y="2779772"/>
                <a:ext cx="217802" cy="546449"/>
              </a:xfrm>
              <a:custGeom>
                <a:rect b="b" l="l" r="r" t="t"/>
                <a:pathLst>
                  <a:path extrusionOk="0" h="15791" w="6518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 flipH="1" rot="376798">
                <a:off x="496526" y="3476634"/>
                <a:ext cx="125298" cy="239556"/>
              </a:xfrm>
              <a:custGeom>
                <a:rect b="b" l="l" r="r" t="t"/>
                <a:pathLst>
                  <a:path extrusionOk="0" h="7169" w="356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6"/>
              <p:cNvSpPr/>
              <p:nvPr/>
            </p:nvSpPr>
            <p:spPr>
              <a:xfrm flipH="1" rot="376776">
                <a:off x="791432" y="2635135"/>
                <a:ext cx="235345" cy="320570"/>
              </a:xfrm>
              <a:custGeom>
                <a:rect b="b" l="l" r="r" t="t"/>
                <a:pathLst>
                  <a:path extrusionOk="0" h="9324" w="7043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 flipH="1" rot="376804">
                <a:off x="260070" y="2611373"/>
                <a:ext cx="377701" cy="1044490"/>
              </a:xfrm>
              <a:custGeom>
                <a:rect b="b" l="l" r="r" t="t"/>
                <a:pathLst>
                  <a:path extrusionOk="0" h="30678" w="11304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6"/>
              <p:cNvSpPr/>
              <p:nvPr/>
            </p:nvSpPr>
            <p:spPr>
              <a:xfrm flipH="1" rot="376776">
                <a:off x="1266619" y="4060058"/>
                <a:ext cx="284767" cy="322292"/>
              </a:xfrm>
              <a:custGeom>
                <a:rect b="b" l="l" r="r" t="t"/>
                <a:pathLst>
                  <a:path extrusionOk="0" h="9645" w="8522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6"/>
              <p:cNvSpPr/>
              <p:nvPr/>
            </p:nvSpPr>
            <p:spPr>
              <a:xfrm flipH="1" rot="376776">
                <a:off x="1779390" y="3939080"/>
                <a:ext cx="333353" cy="251518"/>
              </a:xfrm>
              <a:custGeom>
                <a:rect b="b" l="l" r="r" t="t"/>
                <a:pathLst>
                  <a:path extrusionOk="0" h="7527" w="9976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6"/>
              <p:cNvSpPr/>
              <p:nvPr/>
            </p:nvSpPr>
            <p:spPr>
              <a:xfrm flipH="1" rot="376776">
                <a:off x="1112618" y="3877158"/>
                <a:ext cx="548582" cy="285836"/>
              </a:xfrm>
              <a:custGeom>
                <a:rect b="b" l="l" r="r" t="t"/>
                <a:pathLst>
                  <a:path extrusionOk="0" h="8554" w="16417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6"/>
              <p:cNvSpPr/>
              <p:nvPr/>
            </p:nvSpPr>
            <p:spPr>
              <a:xfrm flipH="1" rot="376776">
                <a:off x="1091256" y="4006289"/>
                <a:ext cx="558373" cy="175665"/>
              </a:xfrm>
              <a:custGeom>
                <a:rect b="b" l="l" r="r" t="t"/>
                <a:pathLst>
                  <a:path extrusionOk="0" h="5257" w="1671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6"/>
              <p:cNvSpPr/>
              <p:nvPr/>
            </p:nvSpPr>
            <p:spPr>
              <a:xfrm flipH="1" rot="376776">
                <a:off x="1673051" y="3634359"/>
                <a:ext cx="458126" cy="457258"/>
              </a:xfrm>
              <a:custGeom>
                <a:rect b="b" l="l" r="r" t="t"/>
                <a:pathLst>
                  <a:path extrusionOk="0" h="13684" w="1371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 flipH="1" rot="376776">
                <a:off x="1727081" y="3733750"/>
                <a:ext cx="500831" cy="366434"/>
              </a:xfrm>
              <a:custGeom>
                <a:rect b="b" l="l" r="r" t="t"/>
                <a:pathLst>
                  <a:path extrusionOk="0" h="10966" w="14988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6"/>
              <p:cNvSpPr/>
              <p:nvPr/>
            </p:nvSpPr>
            <p:spPr>
              <a:xfrm flipH="1" rot="376776">
                <a:off x="1511572" y="3871653"/>
                <a:ext cx="296496" cy="274742"/>
              </a:xfrm>
              <a:custGeom>
                <a:rect b="b" l="l" r="r" t="t"/>
                <a:pathLst>
                  <a:path extrusionOk="0" h="8222" w="8873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p6"/>
            <p:cNvGrpSpPr/>
            <p:nvPr/>
          </p:nvGrpSpPr>
          <p:grpSpPr>
            <a:xfrm flipH="1" rot="-1618257">
              <a:off x="1031568" y="433283"/>
              <a:ext cx="1059019" cy="995336"/>
              <a:chOff x="39160" y="2569290"/>
              <a:chExt cx="2207290" cy="2074557"/>
            </a:xfrm>
          </p:grpSpPr>
          <p:sp>
            <p:nvSpPr>
              <p:cNvPr id="769" name="Google Shape;769;p6"/>
              <p:cNvSpPr/>
              <p:nvPr/>
            </p:nvSpPr>
            <p:spPr>
              <a:xfrm flipH="1" rot="376776">
                <a:off x="135373" y="2672421"/>
                <a:ext cx="1988222" cy="1868294"/>
              </a:xfrm>
              <a:custGeom>
                <a:rect b="b" l="l" r="r" t="t"/>
                <a:pathLst>
                  <a:path extrusionOk="0" h="55911" w="5950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 flipH="1" rot="376776">
                <a:off x="1688275" y="4022649"/>
                <a:ext cx="218604" cy="585348"/>
              </a:xfrm>
              <a:custGeom>
                <a:rect b="b" l="l" r="r" t="t"/>
                <a:pathLst>
                  <a:path extrusionOk="0" h="16968" w="6542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6"/>
              <p:cNvSpPr/>
              <p:nvPr/>
            </p:nvSpPr>
            <p:spPr>
              <a:xfrm flipH="1" rot="376748">
                <a:off x="1485677" y="3577206"/>
                <a:ext cx="218654" cy="625325"/>
              </a:xfrm>
              <a:custGeom>
                <a:rect b="b" l="l" r="r" t="t"/>
                <a:pathLst>
                  <a:path extrusionOk="0" h="17720" w="6543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6"/>
              <p:cNvSpPr/>
              <p:nvPr/>
            </p:nvSpPr>
            <p:spPr>
              <a:xfrm flipH="1" rot="376776">
                <a:off x="1284459" y="3145767"/>
                <a:ext cx="218604" cy="612897"/>
              </a:xfrm>
              <a:custGeom>
                <a:rect b="b" l="l" r="r" t="t"/>
                <a:pathLst>
                  <a:path extrusionOk="0" h="17746" w="6542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6"/>
              <p:cNvSpPr/>
              <p:nvPr/>
            </p:nvSpPr>
            <p:spPr>
              <a:xfrm flipH="1" rot="376776">
                <a:off x="1078967" y="2779772"/>
                <a:ext cx="217802" cy="546449"/>
              </a:xfrm>
              <a:custGeom>
                <a:rect b="b" l="l" r="r" t="t"/>
                <a:pathLst>
                  <a:path extrusionOk="0" h="15791" w="6518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6"/>
              <p:cNvSpPr/>
              <p:nvPr/>
            </p:nvSpPr>
            <p:spPr>
              <a:xfrm flipH="1" rot="376798">
                <a:off x="496526" y="3476634"/>
                <a:ext cx="125298" cy="239556"/>
              </a:xfrm>
              <a:custGeom>
                <a:rect b="b" l="l" r="r" t="t"/>
                <a:pathLst>
                  <a:path extrusionOk="0" h="7169" w="356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6"/>
              <p:cNvSpPr/>
              <p:nvPr/>
            </p:nvSpPr>
            <p:spPr>
              <a:xfrm flipH="1" rot="376776">
                <a:off x="791432" y="2635135"/>
                <a:ext cx="235345" cy="320570"/>
              </a:xfrm>
              <a:custGeom>
                <a:rect b="b" l="l" r="r" t="t"/>
                <a:pathLst>
                  <a:path extrusionOk="0" h="9324" w="7043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6"/>
              <p:cNvSpPr/>
              <p:nvPr/>
            </p:nvSpPr>
            <p:spPr>
              <a:xfrm flipH="1" rot="376804">
                <a:off x="260070" y="2611373"/>
                <a:ext cx="377701" cy="1044490"/>
              </a:xfrm>
              <a:custGeom>
                <a:rect b="b" l="l" r="r" t="t"/>
                <a:pathLst>
                  <a:path extrusionOk="0" h="30678" w="11304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6"/>
              <p:cNvSpPr/>
              <p:nvPr/>
            </p:nvSpPr>
            <p:spPr>
              <a:xfrm flipH="1" rot="376776">
                <a:off x="1266619" y="4060058"/>
                <a:ext cx="284767" cy="322292"/>
              </a:xfrm>
              <a:custGeom>
                <a:rect b="b" l="l" r="r" t="t"/>
                <a:pathLst>
                  <a:path extrusionOk="0" h="9645" w="8522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6"/>
              <p:cNvSpPr/>
              <p:nvPr/>
            </p:nvSpPr>
            <p:spPr>
              <a:xfrm flipH="1" rot="376776">
                <a:off x="1779390" y="3939080"/>
                <a:ext cx="333353" cy="251518"/>
              </a:xfrm>
              <a:custGeom>
                <a:rect b="b" l="l" r="r" t="t"/>
                <a:pathLst>
                  <a:path extrusionOk="0" h="7527" w="9976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6"/>
              <p:cNvSpPr/>
              <p:nvPr/>
            </p:nvSpPr>
            <p:spPr>
              <a:xfrm flipH="1" rot="376776">
                <a:off x="1112618" y="3877158"/>
                <a:ext cx="548582" cy="285836"/>
              </a:xfrm>
              <a:custGeom>
                <a:rect b="b" l="l" r="r" t="t"/>
                <a:pathLst>
                  <a:path extrusionOk="0" h="8554" w="16417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6"/>
              <p:cNvSpPr/>
              <p:nvPr/>
            </p:nvSpPr>
            <p:spPr>
              <a:xfrm flipH="1" rot="376776">
                <a:off x="1091256" y="4006289"/>
                <a:ext cx="558373" cy="175665"/>
              </a:xfrm>
              <a:custGeom>
                <a:rect b="b" l="l" r="r" t="t"/>
                <a:pathLst>
                  <a:path extrusionOk="0" h="5257" w="1671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6"/>
              <p:cNvSpPr/>
              <p:nvPr/>
            </p:nvSpPr>
            <p:spPr>
              <a:xfrm flipH="1" rot="376776">
                <a:off x="1673051" y="3634359"/>
                <a:ext cx="458126" cy="457258"/>
              </a:xfrm>
              <a:custGeom>
                <a:rect b="b" l="l" r="r" t="t"/>
                <a:pathLst>
                  <a:path extrusionOk="0" h="13684" w="1371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6"/>
              <p:cNvSpPr/>
              <p:nvPr/>
            </p:nvSpPr>
            <p:spPr>
              <a:xfrm flipH="1" rot="376776">
                <a:off x="1727081" y="3733750"/>
                <a:ext cx="500831" cy="366434"/>
              </a:xfrm>
              <a:custGeom>
                <a:rect b="b" l="l" r="r" t="t"/>
                <a:pathLst>
                  <a:path extrusionOk="0" h="10966" w="14988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6"/>
              <p:cNvSpPr/>
              <p:nvPr/>
            </p:nvSpPr>
            <p:spPr>
              <a:xfrm flipH="1" rot="376776">
                <a:off x="1511572" y="3871653"/>
                <a:ext cx="296496" cy="274742"/>
              </a:xfrm>
              <a:custGeom>
                <a:rect b="b" l="l" r="r" t="t"/>
                <a:pathLst>
                  <a:path extrusionOk="0" h="8222" w="8873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"/>
          <p:cNvSpPr txBox="1"/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Core Functions</a:t>
            </a:r>
            <a:endParaRPr/>
          </a:p>
        </p:txBody>
      </p:sp>
      <p:sp>
        <p:nvSpPr>
          <p:cNvPr id="789" name="Google Shape;789;p7"/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7"/>
          <p:cNvSpPr txBox="1"/>
          <p:nvPr/>
        </p:nvSpPr>
        <p:spPr>
          <a:xfrm>
            <a:off x="916077" y="1761129"/>
            <a:ext cx="1419869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91" name="Google Shape;791;p7"/>
          <p:cNvSpPr txBox="1"/>
          <p:nvPr/>
        </p:nvSpPr>
        <p:spPr>
          <a:xfrm>
            <a:off x="1117207" y="2166295"/>
            <a:ext cx="6482302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Merge sort functions responsible for creating all lists based on respective hierarchies</a:t>
            </a:r>
            <a:endParaRPr/>
          </a:p>
        </p:txBody>
      </p:sp>
      <p:sp>
        <p:nvSpPr>
          <p:cNvPr id="792" name="Google Shape;792;p7"/>
          <p:cNvSpPr/>
          <p:nvPr/>
        </p:nvSpPr>
        <p:spPr>
          <a:xfrm>
            <a:off x="1014274" y="2820000"/>
            <a:ext cx="1740300" cy="281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7"/>
          <p:cNvSpPr txBox="1"/>
          <p:nvPr/>
        </p:nvSpPr>
        <p:spPr>
          <a:xfrm>
            <a:off x="901922" y="2742188"/>
            <a:ext cx="1965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  <a:endParaRPr/>
          </a:p>
        </p:txBody>
      </p:sp>
      <p:sp>
        <p:nvSpPr>
          <p:cNvPr id="794" name="Google Shape;794;p7"/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"/>
          <p:cNvSpPr txBox="1"/>
          <p:nvPr/>
        </p:nvSpPr>
        <p:spPr>
          <a:xfrm>
            <a:off x="1008593" y="3368844"/>
            <a:ext cx="203828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  <a:endParaRPr/>
          </a:p>
        </p:txBody>
      </p:sp>
      <p:sp>
        <p:nvSpPr>
          <p:cNvPr id="796" name="Google Shape;796;p7"/>
          <p:cNvSpPr txBox="1"/>
          <p:nvPr/>
        </p:nvSpPr>
        <p:spPr>
          <a:xfrm>
            <a:off x="1117206" y="3087061"/>
            <a:ext cx="6413147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Ensuring validity of inputs whenever needed</a:t>
            </a:r>
            <a:endParaRPr/>
          </a:p>
        </p:txBody>
      </p:sp>
      <p:sp>
        <p:nvSpPr>
          <p:cNvPr id="797" name="Google Shape;797;p7"/>
          <p:cNvSpPr txBox="1"/>
          <p:nvPr/>
        </p:nvSpPr>
        <p:spPr>
          <a:xfrm>
            <a:off x="1151784" y="3795677"/>
            <a:ext cx="6413147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Traverses linked lists based on specific classification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9"/>
          <p:cNvGrpSpPr/>
          <p:nvPr/>
        </p:nvGrpSpPr>
        <p:grpSpPr>
          <a:xfrm flipH="1">
            <a:off x="-231955" y="3728875"/>
            <a:ext cx="1103755" cy="1469325"/>
            <a:chOff x="6584225" y="2312688"/>
            <a:chExt cx="1157825" cy="1469325"/>
          </a:xfrm>
        </p:grpSpPr>
        <p:sp>
          <p:nvSpPr>
            <p:cNvPr id="803" name="Google Shape;803;p9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rect b="b" l="l" r="r" t="t"/>
              <a:pathLst>
                <a:path extrusionOk="0" h="48563" w="45035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rect b="b" l="l" r="r" t="t"/>
              <a:pathLst>
                <a:path extrusionOk="0" h="21505" w="21054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rect b="b" l="l" r="r" t="t"/>
              <a:pathLst>
                <a:path extrusionOk="0" h="28622" w="19224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rect b="b" l="l" r="r" t="t"/>
              <a:pathLst>
                <a:path extrusionOk="0" h="32583" w="1486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rect b="b" l="l" r="r" t="t"/>
              <a:pathLst>
                <a:path extrusionOk="0" h="35841" w="9449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rect b="b" l="l" r="r" t="t"/>
              <a:pathLst>
                <a:path extrusionOk="0" h="13309" w="1975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rect b="b" l="l" r="r" t="t"/>
              <a:pathLst>
                <a:path extrusionOk="0" h="15694" w="33159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rect b="b" l="l" r="r" t="t"/>
              <a:pathLst>
                <a:path extrusionOk="0" h="8026" w="27464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9"/>
          <p:cNvSpPr txBox="1"/>
          <p:nvPr>
            <p:ph idx="1" type="subTitle"/>
          </p:nvPr>
        </p:nvSpPr>
        <p:spPr>
          <a:xfrm>
            <a:off x="1055400" y="722375"/>
            <a:ext cx="77520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Re-structured code to use interim material </a:t>
            </a:r>
            <a:r>
              <a:rPr lang="en" sz="1600"/>
              <a:t>.</a:t>
            </a:r>
            <a:endParaRPr sz="16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Read data into array</a:t>
            </a:r>
            <a:br>
              <a:rPr lang="en" sz="1600"/>
            </a:br>
            <a:r>
              <a:rPr lang="en" sz="1600"/>
              <a:t>		 		→ Convert Array to Linked List </a:t>
            </a:r>
            <a:br>
              <a:rPr lang="en" sz="1600"/>
            </a:br>
            <a:r>
              <a:rPr lang="en" sz="1600"/>
              <a:t>						→ Delete Array and Maintain linked lists</a:t>
            </a:r>
            <a:endParaRPr sz="16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Additional o</a:t>
            </a:r>
            <a:r>
              <a:rPr lang="en" sz="1600"/>
              <a:t>ption to display and sort:</a:t>
            </a:r>
            <a:endParaRPr sz="16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merged student list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</a:t>
            </a:r>
            <a:r>
              <a:rPr lang="en" sz="1500"/>
              <a:t>ejected international students</a:t>
            </a:r>
            <a:endParaRPr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Display student type in merged student list rather than displaying excess information</a:t>
            </a:r>
            <a:endParaRPr sz="16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All lists are maintained despite merging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even look up students using threshold in all lists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Showcase head and tail nodes to user</a:t>
            </a:r>
            <a:endParaRPr sz="1600"/>
          </a:p>
        </p:txBody>
      </p:sp>
      <p:sp>
        <p:nvSpPr>
          <p:cNvPr id="812" name="Google Shape;812;p9"/>
          <p:cNvSpPr txBox="1"/>
          <p:nvPr>
            <p:ph type="title"/>
          </p:nvPr>
        </p:nvSpPr>
        <p:spPr>
          <a:xfrm>
            <a:off x="719988" y="0"/>
            <a:ext cx="7704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Our Innovations</a:t>
            </a:r>
            <a:endParaRPr sz="4000"/>
          </a:p>
        </p:txBody>
      </p:sp>
      <p:sp>
        <p:nvSpPr>
          <p:cNvPr id="813" name="Google Shape;813;p9"/>
          <p:cNvSpPr/>
          <p:nvPr/>
        </p:nvSpPr>
        <p:spPr>
          <a:xfrm rot="-3147069">
            <a:off x="6965341" y="4489708"/>
            <a:ext cx="40361" cy="27340"/>
          </a:xfrm>
          <a:custGeom>
            <a:rect b="b" l="l" r="r" t="t"/>
            <a:pathLst>
              <a:path extrusionOk="0" h="2362" w="3487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4" name="Google Shape;814;p9"/>
          <p:cNvGrpSpPr/>
          <p:nvPr/>
        </p:nvGrpSpPr>
        <p:grpSpPr>
          <a:xfrm>
            <a:off x="7122839" y="-365464"/>
            <a:ext cx="2327519" cy="1566157"/>
            <a:chOff x="2931191" y="330661"/>
            <a:chExt cx="2553784" cy="1718030"/>
          </a:xfrm>
        </p:grpSpPr>
        <p:sp>
          <p:nvSpPr>
            <p:cNvPr id="815" name="Google Shape;815;p9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6" name="Google Shape;816;p9"/>
            <p:cNvGrpSpPr/>
            <p:nvPr/>
          </p:nvGrpSpPr>
          <p:grpSpPr>
            <a:xfrm>
              <a:off x="5033077" y="330661"/>
              <a:ext cx="451899" cy="302263"/>
              <a:chOff x="5004502" y="330661"/>
              <a:chExt cx="451899" cy="302263"/>
            </a:xfrm>
          </p:grpSpPr>
          <p:sp>
            <p:nvSpPr>
              <p:cNvPr id="817" name="Google Shape;817;p9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9" name="Google Shape;819;p9"/>
            <p:cNvSpPr/>
            <p:nvPr/>
          </p:nvSpPr>
          <p:spPr>
            <a:xfrm>
              <a:off x="4193876" y="766769"/>
              <a:ext cx="921447" cy="1024192"/>
            </a:xfrm>
            <a:custGeom>
              <a:rect b="b" l="l" r="r" t="t"/>
              <a:pathLst>
                <a:path extrusionOk="0" h="38667" w="34788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4222643" y="841760"/>
              <a:ext cx="124597" cy="83144"/>
            </a:xfrm>
            <a:custGeom>
              <a:rect b="b" l="l" r="r" t="t"/>
              <a:pathLst>
                <a:path extrusionOk="0" h="3139" w="4704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4599719" y="1216185"/>
              <a:ext cx="123961" cy="83144"/>
            </a:xfrm>
            <a:custGeom>
              <a:rect b="b" l="l" r="r" t="t"/>
              <a:pathLst>
                <a:path extrusionOk="0" h="3139" w="468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615665" y="1596597"/>
              <a:ext cx="123935" cy="83144"/>
            </a:xfrm>
            <a:custGeom>
              <a:rect b="b" l="l" r="r" t="t"/>
              <a:pathLst>
                <a:path extrusionOk="0" h="3139" w="467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941219" y="827773"/>
              <a:ext cx="123697" cy="83171"/>
            </a:xfrm>
            <a:custGeom>
              <a:rect b="b" l="l" r="r" t="t"/>
              <a:pathLst>
                <a:path extrusionOk="0" h="3140" w="467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4878784" y="1436549"/>
              <a:ext cx="123723" cy="83197"/>
            </a:xfrm>
            <a:custGeom>
              <a:rect b="b" l="l" r="r" t="t"/>
              <a:pathLst>
                <a:path extrusionOk="0" h="3141" w="467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555905" y="981835"/>
              <a:ext cx="123961" cy="83144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248497" y="1052879"/>
              <a:ext cx="123988" cy="83144"/>
            </a:xfrm>
            <a:custGeom>
              <a:rect b="b" l="l" r="r" t="t"/>
              <a:pathLst>
                <a:path extrusionOk="0" h="3139" w="4681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4897379" y="1139790"/>
              <a:ext cx="123485" cy="82535"/>
            </a:xfrm>
            <a:custGeom>
              <a:rect b="b" l="l" r="r" t="t"/>
              <a:pathLst>
                <a:path extrusionOk="0" h="3116" w="4662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4481788" y="789258"/>
              <a:ext cx="123723" cy="83197"/>
            </a:xfrm>
            <a:custGeom>
              <a:rect b="b" l="l" r="r" t="t"/>
              <a:pathLst>
                <a:path extrusionOk="0" h="3141" w="467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4839765" y="972537"/>
              <a:ext cx="86402" cy="57928"/>
            </a:xfrm>
            <a:custGeom>
              <a:rect b="b" l="l" r="r" t="t"/>
              <a:pathLst>
                <a:path extrusionOk="0" h="2187" w="3262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4414903" y="928724"/>
              <a:ext cx="86800" cy="57928"/>
            </a:xfrm>
            <a:custGeom>
              <a:rect b="b" l="l" r="r" t="t"/>
              <a:pathLst>
                <a:path extrusionOk="0" h="2187" w="327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839765" y="1270621"/>
              <a:ext cx="86402" cy="57928"/>
            </a:xfrm>
            <a:custGeom>
              <a:rect b="b" l="l" r="r" t="t"/>
              <a:pathLst>
                <a:path extrusionOk="0" h="2187" w="3262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4678869" y="1443278"/>
              <a:ext cx="86641" cy="58537"/>
            </a:xfrm>
            <a:custGeom>
              <a:rect b="b" l="l" r="r" t="t"/>
              <a:pathLst>
                <a:path extrusionOk="0" h="2210" w="3271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4839765" y="1685575"/>
              <a:ext cx="86164" cy="57902"/>
            </a:xfrm>
            <a:custGeom>
              <a:rect b="b" l="l" r="r" t="t"/>
              <a:pathLst>
                <a:path extrusionOk="0" h="2186" w="3253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4425260" y="1151843"/>
              <a:ext cx="86641" cy="58537"/>
            </a:xfrm>
            <a:custGeom>
              <a:rect b="b" l="l" r="r" t="t"/>
              <a:pathLst>
                <a:path extrusionOk="0" h="2210" w="3271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4742920" y="758901"/>
              <a:ext cx="72364" cy="1040270"/>
            </a:xfrm>
            <a:custGeom>
              <a:rect b="b" l="l" r="r" t="t"/>
              <a:pathLst>
                <a:path extrusionOk="0" h="39274" w="2732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4185241" y="1094838"/>
              <a:ext cx="906190" cy="70377"/>
            </a:xfrm>
            <a:custGeom>
              <a:rect b="b" l="l" r="r" t="t"/>
              <a:pathLst>
                <a:path extrusionOk="0" h="2657" w="34212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469391" y="425613"/>
              <a:ext cx="560317" cy="362799"/>
            </a:xfrm>
            <a:custGeom>
              <a:rect b="b" l="l" r="r" t="t"/>
              <a:pathLst>
                <a:path extrusionOk="0" h="13697" w="21154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580911" y="756252"/>
              <a:ext cx="222416" cy="237010"/>
            </a:xfrm>
            <a:custGeom>
              <a:rect b="b" l="l" r="r" t="t"/>
              <a:pathLst>
                <a:path extrusionOk="0" h="8948" w="8397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761489" y="746955"/>
              <a:ext cx="216456" cy="238335"/>
            </a:xfrm>
            <a:custGeom>
              <a:rect b="b" l="l" r="r" t="t"/>
              <a:pathLst>
                <a:path extrusionOk="0" h="8998" w="8172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3675374" y="1227072"/>
              <a:ext cx="1005095" cy="707905"/>
            </a:xfrm>
            <a:custGeom>
              <a:rect b="b" l="l" r="r" t="t"/>
              <a:pathLst>
                <a:path extrusionOk="0" h="26726" w="3794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3756034" y="1278427"/>
              <a:ext cx="834177" cy="623524"/>
            </a:xfrm>
            <a:custGeom>
              <a:rect b="b" l="l" r="r" t="t"/>
              <a:pathLst>
                <a:path extrusionOk="0" h="28907" w="38673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3964846" y="1225771"/>
              <a:ext cx="647488" cy="497728"/>
            </a:xfrm>
            <a:custGeom>
              <a:rect b="b" l="l" r="r" t="t"/>
              <a:pathLst>
                <a:path extrusionOk="0" h="23075" w="30018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4232269" y="1239361"/>
              <a:ext cx="366151" cy="283581"/>
            </a:xfrm>
            <a:custGeom>
              <a:rect b="b" l="l" r="r" t="t"/>
              <a:pathLst>
                <a:path extrusionOk="0" h="13147" w="16975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3697122" y="1446900"/>
              <a:ext cx="599452" cy="443781"/>
            </a:xfrm>
            <a:custGeom>
              <a:rect b="b" l="l" r="r" t="t"/>
              <a:pathLst>
                <a:path extrusionOk="0" h="20574" w="27791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3675162" y="1628963"/>
              <a:ext cx="421090" cy="293525"/>
            </a:xfrm>
            <a:custGeom>
              <a:rect b="b" l="l" r="r" t="t"/>
              <a:pathLst>
                <a:path extrusionOk="0" h="13608" w="19522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3949565" y="1215655"/>
              <a:ext cx="69053" cy="731585"/>
            </a:xfrm>
            <a:custGeom>
              <a:rect b="b" l="l" r="r" t="t"/>
              <a:pathLst>
                <a:path extrusionOk="0" h="27620" w="2607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3669388" y="1501130"/>
              <a:ext cx="1009094" cy="66404"/>
            </a:xfrm>
            <a:custGeom>
              <a:rect b="b" l="l" r="r" t="t"/>
              <a:pathLst>
                <a:path extrusionOk="0" h="2507" w="3809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3740432" y="971531"/>
              <a:ext cx="456750" cy="286701"/>
            </a:xfrm>
            <a:custGeom>
              <a:rect b="b" l="l" r="r" t="t"/>
              <a:pathLst>
                <a:path extrusionOk="0" h="10824" w="1724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3824085" y="1220318"/>
              <a:ext cx="172619" cy="231024"/>
            </a:xfrm>
            <a:custGeom>
              <a:rect b="b" l="l" r="r" t="t"/>
              <a:pathLst>
                <a:path extrusionOk="0" h="8722" w="6517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3971472" y="1218304"/>
              <a:ext cx="244321" cy="223740"/>
            </a:xfrm>
            <a:custGeom>
              <a:rect b="b" l="l" r="r" t="t"/>
              <a:pathLst>
                <a:path extrusionOk="0" h="8447" w="9224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9"/>
            <p:cNvGrpSpPr/>
            <p:nvPr/>
          </p:nvGrpSpPr>
          <p:grpSpPr>
            <a:xfrm rot="577178">
              <a:off x="2963270" y="886228"/>
              <a:ext cx="386343" cy="416443"/>
              <a:chOff x="1952637" y="2073343"/>
              <a:chExt cx="386358" cy="416460"/>
            </a:xfrm>
          </p:grpSpPr>
          <p:sp>
            <p:nvSpPr>
              <p:cNvPr id="852" name="Google Shape;852;p9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9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9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"/>
          <p:cNvSpPr/>
          <p:nvPr/>
        </p:nvSpPr>
        <p:spPr>
          <a:xfrm flipH="1">
            <a:off x="3195222" y="1458393"/>
            <a:ext cx="3144811" cy="2303018"/>
          </a:xfrm>
          <a:custGeom>
            <a:rect b="b" l="l" r="r" t="t"/>
            <a:pathLst>
              <a:path extrusionOk="0" h="16924" w="23033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8"/>
          <p:cNvSpPr txBox="1"/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Average Sorting Times</a:t>
            </a:r>
            <a:endParaRPr sz="4000"/>
          </a:p>
        </p:txBody>
      </p:sp>
      <p:grpSp>
        <p:nvGrpSpPr>
          <p:cNvPr id="861" name="Google Shape;861;p8"/>
          <p:cNvGrpSpPr/>
          <p:nvPr/>
        </p:nvGrpSpPr>
        <p:grpSpPr>
          <a:xfrm flipH="1" rot="-215889">
            <a:off x="1856929" y="1014291"/>
            <a:ext cx="1142101" cy="756616"/>
            <a:chOff x="7029526" y="829353"/>
            <a:chExt cx="1394482" cy="923813"/>
          </a:xfrm>
        </p:grpSpPr>
        <p:sp>
          <p:nvSpPr>
            <p:cNvPr id="862" name="Google Shape;862;p8"/>
            <p:cNvSpPr/>
            <p:nvPr/>
          </p:nvSpPr>
          <p:spPr>
            <a:xfrm flipH="1" rot="-804268">
              <a:off x="7383195" y="866608"/>
              <a:ext cx="391751" cy="598588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7935221" y="1407647"/>
              <a:ext cx="235455" cy="173006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 flipH="1">
              <a:off x="7941990" y="841150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8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869" name="Google Shape;869;p8"/>
            <p:cNvSpPr/>
            <p:nvPr/>
          </p:nvSpPr>
          <p:spPr>
            <a:xfrm flipH="1" rot="-2298745">
              <a:off x="7383195" y="866608"/>
              <a:ext cx="391757" cy="598596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 flipH="1">
              <a:off x="7890892" y="944228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7935221" y="1407647"/>
              <a:ext cx="235455" cy="173006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 flipH="1">
              <a:off x="7274487" y="603457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5" name="Google Shape;875;p8"/>
          <p:cNvPicPr preferRelativeResize="0"/>
          <p:nvPr/>
        </p:nvPicPr>
        <p:blipFill rotWithShape="1">
          <a:blip r:embed="rId3">
            <a:alphaModFix/>
          </a:blip>
          <a:srcRect b="0" l="0" r="0"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104775">
              <a:srgbClr val="000000">
                <a:alpha val="50000"/>
              </a:srgbClr>
            </a:outerShdw>
          </a:effectLst>
        </p:spPr>
      </p:pic>
      <p:grpSp>
        <p:nvGrpSpPr>
          <p:cNvPr id="876" name="Google Shape;876;p8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877" name="Google Shape;877;p8"/>
            <p:cNvSpPr/>
            <p:nvPr/>
          </p:nvSpPr>
          <p:spPr>
            <a:xfrm>
              <a:off x="7176100" y="258225"/>
              <a:ext cx="451200" cy="555000"/>
            </a:xfrm>
            <a:custGeom>
              <a:rect b="b" l="l" r="r" t="t"/>
              <a:pathLst>
                <a:path extrusionOk="0" h="22200" w="18048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7194929" y="658689"/>
              <a:ext cx="1272976" cy="1610759"/>
            </a:xfrm>
            <a:custGeom>
              <a:rect b="b" l="l" r="r" t="t"/>
              <a:pathLst>
                <a:path extrusionOk="0" h="57109" w="45133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7246735" y="1633799"/>
              <a:ext cx="274322" cy="531608"/>
            </a:xfrm>
            <a:custGeom>
              <a:rect b="b" l="l" r="r" t="t"/>
              <a:pathLst>
                <a:path extrusionOk="0" h="18848" w="9726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8052386" y="1841157"/>
              <a:ext cx="407901" cy="418506"/>
            </a:xfrm>
            <a:custGeom>
              <a:rect b="b" l="l" r="r" t="t"/>
              <a:pathLst>
                <a:path extrusionOk="0" h="14838" w="14462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7191375" y="649325"/>
              <a:ext cx="920414" cy="537869"/>
            </a:xfrm>
            <a:custGeom>
              <a:rect b="b" l="l" r="r" t="t"/>
              <a:pathLst>
                <a:path extrusionOk="0" h="19070" w="32633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7292461" y="666389"/>
              <a:ext cx="786102" cy="267919"/>
            </a:xfrm>
            <a:custGeom>
              <a:rect b="b" l="l" r="r" t="t"/>
              <a:pathLst>
                <a:path extrusionOk="0" h="9499" w="27871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8004324" y="1795211"/>
              <a:ext cx="260163" cy="471531"/>
            </a:xfrm>
            <a:custGeom>
              <a:rect b="b" l="l" r="r" t="t"/>
              <a:pathLst>
                <a:path extrusionOk="0" h="16718" w="9224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7243210" y="1573017"/>
              <a:ext cx="314599" cy="619269"/>
            </a:xfrm>
            <a:custGeom>
              <a:rect b="b" l="l" r="r" t="t"/>
              <a:pathLst>
                <a:path extrusionOk="0" h="21956" w="11154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7235911" y="1131264"/>
              <a:ext cx="770561" cy="183276"/>
            </a:xfrm>
            <a:custGeom>
              <a:rect b="b" l="l" r="r" t="t"/>
              <a:pathLst>
                <a:path extrusionOk="0" h="6498" w="2732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7234500" y="1238866"/>
              <a:ext cx="767007" cy="139304"/>
            </a:xfrm>
            <a:custGeom>
              <a:rect b="b" l="l" r="r" t="t"/>
              <a:pathLst>
                <a:path extrusionOk="0" h="4939" w="27194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238759" y="1326951"/>
              <a:ext cx="752848" cy="126838"/>
            </a:xfrm>
            <a:custGeom>
              <a:rect b="b" l="l" r="r" t="t"/>
              <a:pathLst>
                <a:path extrusionOk="0" h="4497" w="26692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8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889" name="Google Shape;889;p8"/>
            <p:cNvSpPr/>
            <p:nvPr/>
          </p:nvSpPr>
          <p:spPr>
            <a:xfrm>
              <a:off x="720000" y="3441225"/>
              <a:ext cx="1261950" cy="1162275"/>
            </a:xfrm>
            <a:custGeom>
              <a:rect b="b" l="l" r="r" t="t"/>
              <a:pathLst>
                <a:path extrusionOk="0" h="46491" w="50478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720000" y="4235725"/>
              <a:ext cx="449275" cy="367775"/>
            </a:xfrm>
            <a:custGeom>
              <a:rect b="b" l="l" r="r" t="t"/>
              <a:pathLst>
                <a:path extrusionOk="0" h="14711" w="17971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1678025" y="4157400"/>
              <a:ext cx="244400" cy="364075"/>
            </a:xfrm>
            <a:custGeom>
              <a:rect b="b" l="l" r="r" t="t"/>
              <a:pathLst>
                <a:path extrusionOk="0" h="14563" w="9776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2" name="Google Shape;892;p8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893" name="Google Shape;893;p8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rect b="b" l="l" r="r" t="t"/>
                <a:pathLst>
                  <a:path extrusionOk="0" h="8206" w="36958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rect b="b" l="l" r="r" t="t"/>
                <a:pathLst>
                  <a:path extrusionOk="0" h="5532" w="34918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rect b="b" l="l" r="r" t="t"/>
                <a:pathLst>
                  <a:path extrusionOk="0" h="6577" w="36351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rect b="b" l="l" r="r" t="t"/>
                <a:pathLst>
                  <a:path extrusionOk="0" h="5712" w="36635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rect b="b" l="l" r="r" t="t"/>
                <a:pathLst>
                  <a:path extrusionOk="0" h="6766" w="38026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8" name="Google Shape;898;p8"/>
            <p:cNvSpPr/>
            <p:nvPr/>
          </p:nvSpPr>
          <p:spPr>
            <a:xfrm>
              <a:off x="1095175" y="3862013"/>
              <a:ext cx="67700" cy="52050"/>
            </a:xfrm>
            <a:custGeom>
              <a:rect b="b" l="l" r="r" t="t"/>
              <a:pathLst>
                <a:path extrusionOk="0" h="2082" w="2708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1242575" y="3849125"/>
              <a:ext cx="67075" cy="52025"/>
            </a:xfrm>
            <a:custGeom>
              <a:rect b="b" l="l" r="r" t="t"/>
              <a:pathLst>
                <a:path extrusionOk="0" h="2081" w="2683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1406100" y="3837225"/>
              <a:ext cx="67075" cy="52025"/>
            </a:xfrm>
            <a:custGeom>
              <a:rect b="b" l="l" r="r" t="t"/>
              <a:pathLst>
                <a:path extrusionOk="0" h="2081" w="2683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1558450" y="3810613"/>
              <a:ext cx="67075" cy="52650"/>
            </a:xfrm>
            <a:custGeom>
              <a:rect b="b" l="l" r="r" t="t"/>
              <a:pathLst>
                <a:path extrusionOk="0" h="2106" w="2683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1709575" y="3777925"/>
              <a:ext cx="67050" cy="52650"/>
            </a:xfrm>
            <a:custGeom>
              <a:rect b="b" l="l" r="r" t="t"/>
              <a:pathLst>
                <a:path extrusionOk="0" h="2106" w="2682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1671225" y="3897713"/>
              <a:ext cx="67700" cy="52650"/>
            </a:xfrm>
            <a:custGeom>
              <a:rect b="b" l="l" r="r" t="t"/>
              <a:pathLst>
                <a:path extrusionOk="0" h="2106" w="2708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1517000" y="3932475"/>
              <a:ext cx="67700" cy="52650"/>
            </a:xfrm>
            <a:custGeom>
              <a:rect b="b" l="l" r="r" t="t"/>
              <a:pathLst>
                <a:path extrusionOk="0" h="2106" w="2708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1332800" y="3950000"/>
              <a:ext cx="67075" cy="52675"/>
            </a:xfrm>
            <a:custGeom>
              <a:rect b="b" l="l" r="r" t="t"/>
              <a:pathLst>
                <a:path extrusionOk="0" h="2107" w="2683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1180400" y="3971663"/>
              <a:ext cx="67675" cy="52050"/>
            </a:xfrm>
            <a:custGeom>
              <a:rect b="b" l="l" r="r" t="t"/>
              <a:pathLst>
                <a:path extrusionOk="0" h="2082" w="2707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1528250" y="2713250"/>
              <a:ext cx="451200" cy="555000"/>
            </a:xfrm>
            <a:custGeom>
              <a:rect b="b" l="l" r="r" t="t"/>
              <a:pathLst>
                <a:path extrusionOk="0" h="22200" w="18048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818375" y="3186025"/>
              <a:ext cx="1102900" cy="463975"/>
            </a:xfrm>
            <a:custGeom>
              <a:rect b="b" l="l" r="r" t="t"/>
              <a:pathLst>
                <a:path extrusionOk="0" h="18559" w="44116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