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1" r:id="rId12"/>
  </p:sldIdLst>
  <p:sldSz cx="9144000" cy="5143500" type="screen16x9"/>
  <p:notesSz cx="6858000" cy="9144000"/>
  <p:embeddedFontLst>
    <p:embeddedFont>
      <p:font typeface="Jua" panose="020B0604020202020204" charset="-127"/>
      <p:regular r:id="rId14"/>
    </p:embeddedFont>
    <p:embeddedFont>
      <p:font typeface="Maven Pro" panose="020B060402020202020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ansit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Commuincation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1818938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1809638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332522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4705762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4705762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Coding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1</cp:revision>
  <dcterms:modified xsi:type="dcterms:W3CDTF">2021-11-29T04:51:29Z</dcterms:modified>
</cp:coreProperties>
</file>