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311" r:id="rId4"/>
    <p:sldId id="264" r:id="rId5"/>
    <p:sldId id="257" r:id="rId6"/>
    <p:sldId id="273" r:id="rId7"/>
    <p:sldId id="259" r:id="rId8"/>
    <p:sldId id="263" r:id="rId9"/>
    <p:sldId id="265" r:id="rId10"/>
    <p:sldId id="272" r:id="rId11"/>
    <p:sldId id="270" r:id="rId12"/>
    <p:sldId id="271" r:id="rId13"/>
    <p:sldId id="288" r:id="rId14"/>
  </p:sldIdLst>
  <p:sldSz cx="9144000" cy="5143500" type="screen16x9"/>
  <p:notesSz cx="6858000" cy="9144000"/>
  <p:embeddedFontLst>
    <p:embeddedFont>
      <p:font typeface="Jua" panose="020B0604020202020204" charset="-127"/>
      <p:regular r:id="rId16"/>
    </p:embeddedFont>
    <p:embeddedFont>
      <p:font typeface="Maven Pro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Sansit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2A4A1-6A7F-4E09-85B2-19033149D917}">
  <a:tblStyle styleId="{8312A4A1-6A7F-4E09-85B2-19033149D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0" name="Google Shape;14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95a9c4bbe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95a9c4bbe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3" name="Google Shape;2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414509433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414509433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95a9c4bbe7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95a9c4bbe7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5a9c4bbe7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5a9c4bbe7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1" name="Google Shape;741;p81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2" name="Google Shape;742;p81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3" name="Google Shape;743;p81"/>
          <p:cNvGrpSpPr/>
          <p:nvPr/>
        </p:nvGrpSpPr>
        <p:grpSpPr>
          <a:xfrm rot="-5400000" flipH="1">
            <a:off x="7651901" y="3829880"/>
            <a:ext cx="598288" cy="911005"/>
            <a:chOff x="7686063" y="677323"/>
            <a:chExt cx="781666" cy="1190234"/>
          </a:xfrm>
        </p:grpSpPr>
        <p:sp>
          <p:nvSpPr>
            <p:cNvPr id="744" name="Google Shape;744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1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81"/>
          <p:cNvGrpSpPr/>
          <p:nvPr/>
        </p:nvGrpSpPr>
        <p:grpSpPr>
          <a:xfrm rot="5400000">
            <a:off x="888703" y="3824769"/>
            <a:ext cx="598288" cy="921227"/>
            <a:chOff x="7686063" y="677323"/>
            <a:chExt cx="781666" cy="1203589"/>
          </a:xfrm>
        </p:grpSpPr>
        <p:sp>
          <p:nvSpPr>
            <p:cNvPr id="750" name="Google Shape;750;p81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81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756" name="Google Shape;756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81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75" name="Google Shape;775;p81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1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1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1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1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1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1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1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1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1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1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1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1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1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1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1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1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1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2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4" name="Google Shape;464;p71"/>
          <p:cNvSpPr txBox="1">
            <a:spLocks noGrp="1"/>
          </p:cNvSpPr>
          <p:nvPr>
            <p:ph type="title" idx="2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title" idx="3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6" name="Google Shape;466;p71"/>
          <p:cNvSpPr txBox="1">
            <a:spLocks noGrp="1"/>
          </p:cNvSpPr>
          <p:nvPr>
            <p:ph type="body" idx="1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7" name="Google Shape;467;p71"/>
          <p:cNvSpPr txBox="1">
            <a:spLocks noGrp="1"/>
          </p:cNvSpPr>
          <p:nvPr>
            <p:ph type="body" idx="4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8" name="Google Shape;468;p71"/>
          <p:cNvSpPr txBox="1">
            <a:spLocks noGrp="1"/>
          </p:cNvSpPr>
          <p:nvPr>
            <p:ph type="subTitle" idx="5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71"/>
          <p:cNvSpPr txBox="1">
            <a:spLocks noGrp="1"/>
          </p:cNvSpPr>
          <p:nvPr>
            <p:ph type="subTitle" idx="6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71"/>
          <p:cNvSpPr txBox="1">
            <a:spLocks noGrp="1"/>
          </p:cNvSpPr>
          <p:nvPr>
            <p:ph type="body" idx="7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1" name="Google Shape;471;p71"/>
          <p:cNvSpPr txBox="1">
            <a:spLocks noGrp="1"/>
          </p:cNvSpPr>
          <p:nvPr>
            <p:ph type="subTitle" idx="8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72" name="Google Shape;472;p71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473" name="Google Shape;473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71"/>
          <p:cNvGrpSpPr/>
          <p:nvPr/>
        </p:nvGrpSpPr>
        <p:grpSpPr>
          <a:xfrm rot="-2199938" flipH="1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485" name="Google Shape;485;p71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1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1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1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1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1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1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1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1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1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1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71"/>
          <p:cNvGrpSpPr/>
          <p:nvPr/>
        </p:nvGrpSpPr>
        <p:grpSpPr>
          <a:xfrm rot="92202">
            <a:off x="3721718" y="4423049"/>
            <a:ext cx="1085071" cy="540909"/>
            <a:chOff x="-346136" y="3857977"/>
            <a:chExt cx="1254256" cy="625247"/>
          </a:xfrm>
        </p:grpSpPr>
        <p:grpSp>
          <p:nvGrpSpPr>
            <p:cNvPr id="497" name="Google Shape;497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498" name="Google Shape;498;p71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" name="Google Shape;503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71"/>
          <p:cNvGrpSpPr/>
          <p:nvPr/>
        </p:nvGrpSpPr>
        <p:grpSpPr>
          <a:xfrm rot="-161783" flipH="1">
            <a:off x="4341697" y="4453575"/>
            <a:ext cx="1085129" cy="540938"/>
            <a:chOff x="-346136" y="3857977"/>
            <a:chExt cx="1254256" cy="625247"/>
          </a:xfrm>
        </p:grpSpPr>
        <p:grpSp>
          <p:nvGrpSpPr>
            <p:cNvPr id="506" name="Google Shape;506;p71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3" cy="783382"/>
            </a:xfrm>
          </p:grpSpPr>
          <p:sp>
            <p:nvSpPr>
              <p:cNvPr id="507" name="Google Shape;507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71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1" name="Google Shape;511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1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71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514" name="Google Shape;514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15" name="Google Shape;515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" name="Google Shape;518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71"/>
          <p:cNvGrpSpPr/>
          <p:nvPr/>
        </p:nvGrpSpPr>
        <p:grpSpPr>
          <a:xfrm rot="-92266" flipH="1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520" name="Google Shape;520;p71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521" name="Google Shape;521;p71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1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1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4" name="Google Shape;524;p71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71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8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rot="10800000" flipH="1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3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body" idx="3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body" idx="5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body" idx="7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8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73" r:id="rId12"/>
    <p:sldLayoutId id="2147483674" r:id="rId13"/>
    <p:sldLayoutId id="2147483675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Sahaj Singh, Nicholas Mah, Zach Hsu, Daniel Yu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ENSC 251 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8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8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8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Management</a:t>
            </a:r>
            <a:endParaRPr sz="4000"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00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8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9" name="Google Shape;1559;p48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8"/>
          <p:cNvSpPr txBox="1"/>
          <p:nvPr/>
        </p:nvSpPr>
        <p:spPr>
          <a:xfrm>
            <a:off x="684073" y="1690783"/>
            <a:ext cx="1177198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oragnized</a:t>
            </a:r>
            <a:endParaRPr sz="1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48"/>
          <p:cNvSpPr/>
          <p:nvPr/>
        </p:nvSpPr>
        <p:spPr>
          <a:xfrm>
            <a:off x="2752727" y="2013938"/>
            <a:ext cx="1104961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Google Shape;1630;p48"/>
          <p:cNvSpPr/>
          <p:nvPr/>
        </p:nvSpPr>
        <p:spPr>
          <a:xfrm flipH="1">
            <a:off x="2752636" y="3367340"/>
            <a:ext cx="1104961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1" name="Google Shape;1631;p48"/>
          <p:cNvSpPr/>
          <p:nvPr/>
        </p:nvSpPr>
        <p:spPr>
          <a:xfrm flipH="1">
            <a:off x="5406468" y="2013938"/>
            <a:ext cx="984809" cy="546440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2" name="Google Shape;1632;p48"/>
          <p:cNvSpPr/>
          <p:nvPr/>
        </p:nvSpPr>
        <p:spPr>
          <a:xfrm>
            <a:off x="5406500" y="3367340"/>
            <a:ext cx="984809" cy="200023"/>
          </a:xfrm>
          <a:custGeom>
            <a:avLst/>
            <a:gdLst/>
            <a:ahLst/>
            <a:cxnLst/>
            <a:rect l="l" t="t" r="r" b="b"/>
            <a:pathLst>
              <a:path w="54864" h="27085" extrusionOk="0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5"/>
          <p:cNvSpPr/>
          <p:nvPr/>
        </p:nvSpPr>
        <p:spPr>
          <a:xfrm>
            <a:off x="2832450" y="1895573"/>
            <a:ext cx="1433400" cy="14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15"/>
          <p:cNvSpPr/>
          <p:nvPr/>
        </p:nvSpPr>
        <p:spPr>
          <a:xfrm>
            <a:off x="2832450" y="1895573"/>
            <a:ext cx="1433400" cy="1433400"/>
          </a:xfrm>
          <a:prstGeom prst="pie">
            <a:avLst>
              <a:gd name="adj1" fmla="val 8872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15"/>
          <p:cNvSpPr/>
          <p:nvPr/>
        </p:nvSpPr>
        <p:spPr>
          <a:xfrm>
            <a:off x="3127500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15"/>
          <p:cNvSpPr txBox="1">
            <a:spLocks noGrp="1"/>
          </p:cNvSpPr>
          <p:nvPr>
            <p:ph type="title" idx="9"/>
          </p:nvPr>
        </p:nvSpPr>
        <p:spPr>
          <a:xfrm>
            <a:off x="679050" y="371582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Work Distribution</a:t>
            </a:r>
            <a:endParaRPr sz="4000" dirty="0"/>
          </a:p>
        </p:txBody>
      </p:sp>
      <p:sp>
        <p:nvSpPr>
          <p:cNvPr id="1416" name="Google Shape;1416;p15"/>
          <p:cNvSpPr/>
          <p:nvPr/>
        </p:nvSpPr>
        <p:spPr>
          <a:xfrm>
            <a:off x="457075" y="1895573"/>
            <a:ext cx="1433400" cy="14334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15"/>
          <p:cNvSpPr/>
          <p:nvPr/>
        </p:nvSpPr>
        <p:spPr>
          <a:xfrm>
            <a:off x="457075" y="1893242"/>
            <a:ext cx="1433400" cy="1433400"/>
          </a:xfrm>
          <a:prstGeom prst="pie">
            <a:avLst>
              <a:gd name="adj1" fmla="val 13200"/>
              <a:gd name="adj2" fmla="val 1620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15"/>
          <p:cNvSpPr/>
          <p:nvPr/>
        </p:nvSpPr>
        <p:spPr>
          <a:xfrm>
            <a:off x="5193500" y="1895573"/>
            <a:ext cx="1433400" cy="143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5"/>
          <p:cNvSpPr/>
          <p:nvPr/>
        </p:nvSpPr>
        <p:spPr>
          <a:xfrm>
            <a:off x="5198225" y="1895573"/>
            <a:ext cx="1433400" cy="1433400"/>
          </a:xfrm>
          <a:prstGeom prst="pie">
            <a:avLst>
              <a:gd name="adj1" fmla="val 61315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20" name="Google Shape;1420;p15"/>
          <p:cNvSpPr/>
          <p:nvPr/>
        </p:nvSpPr>
        <p:spPr>
          <a:xfrm>
            <a:off x="752125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5"/>
          <p:cNvSpPr/>
          <p:nvPr/>
        </p:nvSpPr>
        <p:spPr>
          <a:xfrm>
            <a:off x="5493263" y="2190629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15"/>
          <p:cNvSpPr txBox="1">
            <a:spLocks noGrp="1"/>
          </p:cNvSpPr>
          <p:nvPr>
            <p:ph type="title"/>
          </p:nvPr>
        </p:nvSpPr>
        <p:spPr>
          <a:xfrm>
            <a:off x="5608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3" name="Google Shape;1423;p15"/>
          <p:cNvSpPr txBox="1">
            <a:spLocks noGrp="1"/>
          </p:cNvSpPr>
          <p:nvPr>
            <p:ph type="title" idx="2"/>
          </p:nvPr>
        </p:nvSpPr>
        <p:spPr>
          <a:xfrm>
            <a:off x="293145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4" name="Google Shape;1424;p15"/>
          <p:cNvSpPr txBox="1">
            <a:spLocks noGrp="1"/>
          </p:cNvSpPr>
          <p:nvPr>
            <p:ph type="title" idx="3"/>
          </p:nvPr>
        </p:nvSpPr>
        <p:spPr>
          <a:xfrm>
            <a:off x="5292500" y="2249723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25%</a:t>
            </a:r>
            <a:endParaRPr dirty="0"/>
          </a:p>
        </p:txBody>
      </p:sp>
      <p:sp>
        <p:nvSpPr>
          <p:cNvPr id="1427" name="Google Shape;1427;p15"/>
          <p:cNvSpPr txBox="1">
            <a:spLocks noGrp="1"/>
          </p:cNvSpPr>
          <p:nvPr>
            <p:ph type="subTitle" idx="5"/>
          </p:nvPr>
        </p:nvSpPr>
        <p:spPr>
          <a:xfrm>
            <a:off x="251415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Daniel</a:t>
            </a:r>
            <a:endParaRPr dirty="0"/>
          </a:p>
        </p:txBody>
      </p:sp>
      <p:sp>
        <p:nvSpPr>
          <p:cNvPr id="1428" name="Google Shape;1428;p15"/>
          <p:cNvSpPr txBox="1">
            <a:spLocks noGrp="1"/>
          </p:cNvSpPr>
          <p:nvPr>
            <p:ph type="subTitle" idx="6"/>
          </p:nvPr>
        </p:nvSpPr>
        <p:spPr>
          <a:xfrm>
            <a:off x="4875200" y="33313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Sahaj</a:t>
            </a:r>
            <a:endParaRPr dirty="0"/>
          </a:p>
        </p:txBody>
      </p:sp>
      <p:sp>
        <p:nvSpPr>
          <p:cNvPr id="1430" name="Google Shape;1430;p15"/>
          <p:cNvSpPr txBox="1">
            <a:spLocks noGrp="1"/>
          </p:cNvSpPr>
          <p:nvPr>
            <p:ph type="subTitle" idx="8"/>
          </p:nvPr>
        </p:nvSpPr>
        <p:spPr>
          <a:xfrm>
            <a:off x="143500" y="333130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/>
              <a:t>Zach</a:t>
            </a:r>
            <a:endParaRPr dirty="0"/>
          </a:p>
        </p:txBody>
      </p:sp>
      <p:grpSp>
        <p:nvGrpSpPr>
          <p:cNvPr id="1431" name="Google Shape;1431;p15"/>
          <p:cNvGrpSpPr/>
          <p:nvPr/>
        </p:nvGrpSpPr>
        <p:grpSpPr>
          <a:xfrm>
            <a:off x="2832456" y="1457505"/>
            <a:ext cx="606471" cy="733134"/>
            <a:chOff x="3860106" y="1401251"/>
            <a:chExt cx="606471" cy="733134"/>
          </a:xfrm>
        </p:grpSpPr>
        <p:sp>
          <p:nvSpPr>
            <p:cNvPr id="1432" name="Google Shape;1432;p15"/>
            <p:cNvSpPr/>
            <p:nvPr/>
          </p:nvSpPr>
          <p:spPr>
            <a:xfrm rot="-1387446">
              <a:off x="3933501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 rot="-1387446">
              <a:off x="3954239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15"/>
          <p:cNvGrpSpPr/>
          <p:nvPr/>
        </p:nvGrpSpPr>
        <p:grpSpPr>
          <a:xfrm>
            <a:off x="467375" y="1463659"/>
            <a:ext cx="619087" cy="735198"/>
            <a:chOff x="1495025" y="1407405"/>
            <a:chExt cx="619087" cy="735198"/>
          </a:xfrm>
          <a:solidFill>
            <a:srgbClr val="002060"/>
          </a:solidFill>
        </p:grpSpPr>
        <p:sp>
          <p:nvSpPr>
            <p:cNvPr id="1435" name="Google Shape;1435;p15"/>
            <p:cNvSpPr/>
            <p:nvPr/>
          </p:nvSpPr>
          <p:spPr>
            <a:xfrm rot="-1487805">
              <a:off x="1572546" y="1444261"/>
              <a:ext cx="270075" cy="429049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 rot="-1487805">
              <a:off x="1600879" y="1778452"/>
              <a:ext cx="477174" cy="276850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15"/>
          <p:cNvGrpSpPr/>
          <p:nvPr/>
        </p:nvGrpSpPr>
        <p:grpSpPr>
          <a:xfrm>
            <a:off x="5207831" y="1457505"/>
            <a:ext cx="606471" cy="733134"/>
            <a:chOff x="6235481" y="1401251"/>
            <a:chExt cx="606471" cy="733134"/>
          </a:xfrm>
        </p:grpSpPr>
        <p:sp>
          <p:nvSpPr>
            <p:cNvPr id="1438" name="Google Shape;1438;p15"/>
            <p:cNvSpPr/>
            <p:nvPr/>
          </p:nvSpPr>
          <p:spPr>
            <a:xfrm rot="-1387446">
              <a:off x="6308876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 rot="-1387446">
              <a:off x="6329614" y="1774979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50EE738-C0BF-4E39-84FD-20B93C64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75" y="1263489"/>
            <a:ext cx="2101585" cy="2770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Takeaways</a:t>
            </a:r>
            <a:endParaRPr sz="4000" dirty="0"/>
          </a:p>
        </p:txBody>
      </p:sp>
      <p:sp>
        <p:nvSpPr>
          <p:cNvPr id="1447" name="Google Shape;1447;p47"/>
          <p:cNvSpPr/>
          <p:nvPr/>
        </p:nvSpPr>
        <p:spPr>
          <a:xfrm>
            <a:off x="3676230" y="2138216"/>
            <a:ext cx="1725646" cy="29551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5781738" y="2138216"/>
            <a:ext cx="2277932" cy="24720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Teamwork between members </a:t>
            </a:r>
            <a:endParaRPr sz="1600" dirty="0"/>
          </a:p>
        </p:txBody>
      </p:sp>
      <p:sp>
        <p:nvSpPr>
          <p:cNvPr id="1451" name="Google Shape;1451;p47"/>
          <p:cNvSpPr txBox="1">
            <a:spLocks noGrp="1"/>
          </p:cNvSpPr>
          <p:nvPr>
            <p:ph type="body" idx="2"/>
          </p:nvPr>
        </p:nvSpPr>
        <p:spPr>
          <a:xfrm>
            <a:off x="5953250" y="2385418"/>
            <a:ext cx="2106420" cy="59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Planning and exercising conscious control of time </a:t>
            </a:r>
            <a:endParaRPr sz="1600" dirty="0"/>
          </a:p>
        </p:txBody>
      </p:sp>
      <p:sp>
        <p:nvSpPr>
          <p:cNvPr id="1452" name="Google Shape;1452;p47"/>
          <p:cNvSpPr txBox="1">
            <a:spLocks noGrp="1"/>
          </p:cNvSpPr>
          <p:nvPr>
            <p:ph type="subTitle" idx="3"/>
          </p:nvPr>
        </p:nvSpPr>
        <p:spPr>
          <a:xfrm>
            <a:off x="3544017" y="201044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453" name="Google Shape;1453;p47"/>
          <p:cNvSpPr/>
          <p:nvPr/>
        </p:nvSpPr>
        <p:spPr>
          <a:xfrm>
            <a:off x="1622650" y="2144836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7"/>
          <p:cNvSpPr txBox="1">
            <a:spLocks noGrp="1"/>
          </p:cNvSpPr>
          <p:nvPr>
            <p:ph type="subTitle" idx="4"/>
          </p:nvPr>
        </p:nvSpPr>
        <p:spPr>
          <a:xfrm>
            <a:off x="5797601" y="1976835"/>
            <a:ext cx="2308097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Management</a:t>
            </a:r>
            <a:endParaRPr dirty="0"/>
          </a:p>
        </p:txBody>
      </p:sp>
      <p:sp>
        <p:nvSpPr>
          <p:cNvPr id="1455" name="Google Shape;1455;p4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89045" cy="106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Using Github in a professional manner within a team enviroment</a:t>
            </a:r>
            <a:endParaRPr sz="1600" dirty="0"/>
          </a:p>
        </p:txBody>
      </p:sp>
      <p:sp>
        <p:nvSpPr>
          <p:cNvPr id="1456" name="Google Shape;1456;p4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</a:t>
            </a:r>
            <a:endParaRPr dirty="0"/>
          </a:p>
        </p:txBody>
      </p:sp>
      <p:grpSp>
        <p:nvGrpSpPr>
          <p:cNvPr id="1463" name="Google Shape;1463;p47"/>
          <p:cNvGrpSpPr/>
          <p:nvPr/>
        </p:nvGrpSpPr>
        <p:grpSpPr>
          <a:xfrm>
            <a:off x="1763524" y="1225963"/>
            <a:ext cx="724290" cy="860421"/>
            <a:chOff x="1693512" y="1522810"/>
            <a:chExt cx="856439" cy="1017407"/>
          </a:xfrm>
        </p:grpSpPr>
        <p:sp>
          <p:nvSpPr>
            <p:cNvPr id="1464" name="Google Shape;146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47"/>
          <p:cNvGrpSpPr/>
          <p:nvPr/>
        </p:nvGrpSpPr>
        <p:grpSpPr>
          <a:xfrm flipH="1">
            <a:off x="4272462" y="1225963"/>
            <a:ext cx="724290" cy="860421"/>
            <a:chOff x="1693512" y="1522810"/>
            <a:chExt cx="856439" cy="1017407"/>
          </a:xfrm>
        </p:grpSpPr>
        <p:sp>
          <p:nvSpPr>
            <p:cNvPr id="1470" name="Google Shape;1470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2" name="Google Shape;1472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5" name="Google Shape;1475;p47"/>
          <p:cNvGrpSpPr/>
          <p:nvPr/>
        </p:nvGrpSpPr>
        <p:grpSpPr>
          <a:xfrm>
            <a:off x="6532349" y="1225963"/>
            <a:ext cx="724290" cy="860421"/>
            <a:chOff x="1693512" y="1522810"/>
            <a:chExt cx="856439" cy="1017407"/>
          </a:xfrm>
        </p:grpSpPr>
        <p:sp>
          <p:nvSpPr>
            <p:cNvPr id="1476" name="Google Shape;1476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8" name="Google Shape;1478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47"/>
          <p:cNvGrpSpPr/>
          <p:nvPr/>
        </p:nvGrpSpPr>
        <p:grpSpPr>
          <a:xfrm rot="-685970">
            <a:off x="8275559" y="224652"/>
            <a:ext cx="585995" cy="909394"/>
            <a:chOff x="7686063" y="677323"/>
            <a:chExt cx="781665" cy="1213051"/>
          </a:xfrm>
        </p:grpSpPr>
        <p:sp>
          <p:nvSpPr>
            <p:cNvPr id="1500" name="Google Shape;1500;p4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7"/>
          <p:cNvSpPr/>
          <p:nvPr/>
        </p:nvSpPr>
        <p:spPr>
          <a:xfrm rot="-5117222" flipH="1">
            <a:off x="639632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"/>
          <p:cNvSpPr/>
          <p:nvPr/>
        </p:nvSpPr>
        <p:spPr>
          <a:xfrm rot="5117222">
            <a:off x="172907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7"/>
          <p:cNvGrpSpPr/>
          <p:nvPr/>
        </p:nvGrpSpPr>
        <p:grpSpPr>
          <a:xfrm>
            <a:off x="6790903" y="1614048"/>
            <a:ext cx="356016" cy="353381"/>
            <a:chOff x="1182450" y="249125"/>
            <a:chExt cx="5235525" cy="5196775"/>
          </a:xfrm>
        </p:grpSpPr>
        <p:sp>
          <p:nvSpPr>
            <p:cNvPr id="1524" name="Google Shape;1524;p47"/>
            <p:cNvSpPr/>
            <p:nvPr/>
          </p:nvSpPr>
          <p:spPr>
            <a:xfrm>
              <a:off x="2435050" y="4073400"/>
              <a:ext cx="2745800" cy="1372500"/>
            </a:xfrm>
            <a:custGeom>
              <a:avLst/>
              <a:gdLst/>
              <a:ahLst/>
              <a:cxnLst/>
              <a:rect l="l" t="t" r="r" b="b"/>
              <a:pathLst>
                <a:path w="109832" h="54900" extrusionOk="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4632000" y="3283175"/>
              <a:ext cx="1710950" cy="1464225"/>
            </a:xfrm>
            <a:custGeom>
              <a:avLst/>
              <a:gdLst/>
              <a:ahLst/>
              <a:cxnLst/>
              <a:rect l="l" t="t" r="r" b="b"/>
              <a:pathLst>
                <a:path w="68438" h="58569" extrusionOk="0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57475" y="3283175"/>
              <a:ext cx="1714200" cy="1464100"/>
            </a:xfrm>
            <a:custGeom>
              <a:avLst/>
              <a:gdLst/>
              <a:ahLst/>
              <a:cxnLst/>
              <a:rect l="l" t="t" r="r" b="b"/>
              <a:pathLst>
                <a:path w="68568" h="58564" extrusionOk="0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170650" y="249125"/>
              <a:ext cx="1278700" cy="417975"/>
            </a:xfrm>
            <a:custGeom>
              <a:avLst/>
              <a:gdLst/>
              <a:ahLst/>
              <a:cxnLst/>
              <a:rect l="l" t="t" r="r" b="b"/>
              <a:pathLst>
                <a:path w="51148" h="16719" extrusionOk="0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5131900" y="1174300"/>
              <a:ext cx="1286075" cy="2117875"/>
            </a:xfrm>
            <a:custGeom>
              <a:avLst/>
              <a:gdLst/>
              <a:ahLst/>
              <a:cxnLst/>
              <a:rect l="l" t="t" r="r" b="b"/>
              <a:pathLst>
                <a:path w="51443" h="84715" extrusionOk="0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82450" y="1153100"/>
              <a:ext cx="1290150" cy="2139875"/>
            </a:xfrm>
            <a:custGeom>
              <a:avLst/>
              <a:gdLst/>
              <a:ahLst/>
              <a:cxnLst/>
              <a:rect l="l" t="t" r="r" b="b"/>
              <a:pathLst>
                <a:path w="51606" h="85595" extrusionOk="0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134150" y="432875"/>
              <a:ext cx="3351700" cy="1757700"/>
            </a:xfrm>
            <a:custGeom>
              <a:avLst/>
              <a:gdLst/>
              <a:ahLst/>
              <a:cxnLst/>
              <a:rect l="l" t="t" r="r" b="b"/>
              <a:pathLst>
                <a:path w="134068" h="70308" extrusionOk="0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31075" y="2073800"/>
              <a:ext cx="2157850" cy="1219175"/>
            </a:xfrm>
            <a:custGeom>
              <a:avLst/>
              <a:gdLst/>
              <a:ahLst/>
              <a:cxnLst/>
              <a:rect l="l" t="t" r="r" b="b"/>
              <a:pathLst>
                <a:path w="86314" h="48767" extrusionOk="0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381025" y="3597150"/>
              <a:ext cx="857950" cy="305025"/>
            </a:xfrm>
            <a:custGeom>
              <a:avLst/>
              <a:gdLst/>
              <a:ahLst/>
              <a:cxnLst/>
              <a:rect l="l" t="t" r="r" b="b"/>
              <a:pathLst>
                <a:path w="34318" h="12201" extrusionOk="0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4407192" y="1613286"/>
            <a:ext cx="332726" cy="354906"/>
            <a:chOff x="1353700" y="238125"/>
            <a:chExt cx="4893025" cy="5219200"/>
          </a:xfrm>
        </p:grpSpPr>
        <p:sp>
          <p:nvSpPr>
            <p:cNvPr id="1534" name="Google Shape;1534;p47"/>
            <p:cNvSpPr/>
            <p:nvPr/>
          </p:nvSpPr>
          <p:spPr>
            <a:xfrm>
              <a:off x="1353700" y="238125"/>
              <a:ext cx="3058150" cy="5219200"/>
            </a:xfrm>
            <a:custGeom>
              <a:avLst/>
              <a:gdLst/>
              <a:ahLst/>
              <a:cxnLst/>
              <a:rect l="l" t="t" r="r" b="b"/>
              <a:pathLst>
                <a:path w="122326" h="208768" extrusionOk="0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428525" y="1429550"/>
              <a:ext cx="875075" cy="832650"/>
            </a:xfrm>
            <a:custGeom>
              <a:avLst/>
              <a:gdLst/>
              <a:ahLst/>
              <a:cxnLst/>
              <a:rect l="l" t="t" r="r" b="b"/>
              <a:pathLst>
                <a:path w="35003" h="33306" extrusionOk="0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643625" y="859525"/>
              <a:ext cx="2603100" cy="4597700"/>
            </a:xfrm>
            <a:custGeom>
              <a:avLst/>
              <a:gdLst/>
              <a:ahLst/>
              <a:cxnLst/>
              <a:rect l="l" t="t" r="r" b="b"/>
              <a:pathLst>
                <a:path w="104124" h="183908" extrusionOk="0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2001319" y="1613286"/>
            <a:ext cx="354906" cy="354906"/>
            <a:chOff x="1190625" y="238125"/>
            <a:chExt cx="5219200" cy="5219200"/>
          </a:xfrm>
        </p:grpSpPr>
        <p:sp>
          <p:nvSpPr>
            <p:cNvPr id="1538" name="Google Shape;1538;p47"/>
            <p:cNvSpPr/>
            <p:nvPr/>
          </p:nvSpPr>
          <p:spPr>
            <a:xfrm>
              <a:off x="1190625" y="238125"/>
              <a:ext cx="5219200" cy="3384325"/>
            </a:xfrm>
            <a:custGeom>
              <a:avLst/>
              <a:gdLst/>
              <a:ahLst/>
              <a:cxnLst/>
              <a:rect l="l" t="t" r="r" b="b"/>
              <a:pathLst>
                <a:path w="208768" h="135373" extrusionOk="0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5176750" y="392822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534350" y="3928225"/>
              <a:ext cx="1143350" cy="1223275"/>
            </a:xfrm>
            <a:custGeom>
              <a:avLst/>
              <a:gdLst/>
              <a:ahLst/>
              <a:cxnLst/>
              <a:rect l="l" t="t" r="r" b="b"/>
              <a:pathLst>
                <a:path w="45734" h="48931" extrusionOk="0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118650" y="392822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730275" y="42340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036075" y="515147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870950" y="515147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812825" y="45398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20;p38">
            <a:extLst>
              <a:ext uri="{FF2B5EF4-FFF2-40B4-BE49-F238E27FC236}">
                <a16:creationId xmlns:a16="http://schemas.microsoft.com/office/drawing/2014/main" id="{BE1AAD03-7B2F-47B4-838C-E26200B4741E}"/>
              </a:ext>
            </a:extLst>
          </p:cNvPr>
          <p:cNvGrpSpPr/>
          <p:nvPr/>
        </p:nvGrpSpPr>
        <p:grpSpPr>
          <a:xfrm>
            <a:off x="7682434" y="3506035"/>
            <a:ext cx="1157825" cy="1469325"/>
            <a:chOff x="6584225" y="2312688"/>
            <a:chExt cx="1157825" cy="1469325"/>
          </a:xfrm>
        </p:grpSpPr>
        <p:sp>
          <p:nvSpPr>
            <p:cNvPr id="117" name="Google Shape;1121;p38">
              <a:extLst>
                <a:ext uri="{FF2B5EF4-FFF2-40B4-BE49-F238E27FC236}">
                  <a16:creationId xmlns:a16="http://schemas.microsoft.com/office/drawing/2014/main" id="{D40F538B-888F-40F8-8D95-E9EB1E95B592}"/>
                </a:ext>
              </a:extLst>
            </p:cNvPr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22;p38">
              <a:extLst>
                <a:ext uri="{FF2B5EF4-FFF2-40B4-BE49-F238E27FC236}">
                  <a16:creationId xmlns:a16="http://schemas.microsoft.com/office/drawing/2014/main" id="{540AF1BF-450E-4794-9CD4-3CEE16ED4562}"/>
                </a:ext>
              </a:extLst>
            </p:cNvPr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23;p38">
              <a:extLst>
                <a:ext uri="{FF2B5EF4-FFF2-40B4-BE49-F238E27FC236}">
                  <a16:creationId xmlns:a16="http://schemas.microsoft.com/office/drawing/2014/main" id="{0042709E-9A35-40FB-ACB8-D7E45EAE12F5}"/>
                </a:ext>
              </a:extLst>
            </p:cNvPr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24;p38">
              <a:extLst>
                <a:ext uri="{FF2B5EF4-FFF2-40B4-BE49-F238E27FC236}">
                  <a16:creationId xmlns:a16="http://schemas.microsoft.com/office/drawing/2014/main" id="{A495ACC1-BF45-4893-88F0-5E99B2F1D05F}"/>
                </a:ext>
              </a:extLst>
            </p:cNvPr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25;p38">
              <a:extLst>
                <a:ext uri="{FF2B5EF4-FFF2-40B4-BE49-F238E27FC236}">
                  <a16:creationId xmlns:a16="http://schemas.microsoft.com/office/drawing/2014/main" id="{D243FA05-816A-4A05-9B2B-32505C4D2986}"/>
                </a:ext>
              </a:extLst>
            </p:cNvPr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6;p38">
              <a:extLst>
                <a:ext uri="{FF2B5EF4-FFF2-40B4-BE49-F238E27FC236}">
                  <a16:creationId xmlns:a16="http://schemas.microsoft.com/office/drawing/2014/main" id="{EEE7FF48-5B9F-49CC-BC0E-91C4E2AFBEA1}"/>
                </a:ext>
              </a:extLst>
            </p:cNvPr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7;p38">
              <a:extLst>
                <a:ext uri="{FF2B5EF4-FFF2-40B4-BE49-F238E27FC236}">
                  <a16:creationId xmlns:a16="http://schemas.microsoft.com/office/drawing/2014/main" id="{B475C0F0-EC9C-4D0A-A4E6-7C295D02869B}"/>
                </a:ext>
              </a:extLst>
            </p:cNvPr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8;p38">
              <a:extLst>
                <a:ext uri="{FF2B5EF4-FFF2-40B4-BE49-F238E27FC236}">
                  <a16:creationId xmlns:a16="http://schemas.microsoft.com/office/drawing/2014/main" id="{414C0CAA-84FB-4539-8077-D8CC229D3ABC}"/>
                </a:ext>
              </a:extLst>
            </p:cNvPr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33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06" name="Google Shape;2306;p33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/>
              <a:t>Does anyone have any questions?</a:t>
            </a:r>
            <a:endParaRPr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pSp>
        <p:nvGrpSpPr>
          <p:cNvPr id="2308" name="Google Shape;2308;p33"/>
          <p:cNvGrpSpPr/>
          <p:nvPr/>
        </p:nvGrpSpPr>
        <p:grpSpPr>
          <a:xfrm>
            <a:off x="492262" y="813214"/>
            <a:ext cx="2225400" cy="649616"/>
            <a:chOff x="3459300" y="300775"/>
            <a:chExt cx="2225400" cy="649616"/>
          </a:xfrm>
        </p:grpSpPr>
        <p:sp>
          <p:nvSpPr>
            <p:cNvPr id="2309" name="Google Shape;2309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2" name="Google Shape;2312;p33"/>
          <p:cNvGrpSpPr/>
          <p:nvPr/>
        </p:nvGrpSpPr>
        <p:grpSpPr>
          <a:xfrm flipH="1">
            <a:off x="6426337" y="813214"/>
            <a:ext cx="2225400" cy="649616"/>
            <a:chOff x="3459300" y="300775"/>
            <a:chExt cx="2225400" cy="649616"/>
          </a:xfrm>
        </p:grpSpPr>
        <p:sp>
          <p:nvSpPr>
            <p:cNvPr id="2313" name="Google Shape;2313;p33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E7DC67-8E2A-4923-A0D6-283D8780B0AF}"/>
              </a:ext>
            </a:extLst>
          </p:cNvPr>
          <p:cNvSpPr/>
          <p:nvPr/>
        </p:nvSpPr>
        <p:spPr>
          <a:xfrm>
            <a:off x="2116951" y="3719072"/>
            <a:ext cx="4910098" cy="530199"/>
          </a:xfrm>
          <a:prstGeom prst="rect">
            <a:avLst/>
          </a:prstGeom>
          <a:solidFill>
            <a:srgbClr val="F5E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oogle Shape;1002;p5">
            <a:extLst>
              <a:ext uri="{FF2B5EF4-FFF2-40B4-BE49-F238E27FC236}">
                <a16:creationId xmlns:a16="http://schemas.microsoft.com/office/drawing/2014/main" id="{91DB3D34-6F6B-43C9-8158-299167FAD185}"/>
              </a:ext>
            </a:extLst>
          </p:cNvPr>
          <p:cNvGrpSpPr/>
          <p:nvPr/>
        </p:nvGrpSpPr>
        <p:grpSpPr>
          <a:xfrm>
            <a:off x="3117208" y="2237538"/>
            <a:ext cx="2890683" cy="2174525"/>
            <a:chOff x="4695825" y="1005277"/>
            <a:chExt cx="3932903" cy="2958537"/>
          </a:xfrm>
        </p:grpSpPr>
        <p:sp>
          <p:nvSpPr>
            <p:cNvPr id="26" name="Google Shape;1003;p5">
              <a:extLst>
                <a:ext uri="{FF2B5EF4-FFF2-40B4-BE49-F238E27FC236}">
                  <a16:creationId xmlns:a16="http://schemas.microsoft.com/office/drawing/2014/main" id="{6FA1A0C1-A5BD-4226-8978-2ED3B7D07E34}"/>
                </a:ext>
              </a:extLst>
            </p:cNvPr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004;p5">
              <a:extLst>
                <a:ext uri="{FF2B5EF4-FFF2-40B4-BE49-F238E27FC236}">
                  <a16:creationId xmlns:a16="http://schemas.microsoft.com/office/drawing/2014/main" id="{64C8392B-C002-46A6-A7AF-5E2BE703DFF3}"/>
                </a:ext>
              </a:extLst>
            </p:cNvPr>
            <p:cNvGrpSpPr/>
            <p:nvPr/>
          </p:nvGrpSpPr>
          <p:grpSpPr>
            <a:xfrm>
              <a:off x="4819439" y="1005277"/>
              <a:ext cx="3809289" cy="2958537"/>
              <a:chOff x="4862925" y="1191148"/>
              <a:chExt cx="3492198" cy="2712264"/>
            </a:xfrm>
          </p:grpSpPr>
          <p:grpSp>
            <p:nvGrpSpPr>
              <p:cNvPr id="28" name="Google Shape;1005;p5">
                <a:extLst>
                  <a:ext uri="{FF2B5EF4-FFF2-40B4-BE49-F238E27FC236}">
                    <a16:creationId xmlns:a16="http://schemas.microsoft.com/office/drawing/2014/main" id="{4C0EE741-2080-413D-B557-5A0E879D77C6}"/>
                  </a:ext>
                </a:extLst>
              </p:cNvPr>
              <p:cNvGrpSpPr/>
              <p:nvPr/>
            </p:nvGrpSpPr>
            <p:grpSpPr>
              <a:xfrm>
                <a:off x="4862925" y="1191148"/>
                <a:ext cx="3388064" cy="2712264"/>
                <a:chOff x="4831775" y="1122386"/>
                <a:chExt cx="3388064" cy="2712264"/>
              </a:xfrm>
            </p:grpSpPr>
            <p:sp>
              <p:nvSpPr>
                <p:cNvPr id="30" name="Google Shape;1006;p5">
                  <a:extLst>
                    <a:ext uri="{FF2B5EF4-FFF2-40B4-BE49-F238E27FC236}">
                      <a16:creationId xmlns:a16="http://schemas.microsoft.com/office/drawing/2014/main" id="{0371E39E-A198-4AAF-89C7-DC46D57C71BA}"/>
                    </a:ext>
                  </a:extLst>
                </p:cNvPr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007;p5">
                  <a:extLst>
                    <a:ext uri="{FF2B5EF4-FFF2-40B4-BE49-F238E27FC236}">
                      <a16:creationId xmlns:a16="http://schemas.microsoft.com/office/drawing/2014/main" id="{EAD85D88-39FC-4189-9FD2-68D6D843F1B5}"/>
                    </a:ext>
                  </a:extLst>
                </p:cNvPr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008;p5">
                  <a:extLst>
                    <a:ext uri="{FF2B5EF4-FFF2-40B4-BE49-F238E27FC236}">
                      <a16:creationId xmlns:a16="http://schemas.microsoft.com/office/drawing/2014/main" id="{7F88F3FC-0FF0-4640-9672-EBB85A6A315A}"/>
                    </a:ext>
                  </a:extLst>
                </p:cNvPr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009;p5">
                  <a:extLst>
                    <a:ext uri="{FF2B5EF4-FFF2-40B4-BE49-F238E27FC236}">
                      <a16:creationId xmlns:a16="http://schemas.microsoft.com/office/drawing/2014/main" id="{3B5A3733-54E2-416A-A813-4C371DF3079A}"/>
                    </a:ext>
                  </a:extLst>
                </p:cNvPr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010;p5">
                  <a:extLst>
                    <a:ext uri="{FF2B5EF4-FFF2-40B4-BE49-F238E27FC236}">
                      <a16:creationId xmlns:a16="http://schemas.microsoft.com/office/drawing/2014/main" id="{A7F3C966-A966-4853-AAD4-08934D327ADF}"/>
                    </a:ext>
                  </a:extLst>
                </p:cNvPr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011;p5">
                  <a:extLst>
                    <a:ext uri="{FF2B5EF4-FFF2-40B4-BE49-F238E27FC236}">
                      <a16:creationId xmlns:a16="http://schemas.microsoft.com/office/drawing/2014/main" id="{CB4FA359-91D6-41E4-B0FC-6A98EB960D32}"/>
                    </a:ext>
                  </a:extLst>
                </p:cNvPr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012;p5">
                  <a:extLst>
                    <a:ext uri="{FF2B5EF4-FFF2-40B4-BE49-F238E27FC236}">
                      <a16:creationId xmlns:a16="http://schemas.microsoft.com/office/drawing/2014/main" id="{D26972F7-EECE-4B9C-86A2-18083399B324}"/>
                    </a:ext>
                  </a:extLst>
                </p:cNvPr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013;p5">
                  <a:extLst>
                    <a:ext uri="{FF2B5EF4-FFF2-40B4-BE49-F238E27FC236}">
                      <a16:creationId xmlns:a16="http://schemas.microsoft.com/office/drawing/2014/main" id="{43353A13-45B2-482C-9954-411FB936007A}"/>
                    </a:ext>
                  </a:extLst>
                </p:cNvPr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014;p5">
                  <a:extLst>
                    <a:ext uri="{FF2B5EF4-FFF2-40B4-BE49-F238E27FC236}">
                      <a16:creationId xmlns:a16="http://schemas.microsoft.com/office/drawing/2014/main" id="{A5B7F042-A881-4F13-93BB-D7C6E575C6F5}"/>
                    </a:ext>
                  </a:extLst>
                </p:cNvPr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015;p5">
                  <a:extLst>
                    <a:ext uri="{FF2B5EF4-FFF2-40B4-BE49-F238E27FC236}">
                      <a16:creationId xmlns:a16="http://schemas.microsoft.com/office/drawing/2014/main" id="{87DB94F2-7C08-4D1A-A2CC-B0A35B9DCC68}"/>
                    </a:ext>
                  </a:extLst>
                </p:cNvPr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016;p5">
                  <a:extLst>
                    <a:ext uri="{FF2B5EF4-FFF2-40B4-BE49-F238E27FC236}">
                      <a16:creationId xmlns:a16="http://schemas.microsoft.com/office/drawing/2014/main" id="{942358D8-7E6B-4EEC-92D1-0D28A38E20B1}"/>
                    </a:ext>
                  </a:extLst>
                </p:cNvPr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017;p5">
                  <a:extLst>
                    <a:ext uri="{FF2B5EF4-FFF2-40B4-BE49-F238E27FC236}">
                      <a16:creationId xmlns:a16="http://schemas.microsoft.com/office/drawing/2014/main" id="{724DA2AA-848E-4F30-BB48-2BBE23CA5CC5}"/>
                    </a:ext>
                  </a:extLst>
                </p:cNvPr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1018;p5">
                  <a:extLst>
                    <a:ext uri="{FF2B5EF4-FFF2-40B4-BE49-F238E27FC236}">
                      <a16:creationId xmlns:a16="http://schemas.microsoft.com/office/drawing/2014/main" id="{00B09E3E-A1FF-4A67-87FF-6ABEF3A44B3A}"/>
                    </a:ext>
                  </a:extLst>
                </p:cNvPr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1019;p5">
                  <a:extLst>
                    <a:ext uri="{FF2B5EF4-FFF2-40B4-BE49-F238E27FC236}">
                      <a16:creationId xmlns:a16="http://schemas.microsoft.com/office/drawing/2014/main" id="{1980A1F4-9597-44AC-ADEC-0CB75C77AC58}"/>
                    </a:ext>
                  </a:extLst>
                </p:cNvPr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020;p5">
                  <a:extLst>
                    <a:ext uri="{FF2B5EF4-FFF2-40B4-BE49-F238E27FC236}">
                      <a16:creationId xmlns:a16="http://schemas.microsoft.com/office/drawing/2014/main" id="{3600675B-3E69-4A92-BFFA-A7F3BEBEAF6C}"/>
                    </a:ext>
                  </a:extLst>
                </p:cNvPr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021;p5">
                  <a:extLst>
                    <a:ext uri="{FF2B5EF4-FFF2-40B4-BE49-F238E27FC236}">
                      <a16:creationId xmlns:a16="http://schemas.microsoft.com/office/drawing/2014/main" id="{F572AA06-32BF-4777-9666-35A7C4B91FD4}"/>
                    </a:ext>
                  </a:extLst>
                </p:cNvPr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022;p5">
                  <a:extLst>
                    <a:ext uri="{FF2B5EF4-FFF2-40B4-BE49-F238E27FC236}">
                      <a16:creationId xmlns:a16="http://schemas.microsoft.com/office/drawing/2014/main" id="{51D17F5B-4A51-49BB-BACB-04CCF1BDB1A0}"/>
                    </a:ext>
                  </a:extLst>
                </p:cNvPr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023;p5">
                  <a:extLst>
                    <a:ext uri="{FF2B5EF4-FFF2-40B4-BE49-F238E27FC236}">
                      <a16:creationId xmlns:a16="http://schemas.microsoft.com/office/drawing/2014/main" id="{679CFECC-F613-4F5B-9546-072034B29A2F}"/>
                    </a:ext>
                  </a:extLst>
                </p:cNvPr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024;p5">
                  <a:extLst>
                    <a:ext uri="{FF2B5EF4-FFF2-40B4-BE49-F238E27FC236}">
                      <a16:creationId xmlns:a16="http://schemas.microsoft.com/office/drawing/2014/main" id="{991DA10E-DA8B-4986-8B32-74ED3F2D8644}"/>
                    </a:ext>
                  </a:extLst>
                </p:cNvPr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025;p5">
                  <a:extLst>
                    <a:ext uri="{FF2B5EF4-FFF2-40B4-BE49-F238E27FC236}">
                      <a16:creationId xmlns:a16="http://schemas.microsoft.com/office/drawing/2014/main" id="{FFBC37C2-2F84-4690-A4EE-C7433422755E}"/>
                    </a:ext>
                  </a:extLst>
                </p:cNvPr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026;p5">
                  <a:extLst>
                    <a:ext uri="{FF2B5EF4-FFF2-40B4-BE49-F238E27FC236}">
                      <a16:creationId xmlns:a16="http://schemas.microsoft.com/office/drawing/2014/main" id="{A4935433-4FAC-47EB-8134-F44DD098E7F8}"/>
                    </a:ext>
                  </a:extLst>
                </p:cNvPr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027;p5">
                  <a:extLst>
                    <a:ext uri="{FF2B5EF4-FFF2-40B4-BE49-F238E27FC236}">
                      <a16:creationId xmlns:a16="http://schemas.microsoft.com/office/drawing/2014/main" id="{B89B1AB6-A9BF-47F8-B77E-0308F147C204}"/>
                    </a:ext>
                  </a:extLst>
                </p:cNvPr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028;p5">
                  <a:extLst>
                    <a:ext uri="{FF2B5EF4-FFF2-40B4-BE49-F238E27FC236}">
                      <a16:creationId xmlns:a16="http://schemas.microsoft.com/office/drawing/2014/main" id="{464DCBFD-BEE0-4B5E-9B23-D9C8E6EB26A0}"/>
                    </a:ext>
                  </a:extLst>
                </p:cNvPr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029;p5">
                  <a:extLst>
                    <a:ext uri="{FF2B5EF4-FFF2-40B4-BE49-F238E27FC236}">
                      <a16:creationId xmlns:a16="http://schemas.microsoft.com/office/drawing/2014/main" id="{F587ED9D-C10F-4B3B-868A-DFDAB734F1E0}"/>
                    </a:ext>
                  </a:extLst>
                </p:cNvPr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030;p5">
                  <a:extLst>
                    <a:ext uri="{FF2B5EF4-FFF2-40B4-BE49-F238E27FC236}">
                      <a16:creationId xmlns:a16="http://schemas.microsoft.com/office/drawing/2014/main" id="{4F76F8F3-9737-4AD9-A1C9-50CD6B52154A}"/>
                    </a:ext>
                  </a:extLst>
                </p:cNvPr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031;p5">
                  <a:extLst>
                    <a:ext uri="{FF2B5EF4-FFF2-40B4-BE49-F238E27FC236}">
                      <a16:creationId xmlns:a16="http://schemas.microsoft.com/office/drawing/2014/main" id="{3F9A6B35-507F-4F6E-8310-F8E801B92B0D}"/>
                    </a:ext>
                  </a:extLst>
                </p:cNvPr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032;p5">
                  <a:extLst>
                    <a:ext uri="{FF2B5EF4-FFF2-40B4-BE49-F238E27FC236}">
                      <a16:creationId xmlns:a16="http://schemas.microsoft.com/office/drawing/2014/main" id="{CA9A0A63-7392-43E2-841A-AF7D65747C76}"/>
                    </a:ext>
                  </a:extLst>
                </p:cNvPr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033;p5">
                  <a:extLst>
                    <a:ext uri="{FF2B5EF4-FFF2-40B4-BE49-F238E27FC236}">
                      <a16:creationId xmlns:a16="http://schemas.microsoft.com/office/drawing/2014/main" id="{0ED2B2D6-3BF8-400F-AC79-1DFE6330AE4B}"/>
                    </a:ext>
                  </a:extLst>
                </p:cNvPr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034;p5">
                  <a:extLst>
                    <a:ext uri="{FF2B5EF4-FFF2-40B4-BE49-F238E27FC236}">
                      <a16:creationId xmlns:a16="http://schemas.microsoft.com/office/drawing/2014/main" id="{E5C54A17-7E80-46EE-B86E-10C09EFE88F1}"/>
                    </a:ext>
                  </a:extLst>
                </p:cNvPr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035;p5">
                  <a:extLst>
                    <a:ext uri="{FF2B5EF4-FFF2-40B4-BE49-F238E27FC236}">
                      <a16:creationId xmlns:a16="http://schemas.microsoft.com/office/drawing/2014/main" id="{0E1D9774-0DD6-4127-8700-894A8E8A95B6}"/>
                    </a:ext>
                  </a:extLst>
                </p:cNvPr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036;p5">
                  <a:extLst>
                    <a:ext uri="{FF2B5EF4-FFF2-40B4-BE49-F238E27FC236}">
                      <a16:creationId xmlns:a16="http://schemas.microsoft.com/office/drawing/2014/main" id="{A707616A-18C0-4893-AD32-6EE1B53A7E97}"/>
                    </a:ext>
                  </a:extLst>
                </p:cNvPr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037;p5">
                  <a:extLst>
                    <a:ext uri="{FF2B5EF4-FFF2-40B4-BE49-F238E27FC236}">
                      <a16:creationId xmlns:a16="http://schemas.microsoft.com/office/drawing/2014/main" id="{81D8AED6-295F-47CC-AFE3-89985D4DF8FA}"/>
                    </a:ext>
                  </a:extLst>
                </p:cNvPr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038;p5">
                  <a:extLst>
                    <a:ext uri="{FF2B5EF4-FFF2-40B4-BE49-F238E27FC236}">
                      <a16:creationId xmlns:a16="http://schemas.microsoft.com/office/drawing/2014/main" id="{7B5E4CB8-2931-4DEE-B1F2-0C2C8F383050}"/>
                    </a:ext>
                  </a:extLst>
                </p:cNvPr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039;p5">
                  <a:extLst>
                    <a:ext uri="{FF2B5EF4-FFF2-40B4-BE49-F238E27FC236}">
                      <a16:creationId xmlns:a16="http://schemas.microsoft.com/office/drawing/2014/main" id="{702458CF-F6D9-470E-B8A9-EA442A091DC1}"/>
                    </a:ext>
                  </a:extLst>
                </p:cNvPr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1040;p5">
                  <a:extLst>
                    <a:ext uri="{FF2B5EF4-FFF2-40B4-BE49-F238E27FC236}">
                      <a16:creationId xmlns:a16="http://schemas.microsoft.com/office/drawing/2014/main" id="{FEDD3ABE-F3C9-4656-8902-8488CBAAE8AD}"/>
                    </a:ext>
                  </a:extLst>
                </p:cNvPr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1041;p5">
                  <a:extLst>
                    <a:ext uri="{FF2B5EF4-FFF2-40B4-BE49-F238E27FC236}">
                      <a16:creationId xmlns:a16="http://schemas.microsoft.com/office/drawing/2014/main" id="{EFB6355B-DC7F-4E73-86C0-FD3066CA5B3E}"/>
                    </a:ext>
                  </a:extLst>
                </p:cNvPr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1042;p5">
                  <a:extLst>
                    <a:ext uri="{FF2B5EF4-FFF2-40B4-BE49-F238E27FC236}">
                      <a16:creationId xmlns:a16="http://schemas.microsoft.com/office/drawing/2014/main" id="{3990E258-FC01-4EEF-861C-D8401738948D}"/>
                    </a:ext>
                  </a:extLst>
                </p:cNvPr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1043;p5">
                  <a:extLst>
                    <a:ext uri="{FF2B5EF4-FFF2-40B4-BE49-F238E27FC236}">
                      <a16:creationId xmlns:a16="http://schemas.microsoft.com/office/drawing/2014/main" id="{C8D38973-D895-4894-94D4-C199289276B1}"/>
                    </a:ext>
                  </a:extLst>
                </p:cNvPr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1044;p5">
                  <a:extLst>
                    <a:ext uri="{FF2B5EF4-FFF2-40B4-BE49-F238E27FC236}">
                      <a16:creationId xmlns:a16="http://schemas.microsoft.com/office/drawing/2014/main" id="{D06394D3-4AC2-4F39-AE36-52B49B2AFD0E}"/>
                    </a:ext>
                  </a:extLst>
                </p:cNvPr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1045;p5">
                  <a:extLst>
                    <a:ext uri="{FF2B5EF4-FFF2-40B4-BE49-F238E27FC236}">
                      <a16:creationId xmlns:a16="http://schemas.microsoft.com/office/drawing/2014/main" id="{6AB02714-A0B7-44B6-9A6A-90D3496EC1E5}"/>
                    </a:ext>
                  </a:extLst>
                </p:cNvPr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1046;p5">
                  <a:extLst>
                    <a:ext uri="{FF2B5EF4-FFF2-40B4-BE49-F238E27FC236}">
                      <a16:creationId xmlns:a16="http://schemas.microsoft.com/office/drawing/2014/main" id="{7C1CC64F-789F-4872-B3AF-6F8698FE6CB5}"/>
                    </a:ext>
                  </a:extLst>
                </p:cNvPr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1047;p5">
                  <a:extLst>
                    <a:ext uri="{FF2B5EF4-FFF2-40B4-BE49-F238E27FC236}">
                      <a16:creationId xmlns:a16="http://schemas.microsoft.com/office/drawing/2014/main" id="{9E18DC80-3140-44D7-BF23-404EBE680047}"/>
                    </a:ext>
                  </a:extLst>
                </p:cNvPr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1048;p5">
                  <a:extLst>
                    <a:ext uri="{FF2B5EF4-FFF2-40B4-BE49-F238E27FC236}">
                      <a16:creationId xmlns:a16="http://schemas.microsoft.com/office/drawing/2014/main" id="{C0DC6B51-C6F5-44FB-A6A3-F73245067681}"/>
                    </a:ext>
                  </a:extLst>
                </p:cNvPr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1049;p5">
                  <a:extLst>
                    <a:ext uri="{FF2B5EF4-FFF2-40B4-BE49-F238E27FC236}">
                      <a16:creationId xmlns:a16="http://schemas.microsoft.com/office/drawing/2014/main" id="{B857C2F6-4E24-4D9B-BC22-48F43453C485}"/>
                    </a:ext>
                  </a:extLst>
                </p:cNvPr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1050;p5">
                  <a:extLst>
                    <a:ext uri="{FF2B5EF4-FFF2-40B4-BE49-F238E27FC236}">
                      <a16:creationId xmlns:a16="http://schemas.microsoft.com/office/drawing/2014/main" id="{F98C6E21-BCE3-435B-84C6-2F4118FA426B}"/>
                    </a:ext>
                  </a:extLst>
                </p:cNvPr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1051;p5">
                  <a:extLst>
                    <a:ext uri="{FF2B5EF4-FFF2-40B4-BE49-F238E27FC236}">
                      <a16:creationId xmlns:a16="http://schemas.microsoft.com/office/drawing/2014/main" id="{614BD144-1BD2-4BE1-ACB1-DD9F900EC57A}"/>
                    </a:ext>
                  </a:extLst>
                </p:cNvPr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1052;p5">
                  <a:extLst>
                    <a:ext uri="{FF2B5EF4-FFF2-40B4-BE49-F238E27FC236}">
                      <a16:creationId xmlns:a16="http://schemas.microsoft.com/office/drawing/2014/main" id="{9544EFB6-62C5-45A8-9B97-5FF12E9F62D2}"/>
                    </a:ext>
                  </a:extLst>
                </p:cNvPr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" name="Google Shape;1053;p5">
                <a:extLst>
                  <a:ext uri="{FF2B5EF4-FFF2-40B4-BE49-F238E27FC236}">
                    <a16:creationId xmlns:a16="http://schemas.microsoft.com/office/drawing/2014/main" id="{9A817DFA-294F-4DA8-B6EA-CBCCFABD1BFB}"/>
                  </a:ext>
                </a:extLst>
              </p:cNvPr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Design Process</a:t>
            </a:r>
            <a:endParaRPr sz="4000" dirty="0"/>
          </a:p>
        </p:txBody>
      </p:sp>
      <p:sp>
        <p:nvSpPr>
          <p:cNvPr id="970" name="Google Shape;970;p34"/>
          <p:cNvSpPr/>
          <p:nvPr/>
        </p:nvSpPr>
        <p:spPr>
          <a:xfrm>
            <a:off x="2574151" y="3452057"/>
            <a:ext cx="1068082" cy="3477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75" name="Google Shape;975;p34"/>
          <p:cNvSpPr txBox="1">
            <a:spLocks noGrp="1"/>
          </p:cNvSpPr>
          <p:nvPr>
            <p:ph type="body" idx="1"/>
          </p:nvPr>
        </p:nvSpPr>
        <p:spPr>
          <a:xfrm>
            <a:off x="2017544" y="3870476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Rigourous debugging </a:t>
            </a:r>
            <a:endParaRPr sz="1600" dirty="0"/>
          </a:p>
        </p:txBody>
      </p:sp>
      <p:sp>
        <p:nvSpPr>
          <p:cNvPr id="976" name="Google Shape;976;p34"/>
          <p:cNvSpPr/>
          <p:nvPr/>
        </p:nvSpPr>
        <p:spPr>
          <a:xfrm>
            <a:off x="2274474" y="1767659"/>
            <a:ext cx="1728908" cy="3548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978" name="Google Shape;978;p34"/>
          <p:cNvSpPr txBox="1">
            <a:spLocks noGrp="1"/>
          </p:cNvSpPr>
          <p:nvPr>
            <p:ph type="body" idx="3"/>
          </p:nvPr>
        </p:nvSpPr>
        <p:spPr>
          <a:xfrm>
            <a:off x="1848332" y="2195661"/>
            <a:ext cx="2569812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Information from lectures and other resources</a:t>
            </a:r>
          </a:p>
        </p:txBody>
      </p:sp>
      <p:sp>
        <p:nvSpPr>
          <p:cNvPr id="979" name="Google Shape;979;p34"/>
          <p:cNvSpPr/>
          <p:nvPr/>
        </p:nvSpPr>
        <p:spPr>
          <a:xfrm>
            <a:off x="5155987" y="3452058"/>
            <a:ext cx="1636700" cy="34771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906986" y="1669704"/>
            <a:ext cx="2452504" cy="736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Fundamentals </a:t>
            </a: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5100262" y="1767659"/>
            <a:ext cx="1830736" cy="31244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 txBox="1">
            <a:spLocks noGrp="1"/>
          </p:cNvSpPr>
          <p:nvPr>
            <p:ph type="body" idx="6"/>
          </p:nvPr>
        </p:nvSpPr>
        <p:spPr>
          <a:xfrm>
            <a:off x="4903000" y="386798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Editing functions to improve efficiency and fix bugs</a:t>
            </a:r>
            <a:endParaRPr sz="1600"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25856" y="3358475"/>
            <a:ext cx="2520919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Improvement</a:t>
            </a:r>
          </a:p>
        </p:txBody>
      </p:sp>
      <p:sp>
        <p:nvSpPr>
          <p:cNvPr id="984" name="Google Shape;984;p34"/>
          <p:cNvSpPr txBox="1">
            <a:spLocks noGrp="1"/>
          </p:cNvSpPr>
          <p:nvPr>
            <p:ph type="body" idx="8"/>
          </p:nvPr>
        </p:nvSpPr>
        <p:spPr>
          <a:xfrm>
            <a:off x="4898580" y="223692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Creating programs in code </a:t>
            </a: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Process</a:t>
            </a:r>
            <a:endParaRPr dirty="0"/>
          </a:p>
        </p:txBody>
      </p:sp>
      <p:grpSp>
        <p:nvGrpSpPr>
          <p:cNvPr id="2223" name="Google Shape;2223;p61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2224" name="Google Shape;2224;p61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61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2226" name="Google Shape;2226;p61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name="adj" fmla="val 878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1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name="adj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1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6" name="Google Shape;2236;p61"/>
          <p:cNvGrpSpPr/>
          <p:nvPr/>
        </p:nvGrpSpPr>
        <p:grpSpPr>
          <a:xfrm rot="-153860" flipH="1">
            <a:off x="4364961" y="3126606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29F016E9-F885-4B1B-8E17-DE72F79D1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7227" r="5282" b="8384"/>
          <a:stretch/>
        </p:blipFill>
        <p:spPr bwMode="auto">
          <a:xfrm>
            <a:off x="4090198" y="1319058"/>
            <a:ext cx="4834353" cy="2943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230" name="Google Shape;2230;p61"/>
          <p:cNvGrpSpPr/>
          <p:nvPr/>
        </p:nvGrpSpPr>
        <p:grpSpPr>
          <a:xfrm rot="-153860" flipH="1">
            <a:off x="8255252" y="1341930"/>
            <a:ext cx="1059230" cy="1643799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1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sp>
        <p:nvSpPr>
          <p:cNvPr id="1187" name="Google Shape;1187;p40"/>
          <p:cNvSpPr txBox="1">
            <a:spLocks noGrp="1"/>
          </p:cNvSpPr>
          <p:nvPr>
            <p:ph type="body" idx="5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Based in terminal</a:t>
            </a:r>
            <a:endParaRPr sz="1600" dirty="0"/>
          </a:p>
        </p:txBody>
      </p:sp>
      <p:sp>
        <p:nvSpPr>
          <p:cNvPr id="1188" name="Google Shape;1188;p40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 txBox="1">
            <a:spLocks noGrp="1"/>
          </p:cNvSpPr>
          <p:nvPr>
            <p:ph type="body" idx="1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Used “&gt;&gt;” and “—” to create space between menus and functions</a:t>
            </a:r>
            <a:endParaRPr sz="1600" dirty="0"/>
          </a:p>
        </p:txBody>
      </p:sp>
      <p:sp>
        <p:nvSpPr>
          <p:cNvPr id="1192" name="Google Shape;1192;p40"/>
          <p:cNvSpPr txBox="1">
            <a:spLocks noGrp="1"/>
          </p:cNvSpPr>
          <p:nvPr>
            <p:ph type="body" idx="2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Keep main menu simple and easy to understand</a:t>
            </a:r>
            <a:endParaRPr sz="1600" dirty="0"/>
          </a:p>
        </p:txBody>
      </p:sp>
      <p:sp>
        <p:nvSpPr>
          <p:cNvPr id="1193" name="Google Shape;1193;p40"/>
          <p:cNvSpPr txBox="1">
            <a:spLocks noGrp="1"/>
          </p:cNvSpPr>
          <p:nvPr>
            <p:ph type="subTitle" idx="3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Characters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subTitle" idx="4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Submenus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subTitle" idx="6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</a:t>
            </a:r>
            <a:endParaRPr dirty="0"/>
          </a:p>
        </p:txBody>
      </p:sp>
      <p:grpSp>
        <p:nvGrpSpPr>
          <p:cNvPr id="1196" name="Google Shape;1196;p40"/>
          <p:cNvGrpSpPr/>
          <p:nvPr/>
        </p:nvGrpSpPr>
        <p:grpSpPr>
          <a:xfrm>
            <a:off x="1704599" y="2320528"/>
            <a:ext cx="856439" cy="1017407"/>
            <a:chOff x="1693512" y="1522810"/>
            <a:chExt cx="856439" cy="1017407"/>
          </a:xfrm>
        </p:grpSpPr>
        <p:sp>
          <p:nvSpPr>
            <p:cNvPr id="1197" name="Google Shape;1197;p40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40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199" name="Google Shape;1199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0"/>
          <p:cNvGrpSpPr/>
          <p:nvPr/>
        </p:nvGrpSpPr>
        <p:grpSpPr>
          <a:xfrm>
            <a:off x="6448930" y="2320522"/>
            <a:ext cx="856439" cy="1017407"/>
            <a:chOff x="6492512" y="1522810"/>
            <a:chExt cx="856439" cy="1017407"/>
          </a:xfrm>
        </p:grpSpPr>
        <p:sp>
          <p:nvSpPr>
            <p:cNvPr id="1203" name="Google Shape;1203;p40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40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8" name="Google Shape;1208;p40"/>
          <p:cNvGrpSpPr/>
          <p:nvPr/>
        </p:nvGrpSpPr>
        <p:grpSpPr>
          <a:xfrm>
            <a:off x="4210451" y="1483435"/>
            <a:ext cx="856439" cy="1017407"/>
            <a:chOff x="4163637" y="2277085"/>
            <a:chExt cx="856439" cy="1017407"/>
          </a:xfrm>
        </p:grpSpPr>
        <p:sp>
          <p:nvSpPr>
            <p:cNvPr id="1209" name="Google Shape;1209;p40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40"/>
            <p:cNvGrpSpPr/>
            <p:nvPr/>
          </p:nvGrpSpPr>
          <p:grpSpPr>
            <a:xfrm rot="2168986" flipH="1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1211" name="Google Shape;1211;p40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4" name="Google Shape;1214;p40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1215" name="Google Shape;1215;p40"/>
            <p:cNvSpPr/>
            <p:nvPr/>
          </p:nvSpPr>
          <p:spPr>
            <a:xfrm>
              <a:off x="1193050" y="238125"/>
              <a:ext cx="5214325" cy="2779825"/>
            </a:xfrm>
            <a:custGeom>
              <a:avLst/>
              <a:gdLst/>
              <a:ahLst/>
              <a:cxnLst/>
              <a:rect l="l" t="t" r="r" b="b"/>
              <a:pathLst>
                <a:path w="208573" h="111193" extrusionOk="0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1219150" y="3005300"/>
              <a:ext cx="5164575" cy="2452025"/>
            </a:xfrm>
            <a:custGeom>
              <a:avLst/>
              <a:gdLst/>
              <a:ahLst/>
              <a:cxnLst/>
              <a:rect l="l" t="t" r="r" b="b"/>
              <a:pathLst>
                <a:path w="206583" h="98081" extrusionOk="0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1218" name="Google Shape;1218;p40"/>
            <p:cNvSpPr/>
            <p:nvPr/>
          </p:nvSpPr>
          <p:spPr>
            <a:xfrm>
              <a:off x="2271950" y="4530075"/>
              <a:ext cx="3974775" cy="927250"/>
            </a:xfrm>
            <a:custGeom>
              <a:avLst/>
              <a:gdLst/>
              <a:ahLst/>
              <a:cxnLst/>
              <a:rect l="l" t="t" r="r" b="b"/>
              <a:pathLst>
                <a:path w="158991" h="37090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106825" y="238940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292550" y="238100"/>
              <a:ext cx="4648350" cy="3986175"/>
            </a:xfrm>
            <a:custGeom>
              <a:avLst/>
              <a:gdLst/>
              <a:ahLst/>
              <a:cxnLst/>
              <a:rect l="l" t="t" r="r" b="b"/>
              <a:pathLst>
                <a:path w="185934" h="159447" extrusionOk="0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40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1222" name="Google Shape;1222;p40"/>
            <p:cNvSpPr/>
            <p:nvPr/>
          </p:nvSpPr>
          <p:spPr>
            <a:xfrm>
              <a:off x="1507025" y="4234050"/>
              <a:ext cx="4587200" cy="1223275"/>
            </a:xfrm>
            <a:custGeom>
              <a:avLst/>
              <a:gdLst/>
              <a:ahLst/>
              <a:cxnLst/>
              <a:rect l="l" t="t" r="r" b="b"/>
              <a:pathLst>
                <a:path w="183488" h="48931" extrusionOk="0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341900" y="238125"/>
              <a:ext cx="917450" cy="917450"/>
            </a:xfrm>
            <a:custGeom>
              <a:avLst/>
              <a:gdLst/>
              <a:ahLst/>
              <a:cxnLst/>
              <a:rect l="l" t="t" r="r" b="b"/>
              <a:pathLst>
                <a:path w="36698" h="36698" extrusionOk="0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989800" y="1232200"/>
              <a:ext cx="3620825" cy="1705225"/>
            </a:xfrm>
            <a:custGeom>
              <a:avLst/>
              <a:gdLst/>
              <a:ahLst/>
              <a:cxnLst/>
              <a:rect l="l" t="t" r="r" b="b"/>
              <a:pathLst>
                <a:path w="144833" h="68209" extrusionOk="0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812825" y="2671550"/>
              <a:ext cx="3975575" cy="1256700"/>
            </a:xfrm>
            <a:custGeom>
              <a:avLst/>
              <a:gdLst/>
              <a:ahLst/>
              <a:cxnLst/>
              <a:rect l="l" t="t" r="r" b="b"/>
              <a:pathLst>
                <a:path w="159023" h="50268" extrusionOk="0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3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 Interface</a:t>
            </a:r>
            <a:endParaRPr sz="4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B91A15-C25B-4EE4-93C7-E593DF82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812910"/>
            <a:ext cx="7103172" cy="27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60B4F87-8F5B-4CBC-9F3F-4F882259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3" y="2989427"/>
            <a:ext cx="7103172" cy="21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Core Classes</a:t>
            </a:r>
            <a:endParaRPr sz="4000" dirty="0"/>
          </a:p>
        </p:txBody>
      </p:sp>
      <p:sp>
        <p:nvSpPr>
          <p:cNvPr id="1641" name="Google Shape;1641;p49"/>
          <p:cNvSpPr/>
          <p:nvPr/>
        </p:nvSpPr>
        <p:spPr>
          <a:xfrm>
            <a:off x="1008592" y="1916063"/>
            <a:ext cx="3766219" cy="2502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9"/>
          <p:cNvSpPr txBox="1">
            <a:spLocks noGrp="1"/>
          </p:cNvSpPr>
          <p:nvPr>
            <p:ph type="body" idx="3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students’ information based on classification wanted</a:t>
            </a:r>
            <a:endParaRPr lang="en-CA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45" name="Google Shape;1645;p49"/>
          <p:cNvSpPr txBox="1">
            <a:spLocks noGrp="1"/>
          </p:cNvSpPr>
          <p:nvPr>
            <p:ph type="subTitle" idx="4"/>
          </p:nvPr>
        </p:nvSpPr>
        <p:spPr>
          <a:xfrm>
            <a:off x="888820" y="1788665"/>
            <a:ext cx="402873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7" name="Google Shape;1647;p49"/>
          <p:cNvSpPr/>
          <p:nvPr/>
        </p:nvSpPr>
        <p:spPr>
          <a:xfrm>
            <a:off x="1028737" y="3287198"/>
            <a:ext cx="6872259" cy="30764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8" name="Google Shape;1648;p49"/>
          <p:cNvSpPr txBox="1">
            <a:spLocks noGrp="1"/>
          </p:cNvSpPr>
          <p:nvPr>
            <p:ph type="body" idx="7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create and append lists based on classification wanted</a:t>
            </a:r>
          </a:p>
        </p:txBody>
      </p:sp>
      <p:sp>
        <p:nvSpPr>
          <p:cNvPr id="1649" name="Google Shape;1649;p49"/>
          <p:cNvSpPr txBox="1">
            <a:spLocks noGrp="1"/>
          </p:cNvSpPr>
          <p:nvPr>
            <p:ph type="subTitle" idx="8"/>
          </p:nvPr>
        </p:nvSpPr>
        <p:spPr>
          <a:xfrm>
            <a:off x="892943" y="3171225"/>
            <a:ext cx="7008053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000" dirty="0">
                <a:latin typeface="Jua" panose="020B0604020202020204" charset="-127"/>
                <a:ea typeface="Jua" panose="020B0604020202020204" charset="-127"/>
                <a:cs typeface="Arial" panose="020B0604020202020204" pitchFamily="34" charset="0"/>
              </a:rPr>
              <a:t>DomesticStudentList/InternationalStudentList/StudentList</a:t>
            </a:r>
          </a:p>
        </p:txBody>
      </p:sp>
      <p:grpSp>
        <p:nvGrpSpPr>
          <p:cNvPr id="1650" name="Google Shape;1650;p49"/>
          <p:cNvGrpSpPr/>
          <p:nvPr/>
        </p:nvGrpSpPr>
        <p:grpSpPr>
          <a:xfrm rot="1622414" flipH="1">
            <a:off x="8008643" y="3868201"/>
            <a:ext cx="607268" cy="767876"/>
            <a:chOff x="590872" y="3616107"/>
            <a:chExt cx="666362" cy="842599"/>
          </a:xfrm>
        </p:grpSpPr>
        <p:sp>
          <p:nvSpPr>
            <p:cNvPr id="1651" name="Google Shape;1651;p49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49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653" name="Google Shape;1653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9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5" name="Google Shape;1655;p49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 flipH="1">
            <a:off x="4956022" y="1153753"/>
            <a:ext cx="888606" cy="993009"/>
            <a:chOff x="3711441" y="719695"/>
            <a:chExt cx="975097" cy="1089662"/>
          </a:xfrm>
        </p:grpSpPr>
        <p:grpSp>
          <p:nvGrpSpPr>
            <p:cNvPr id="1657" name="Google Shape;1657;p49"/>
            <p:cNvGrpSpPr/>
            <p:nvPr/>
          </p:nvGrpSpPr>
          <p:grpSpPr>
            <a:xfrm rot="-2934449">
              <a:off x="3893753" y="948420"/>
              <a:ext cx="610474" cy="761386"/>
              <a:chOff x="7825539" y="3253849"/>
              <a:chExt cx="478704" cy="597073"/>
            </a:xfrm>
          </p:grpSpPr>
          <p:sp>
            <p:nvSpPr>
              <p:cNvPr id="1658" name="Google Shape;1658;p49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9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1660;p49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9"/>
          <p:cNvGrpSpPr/>
          <p:nvPr/>
        </p:nvGrpSpPr>
        <p:grpSpPr>
          <a:xfrm>
            <a:off x="254298" y="45026"/>
            <a:ext cx="1590674" cy="1573429"/>
            <a:chOff x="142887" y="247258"/>
            <a:chExt cx="2115821" cy="2093161"/>
          </a:xfrm>
        </p:grpSpPr>
        <p:grpSp>
          <p:nvGrpSpPr>
            <p:cNvPr id="1667" name="Google Shape;1667;p49"/>
            <p:cNvGrpSpPr/>
            <p:nvPr/>
          </p:nvGrpSpPr>
          <p:grpSpPr>
            <a:xfrm rot="-358138">
              <a:off x="204708" y="1015371"/>
              <a:ext cx="1339361" cy="1258820"/>
              <a:chOff x="39161" y="2569289"/>
              <a:chExt cx="2207289" cy="2074556"/>
            </a:xfrm>
          </p:grpSpPr>
          <p:sp>
            <p:nvSpPr>
              <p:cNvPr id="1668" name="Google Shape;1668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 rot="-1618257" flipH="1">
              <a:off x="1031568" y="433283"/>
              <a:ext cx="1059019" cy="995336"/>
              <a:chOff x="39161" y="2569289"/>
              <a:chExt cx="2207289" cy="2074556"/>
            </a:xfrm>
          </p:grpSpPr>
          <p:sp>
            <p:nvSpPr>
              <p:cNvPr id="1684" name="Google Shape;1684;p49"/>
              <p:cNvSpPr/>
              <p:nvPr/>
            </p:nvSpPr>
            <p:spPr>
              <a:xfrm rot="376776" flipH="1">
                <a:off x="135373" y="2672421"/>
                <a:ext cx="1988222" cy="1868294"/>
              </a:xfrm>
              <a:custGeom>
                <a:avLst/>
                <a:gdLst/>
                <a:ahLst/>
                <a:cxnLst/>
                <a:rect l="l" t="t" r="r" b="b"/>
                <a:pathLst>
                  <a:path w="59500" h="55911" extrusionOk="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9"/>
              <p:cNvSpPr/>
              <p:nvPr/>
            </p:nvSpPr>
            <p:spPr>
              <a:xfrm rot="376776" flipH="1">
                <a:off x="1688275" y="4022649"/>
                <a:ext cx="218604" cy="585348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6968" extrusionOk="0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9"/>
              <p:cNvSpPr/>
              <p:nvPr/>
            </p:nvSpPr>
            <p:spPr>
              <a:xfrm rot="376748" flipH="1">
                <a:off x="1485677" y="3577206"/>
                <a:ext cx="218654" cy="6253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17720" extrusionOk="0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9"/>
              <p:cNvSpPr/>
              <p:nvPr/>
            </p:nvSpPr>
            <p:spPr>
              <a:xfrm rot="376776" flipH="1">
                <a:off x="1284459" y="3145767"/>
                <a:ext cx="218604" cy="612897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7746" extrusionOk="0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9"/>
              <p:cNvSpPr/>
              <p:nvPr/>
            </p:nvSpPr>
            <p:spPr>
              <a:xfrm rot="376776" flipH="1">
                <a:off x="1078967" y="2779772"/>
                <a:ext cx="217802" cy="546449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15791" extrusionOk="0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9"/>
              <p:cNvSpPr/>
              <p:nvPr/>
            </p:nvSpPr>
            <p:spPr>
              <a:xfrm rot="376798" flipH="1">
                <a:off x="496526" y="3476634"/>
                <a:ext cx="125298" cy="239556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169" extrusionOk="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9"/>
              <p:cNvSpPr/>
              <p:nvPr/>
            </p:nvSpPr>
            <p:spPr>
              <a:xfrm rot="376776" flipH="1">
                <a:off x="791432" y="2635135"/>
                <a:ext cx="235345" cy="320570"/>
              </a:xfrm>
              <a:custGeom>
                <a:avLst/>
                <a:gdLst/>
                <a:ahLst/>
                <a:cxnLst/>
                <a:rect l="l" t="t" r="r" b="b"/>
                <a:pathLst>
                  <a:path w="7043" h="9324" extrusionOk="0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9"/>
              <p:cNvSpPr/>
              <p:nvPr/>
            </p:nvSpPr>
            <p:spPr>
              <a:xfrm rot="376804" flipH="1">
                <a:off x="260070" y="2611373"/>
                <a:ext cx="377701" cy="1044490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30678" extrusionOk="0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9"/>
              <p:cNvSpPr/>
              <p:nvPr/>
            </p:nvSpPr>
            <p:spPr>
              <a:xfrm rot="376776" flipH="1">
                <a:off x="1266619" y="4060058"/>
                <a:ext cx="284767" cy="322292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9645" extrusionOk="0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9"/>
              <p:cNvSpPr/>
              <p:nvPr/>
            </p:nvSpPr>
            <p:spPr>
              <a:xfrm rot="376776" flipH="1">
                <a:off x="1779390" y="3939080"/>
                <a:ext cx="333353" cy="251518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7527" extrusionOk="0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9"/>
              <p:cNvSpPr/>
              <p:nvPr/>
            </p:nvSpPr>
            <p:spPr>
              <a:xfrm rot="376776" flipH="1">
                <a:off x="1112618" y="3877158"/>
                <a:ext cx="548582" cy="285836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8554" extrusionOk="0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9"/>
              <p:cNvSpPr/>
              <p:nvPr/>
            </p:nvSpPr>
            <p:spPr>
              <a:xfrm rot="376776" flipH="1">
                <a:off x="1091256" y="4006289"/>
                <a:ext cx="558373" cy="175665"/>
              </a:xfrm>
              <a:custGeom>
                <a:avLst/>
                <a:gdLst/>
                <a:ahLst/>
                <a:cxnLst/>
                <a:rect l="l" t="t" r="r" b="b"/>
                <a:pathLst>
                  <a:path w="16710" h="5257" extrusionOk="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9"/>
              <p:cNvSpPr/>
              <p:nvPr/>
            </p:nvSpPr>
            <p:spPr>
              <a:xfrm rot="376776" flipH="1">
                <a:off x="1673051" y="3634359"/>
                <a:ext cx="458126" cy="457258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684" extrusionOk="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9"/>
              <p:cNvSpPr/>
              <p:nvPr/>
            </p:nvSpPr>
            <p:spPr>
              <a:xfrm rot="376776" flipH="1">
                <a:off x="1727081" y="3733750"/>
                <a:ext cx="500831" cy="366434"/>
              </a:xfrm>
              <a:custGeom>
                <a:avLst/>
                <a:gdLst/>
                <a:ahLst/>
                <a:cxnLst/>
                <a:rect l="l" t="t" r="r" b="b"/>
                <a:pathLst>
                  <a:path w="14988" h="10966" extrusionOk="0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9"/>
              <p:cNvSpPr/>
              <p:nvPr/>
            </p:nvSpPr>
            <p:spPr>
              <a:xfrm rot="376776" flipH="1">
                <a:off x="1511572" y="3871653"/>
                <a:ext cx="296496" cy="274742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8222" extrusionOk="0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7;p49">
            <a:extLst>
              <a:ext uri="{FF2B5EF4-FFF2-40B4-BE49-F238E27FC236}">
                <a16:creationId xmlns:a16="http://schemas.microsoft.com/office/drawing/2014/main" id="{95E4CDA8-4488-4C72-BDC2-1772178BA7DE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  <a:defRPr sz="27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CA" sz="4000" b="1" dirty="0">
                <a:solidFill>
                  <a:schemeClr val="tx1"/>
                </a:solidFill>
                <a:latin typeface="Jua" panose="020B0604020202020204" charset="-127"/>
                <a:ea typeface="Jua" panose="020B0604020202020204" charset="-127"/>
              </a:rPr>
              <a:t>Core Functions</a:t>
            </a:r>
          </a:p>
        </p:txBody>
      </p:sp>
      <p:sp>
        <p:nvSpPr>
          <p:cNvPr id="21" name="Google Shape;1641;p49">
            <a:extLst>
              <a:ext uri="{FF2B5EF4-FFF2-40B4-BE49-F238E27FC236}">
                <a16:creationId xmlns:a16="http://schemas.microsoft.com/office/drawing/2014/main" id="{6F20F1BF-4745-4BC0-8C68-CE4C47A84C4C}"/>
              </a:ext>
            </a:extLst>
          </p:cNvPr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5;p49">
            <a:extLst>
              <a:ext uri="{FF2B5EF4-FFF2-40B4-BE49-F238E27FC236}">
                <a16:creationId xmlns:a16="http://schemas.microsoft.com/office/drawing/2014/main" id="{B85C5A45-5A57-40EE-8562-43FFC68B27E3}"/>
              </a:ext>
            </a:extLst>
          </p:cNvPr>
          <p:cNvSpPr txBox="1">
            <a:spLocks/>
          </p:cNvSpPr>
          <p:nvPr/>
        </p:nvSpPr>
        <p:spPr>
          <a:xfrm>
            <a:off x="916077" y="1761129"/>
            <a:ext cx="141986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 err="1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lang="en-CA" sz="2000" b="1" dirty="0">
              <a:solidFill>
                <a:schemeClr val="tx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" name="Google Shape;1644;p49">
            <a:extLst>
              <a:ext uri="{FF2B5EF4-FFF2-40B4-BE49-F238E27FC236}">
                <a16:creationId xmlns:a16="http://schemas.microsoft.com/office/drawing/2014/main" id="{5CF6B415-1CFF-40B2-ACBF-48DDB989D107}"/>
              </a:ext>
            </a:extLst>
          </p:cNvPr>
          <p:cNvSpPr txBox="1">
            <a:spLocks/>
          </p:cNvSpPr>
          <p:nvPr/>
        </p:nvSpPr>
        <p:spPr>
          <a:xfrm>
            <a:off x="1117207" y="2166295"/>
            <a:ext cx="6482302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Merge sort functions responsible for creating all lists based on respective hierarchies</a:t>
            </a:r>
          </a:p>
        </p:txBody>
      </p:sp>
      <p:sp>
        <p:nvSpPr>
          <p:cNvPr id="25" name="Google Shape;1641;p49">
            <a:extLst>
              <a:ext uri="{FF2B5EF4-FFF2-40B4-BE49-F238E27FC236}">
                <a16:creationId xmlns:a16="http://schemas.microsoft.com/office/drawing/2014/main" id="{09407BB4-B5CE-4EC7-B383-956988C68A43}"/>
              </a:ext>
            </a:extLst>
          </p:cNvPr>
          <p:cNvSpPr/>
          <p:nvPr/>
        </p:nvSpPr>
        <p:spPr>
          <a:xfrm>
            <a:off x="1014278" y="2820000"/>
            <a:ext cx="1488720" cy="28178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45;p49">
            <a:extLst>
              <a:ext uri="{FF2B5EF4-FFF2-40B4-BE49-F238E27FC236}">
                <a16:creationId xmlns:a16="http://schemas.microsoft.com/office/drawing/2014/main" id="{8F2AB5EA-D57B-4825-945D-93825047C95E}"/>
              </a:ext>
            </a:extLst>
          </p:cNvPr>
          <p:cNvSpPr txBox="1">
            <a:spLocks/>
          </p:cNvSpPr>
          <p:nvPr/>
        </p:nvSpPr>
        <p:spPr>
          <a:xfrm>
            <a:off x="973861" y="2708241"/>
            <a:ext cx="1569554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</a:p>
        </p:txBody>
      </p:sp>
      <p:sp>
        <p:nvSpPr>
          <p:cNvPr id="27" name="Google Shape;1641;p49">
            <a:extLst>
              <a:ext uri="{FF2B5EF4-FFF2-40B4-BE49-F238E27FC236}">
                <a16:creationId xmlns:a16="http://schemas.microsoft.com/office/drawing/2014/main" id="{7DF68D7B-B5C0-4243-804D-71D731D82804}"/>
              </a:ext>
            </a:extLst>
          </p:cNvPr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45;p49">
            <a:extLst>
              <a:ext uri="{FF2B5EF4-FFF2-40B4-BE49-F238E27FC236}">
                <a16:creationId xmlns:a16="http://schemas.microsoft.com/office/drawing/2014/main" id="{D123E4C3-3EEC-48F6-AC97-0FA9C3F07ED9}"/>
              </a:ext>
            </a:extLst>
          </p:cNvPr>
          <p:cNvSpPr txBox="1">
            <a:spLocks/>
          </p:cNvSpPr>
          <p:nvPr/>
        </p:nvSpPr>
        <p:spPr>
          <a:xfrm>
            <a:off x="1008593" y="3368844"/>
            <a:ext cx="203828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000" b="1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</a:p>
        </p:txBody>
      </p:sp>
      <p:sp>
        <p:nvSpPr>
          <p:cNvPr id="29" name="Google Shape;1644;p49">
            <a:extLst>
              <a:ext uri="{FF2B5EF4-FFF2-40B4-BE49-F238E27FC236}">
                <a16:creationId xmlns:a16="http://schemas.microsoft.com/office/drawing/2014/main" id="{D6EC1711-38DE-4943-B799-28A288B0C630}"/>
              </a:ext>
            </a:extLst>
          </p:cNvPr>
          <p:cNvSpPr txBox="1">
            <a:spLocks/>
          </p:cNvSpPr>
          <p:nvPr/>
        </p:nvSpPr>
        <p:spPr>
          <a:xfrm>
            <a:off x="1117206" y="3087061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Ensuring validity of inputs whenever needed</a:t>
            </a:r>
          </a:p>
        </p:txBody>
      </p:sp>
      <p:sp>
        <p:nvSpPr>
          <p:cNvPr id="30" name="Google Shape;1644;p49">
            <a:extLst>
              <a:ext uri="{FF2B5EF4-FFF2-40B4-BE49-F238E27FC236}">
                <a16:creationId xmlns:a16="http://schemas.microsoft.com/office/drawing/2014/main" id="{D25776D2-7CA4-4E35-A5BF-491AA10F3656}"/>
              </a:ext>
            </a:extLst>
          </p:cNvPr>
          <p:cNvSpPr txBox="1">
            <a:spLocks/>
          </p:cNvSpPr>
          <p:nvPr/>
        </p:nvSpPr>
        <p:spPr>
          <a:xfrm>
            <a:off x="1151784" y="3795677"/>
            <a:ext cx="6413147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Traverses linked lists based on specific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9"/>
          <p:cNvSpPr/>
          <p:nvPr/>
        </p:nvSpPr>
        <p:spPr>
          <a:xfrm flipH="1">
            <a:off x="3195222" y="1458393"/>
            <a:ext cx="3144811" cy="2303018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 txBox="1">
            <a:spLocks noGrp="1"/>
          </p:cNvSpPr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Sorting Times</a:t>
            </a:r>
            <a:endParaRPr sz="4000" dirty="0"/>
          </a:p>
        </p:txBody>
      </p:sp>
      <p:grpSp>
        <p:nvGrpSpPr>
          <p:cNvPr id="1135" name="Google Shape;1135;p39"/>
          <p:cNvGrpSpPr/>
          <p:nvPr/>
        </p:nvGrpSpPr>
        <p:grpSpPr>
          <a:xfrm rot="-215889" flipH="1">
            <a:off x="1856930" y="1014291"/>
            <a:ext cx="1142100" cy="756617"/>
            <a:chOff x="7029526" y="829353"/>
            <a:chExt cx="1394481" cy="923814"/>
          </a:xfrm>
        </p:grpSpPr>
        <p:sp>
          <p:nvSpPr>
            <p:cNvPr id="1136" name="Google Shape;1136;p39"/>
            <p:cNvSpPr/>
            <p:nvPr/>
          </p:nvSpPr>
          <p:spPr>
            <a:xfrm rot="-804268" flipH="1">
              <a:off x="7383195" y="866608"/>
              <a:ext cx="391751" cy="598588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flipH="1">
              <a:off x="7941990" y="841150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9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1143" name="Google Shape;1143;p39"/>
            <p:cNvSpPr/>
            <p:nvPr/>
          </p:nvSpPr>
          <p:spPr>
            <a:xfrm rot="-2298745" flipH="1">
              <a:off x="7383195" y="866608"/>
              <a:ext cx="391757" cy="598596"/>
            </a:xfrm>
            <a:custGeom>
              <a:avLst/>
              <a:gdLst/>
              <a:ahLst/>
              <a:cxnLst/>
              <a:rect l="l" t="t" r="r" b="b"/>
              <a:pathLst>
                <a:path w="7595" h="11605" extrusionOk="0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avLst/>
              <a:gdLst/>
              <a:ahLst/>
              <a:cxnLst/>
              <a:rect l="l" t="t" r="r" b="b"/>
              <a:pathLst>
                <a:path w="4680" h="3138" extrusionOk="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 flipH="1">
              <a:off x="7890892" y="944228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7935221" y="1407647"/>
              <a:ext cx="235455" cy="173006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7274487" y="603457"/>
              <a:ext cx="119371" cy="80112"/>
            </a:xfrm>
            <a:custGeom>
              <a:avLst/>
              <a:gdLst/>
              <a:ahLst/>
              <a:cxnLst/>
              <a:rect l="l" t="t" r="r" b="b"/>
              <a:pathLst>
                <a:path w="2694" h="1808" extrusionOk="0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D8770DDB-3845-4D06-9152-82C4F76F5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</p:spPr>
      </p:pic>
      <p:grpSp>
        <p:nvGrpSpPr>
          <p:cNvPr id="1149" name="Google Shape;1149;p39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1150" name="Google Shape;1150;p39"/>
            <p:cNvSpPr/>
            <p:nvPr/>
          </p:nvSpPr>
          <p:spPr>
            <a:xfrm>
              <a:off x="7176100" y="258225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7194929" y="658689"/>
              <a:ext cx="1272976" cy="1610759"/>
            </a:xfrm>
            <a:custGeom>
              <a:avLst/>
              <a:gdLst/>
              <a:ahLst/>
              <a:cxnLst/>
              <a:rect l="l" t="t" r="r" b="b"/>
              <a:pathLst>
                <a:path w="45133" h="57109" extrusionOk="0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246735" y="1633799"/>
              <a:ext cx="274322" cy="531608"/>
            </a:xfrm>
            <a:custGeom>
              <a:avLst/>
              <a:gdLst/>
              <a:ahLst/>
              <a:cxnLst/>
              <a:rect l="l" t="t" r="r" b="b"/>
              <a:pathLst>
                <a:path w="9726" h="18848" extrusionOk="0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052386" y="1841157"/>
              <a:ext cx="407901" cy="418506"/>
            </a:xfrm>
            <a:custGeom>
              <a:avLst/>
              <a:gdLst/>
              <a:ahLst/>
              <a:cxnLst/>
              <a:rect l="l" t="t" r="r" b="b"/>
              <a:pathLst>
                <a:path w="14462" h="14838" extrusionOk="0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7191375" y="649325"/>
              <a:ext cx="920414" cy="537869"/>
            </a:xfrm>
            <a:custGeom>
              <a:avLst/>
              <a:gdLst/>
              <a:ahLst/>
              <a:cxnLst/>
              <a:rect l="l" t="t" r="r" b="b"/>
              <a:pathLst>
                <a:path w="32633" h="19070" extrusionOk="0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7292461" y="666389"/>
              <a:ext cx="786102" cy="267919"/>
            </a:xfrm>
            <a:custGeom>
              <a:avLst/>
              <a:gdLst/>
              <a:ahLst/>
              <a:cxnLst/>
              <a:rect l="l" t="t" r="r" b="b"/>
              <a:pathLst>
                <a:path w="27871" h="9499" extrusionOk="0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8004324" y="1795211"/>
              <a:ext cx="260163" cy="471531"/>
            </a:xfrm>
            <a:custGeom>
              <a:avLst/>
              <a:gdLst/>
              <a:ahLst/>
              <a:cxnLst/>
              <a:rect l="l" t="t" r="r" b="b"/>
              <a:pathLst>
                <a:path w="9224" h="16718" extrusionOk="0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243210" y="1573017"/>
              <a:ext cx="314599" cy="619269"/>
            </a:xfrm>
            <a:custGeom>
              <a:avLst/>
              <a:gdLst/>
              <a:ahLst/>
              <a:cxnLst/>
              <a:rect l="l" t="t" r="r" b="b"/>
              <a:pathLst>
                <a:path w="11154" h="21956" extrusionOk="0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7235911" y="1131264"/>
              <a:ext cx="770561" cy="183276"/>
            </a:xfrm>
            <a:custGeom>
              <a:avLst/>
              <a:gdLst/>
              <a:ahLst/>
              <a:cxnLst/>
              <a:rect l="l" t="t" r="r" b="b"/>
              <a:pathLst>
                <a:path w="27320" h="6498" extrusionOk="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7234500" y="1238866"/>
              <a:ext cx="767007" cy="139304"/>
            </a:xfrm>
            <a:custGeom>
              <a:avLst/>
              <a:gdLst/>
              <a:ahLst/>
              <a:cxnLst/>
              <a:rect l="l" t="t" r="r" b="b"/>
              <a:pathLst>
                <a:path w="27194" h="4939" extrusionOk="0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7238759" y="1326951"/>
              <a:ext cx="752848" cy="126838"/>
            </a:xfrm>
            <a:custGeom>
              <a:avLst/>
              <a:gdLst/>
              <a:ahLst/>
              <a:cxnLst/>
              <a:rect l="l" t="t" r="r" b="b"/>
              <a:pathLst>
                <a:path w="26692" h="4497" extrusionOk="0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9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1162" name="Google Shape;1162;p39"/>
            <p:cNvSpPr/>
            <p:nvPr/>
          </p:nvSpPr>
          <p:spPr>
            <a:xfrm>
              <a:off x="720000" y="3441225"/>
              <a:ext cx="1261950" cy="1162275"/>
            </a:xfrm>
            <a:custGeom>
              <a:avLst/>
              <a:gdLst/>
              <a:ahLst/>
              <a:cxnLst/>
              <a:rect l="l" t="t" r="r" b="b"/>
              <a:pathLst>
                <a:path w="50478" h="46491" extrusionOk="0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720000" y="4235725"/>
              <a:ext cx="449275" cy="367775"/>
            </a:xfrm>
            <a:custGeom>
              <a:avLst/>
              <a:gdLst/>
              <a:ahLst/>
              <a:cxnLst/>
              <a:rect l="l" t="t" r="r" b="b"/>
              <a:pathLst>
                <a:path w="17971" h="14711" extrusionOk="0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678025" y="4157400"/>
              <a:ext cx="244400" cy="364075"/>
            </a:xfrm>
            <a:custGeom>
              <a:avLst/>
              <a:gdLst/>
              <a:ahLst/>
              <a:cxnLst/>
              <a:rect l="l" t="t" r="r" b="b"/>
              <a:pathLst>
                <a:path w="9776" h="14563" extrusionOk="0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9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1166" name="Google Shape;1166;p39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6958" h="8206" extrusionOk="0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avLst/>
                <a:gdLst/>
                <a:ahLst/>
                <a:cxnLst/>
                <a:rect l="l" t="t" r="r" b="b"/>
                <a:pathLst>
                  <a:path w="34918" h="5532" extrusionOk="0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avLst/>
                <a:gdLst/>
                <a:ahLst/>
                <a:cxnLst/>
                <a:rect l="l" t="t" r="r" b="b"/>
                <a:pathLst>
                  <a:path w="36351" h="6577" extrusionOk="0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avLst/>
                <a:gdLst/>
                <a:ahLst/>
                <a:cxnLst/>
                <a:rect l="l" t="t" r="r" b="b"/>
                <a:pathLst>
                  <a:path w="36635" h="5712" extrusionOk="0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38026" h="6766" extrusionOk="0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1" name="Google Shape;1171;p39"/>
            <p:cNvSpPr/>
            <p:nvPr/>
          </p:nvSpPr>
          <p:spPr>
            <a:xfrm>
              <a:off x="1095175" y="3862013"/>
              <a:ext cx="67700" cy="52050"/>
            </a:xfrm>
            <a:custGeom>
              <a:avLst/>
              <a:gdLst/>
              <a:ahLst/>
              <a:cxnLst/>
              <a:rect l="l" t="t" r="r" b="b"/>
              <a:pathLst>
                <a:path w="2708" h="2082" extrusionOk="0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242575" y="38491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406100" y="3837225"/>
              <a:ext cx="67075" cy="52025"/>
            </a:xfrm>
            <a:custGeom>
              <a:avLst/>
              <a:gdLst/>
              <a:ahLst/>
              <a:cxnLst/>
              <a:rect l="l" t="t" r="r" b="b"/>
              <a:pathLst>
                <a:path w="2683" h="2081" extrusionOk="0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558450" y="3810613"/>
              <a:ext cx="67075" cy="52650"/>
            </a:xfrm>
            <a:custGeom>
              <a:avLst/>
              <a:gdLst/>
              <a:ahLst/>
              <a:cxnLst/>
              <a:rect l="l" t="t" r="r" b="b"/>
              <a:pathLst>
                <a:path w="2683" h="2106" extrusionOk="0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709575" y="3777925"/>
              <a:ext cx="67050" cy="52650"/>
            </a:xfrm>
            <a:custGeom>
              <a:avLst/>
              <a:gdLst/>
              <a:ahLst/>
              <a:cxnLst/>
              <a:rect l="l" t="t" r="r" b="b"/>
              <a:pathLst>
                <a:path w="2682" h="2106" extrusionOk="0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71225" y="3897713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517000" y="3932475"/>
              <a:ext cx="67700" cy="52650"/>
            </a:xfrm>
            <a:custGeom>
              <a:avLst/>
              <a:gdLst/>
              <a:ahLst/>
              <a:cxnLst/>
              <a:rect l="l" t="t" r="r" b="b"/>
              <a:pathLst>
                <a:path w="2708" h="2106" extrusionOk="0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1332800" y="3950000"/>
              <a:ext cx="67075" cy="52675"/>
            </a:xfrm>
            <a:custGeom>
              <a:avLst/>
              <a:gdLst/>
              <a:ahLst/>
              <a:cxnLst/>
              <a:rect l="l" t="t" r="r" b="b"/>
              <a:pathLst>
                <a:path w="2683" h="2107" extrusionOk="0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180400" y="3971663"/>
              <a:ext cx="67675" cy="52050"/>
            </a:xfrm>
            <a:custGeom>
              <a:avLst/>
              <a:gdLst/>
              <a:ahLst/>
              <a:cxnLst/>
              <a:rect l="l" t="t" r="r" b="b"/>
              <a:pathLst>
                <a:path w="2707" h="2082" extrusionOk="0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528250" y="2713250"/>
              <a:ext cx="451200" cy="555000"/>
            </a:xfrm>
            <a:custGeom>
              <a:avLst/>
              <a:gdLst/>
              <a:ahLst/>
              <a:cxnLst/>
              <a:rect l="l" t="t" r="r" b="b"/>
              <a:pathLst>
                <a:path w="18048" h="22200" extrusionOk="0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818375" y="3186025"/>
              <a:ext cx="1102900" cy="463975"/>
            </a:xfrm>
            <a:custGeom>
              <a:avLst/>
              <a:gdLst/>
              <a:ahLst/>
              <a:cxnLst/>
              <a:rect l="l" t="t" r="r" b="b"/>
              <a:pathLst>
                <a:path w="44116" h="18559" extrusionOk="0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Option to show and sort rejected international students</a:t>
            </a:r>
          </a:p>
          <a:p>
            <a:pPr lvl="1" indent="-323850">
              <a:spcBef>
                <a:spcPts val="1000"/>
              </a:spcBef>
              <a:buSzPts val="1500"/>
              <a:buChar char="●"/>
            </a:pPr>
            <a:r>
              <a:rPr lang="en-US" sz="1600" dirty="0"/>
              <a:t>During initial sort of international students, rejected students are sorted in a separate list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600" dirty="0"/>
              <a:t>In lists with all students, shows whether they are domestic or international</a:t>
            </a:r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Innovations</a:t>
            </a:r>
            <a:endParaRPr sz="4000"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3261775" y="455410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261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Jua</vt:lpstr>
      <vt:lpstr>Maven Pro</vt:lpstr>
      <vt:lpstr>Sansita</vt:lpstr>
      <vt:lpstr>Fredoka One</vt:lpstr>
      <vt:lpstr>Roboto</vt:lpstr>
      <vt:lpstr>Merry Christmas by Slidesgo</vt:lpstr>
      <vt:lpstr>ENSC 251 Final Project</vt:lpstr>
      <vt:lpstr>Design Process</vt:lpstr>
      <vt:lpstr>Design Process</vt:lpstr>
      <vt:lpstr>User Interface</vt:lpstr>
      <vt:lpstr>User Interface</vt:lpstr>
      <vt:lpstr>Core Classes</vt:lpstr>
      <vt:lpstr>PowerPoint Presentation</vt:lpstr>
      <vt:lpstr>Average Sorting Times</vt:lpstr>
      <vt:lpstr>Our Innovations</vt:lpstr>
      <vt:lpstr>Project Management</vt:lpstr>
      <vt:lpstr>Work Distribution</vt:lpstr>
      <vt:lpstr>Key Takeaways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251 Final Project</dc:title>
  <cp:lastModifiedBy>Daniel Yu</cp:lastModifiedBy>
  <cp:revision>6</cp:revision>
  <dcterms:modified xsi:type="dcterms:W3CDTF">2021-11-29T05:15:39Z</dcterms:modified>
</cp:coreProperties>
</file>