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311" r:id="rId4"/>
    <p:sldId id="264" r:id="rId5"/>
    <p:sldId id="257" r:id="rId6"/>
    <p:sldId id="273" r:id="rId7"/>
    <p:sldId id="259" r:id="rId8"/>
    <p:sldId id="263" r:id="rId9"/>
    <p:sldId id="265" r:id="rId10"/>
    <p:sldId id="272" r:id="rId11"/>
    <p:sldId id="270" r:id="rId12"/>
    <p:sldId id="271" r:id="rId13"/>
    <p:sldId id="288" r:id="rId14"/>
  </p:sldIdLst>
  <p:sldSz cx="9144000" cy="5143500" type="screen16x9"/>
  <p:notesSz cx="6858000" cy="9144000"/>
  <p:embeddedFontLst>
    <p:embeddedFont>
      <p:font typeface="Jua" panose="020B0604020202020204" charset="-127"/>
      <p:regular r:id="rId16"/>
    </p:embeddedFont>
    <p:embeddedFont>
      <p:font typeface="Maven Pro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Sansit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2A4A1-6A7F-4E09-85B2-19033149D917}">
  <a:tblStyle styleId="{8312A4A1-6A7F-4E09-85B2-19033149D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5a9c4bbe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5a9c4bbe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0" name="Google Shape;14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95a9c4bbe7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95a9c4bbe7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3" name="Google Shape;2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669c8b86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669c8b86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6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414509433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414509433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69c8b86c_0_2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69c8b86c_0_2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95a9c4bbe7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95a9c4bbe7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5a9c4bbe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5a9c4bbe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1" name="Google Shape;741;p81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2" name="Google Shape;742;p81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lang="en" sz="12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3" name="Google Shape;743;p81"/>
          <p:cNvGrpSpPr/>
          <p:nvPr/>
        </p:nvGrpSpPr>
        <p:grpSpPr>
          <a:xfrm rot="-5400000" flipH="1">
            <a:off x="7651901" y="3829880"/>
            <a:ext cx="598288" cy="911005"/>
            <a:chOff x="7686063" y="677323"/>
            <a:chExt cx="781666" cy="1190234"/>
          </a:xfrm>
        </p:grpSpPr>
        <p:sp>
          <p:nvSpPr>
            <p:cNvPr id="744" name="Google Shape;744;p81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1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81"/>
          <p:cNvGrpSpPr/>
          <p:nvPr/>
        </p:nvGrpSpPr>
        <p:grpSpPr>
          <a:xfrm rot="5400000">
            <a:off x="888703" y="3824769"/>
            <a:ext cx="598288" cy="921227"/>
            <a:chOff x="7686063" y="677323"/>
            <a:chExt cx="781666" cy="1203589"/>
          </a:xfrm>
        </p:grpSpPr>
        <p:sp>
          <p:nvSpPr>
            <p:cNvPr id="750" name="Google Shape;750;p81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1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81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756" name="Google Shape;756;p8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81"/>
          <p:cNvGrpSpPr/>
          <p:nvPr/>
        </p:nvGrpSpPr>
        <p:grpSpPr>
          <a:xfrm rot="6743209" flipH="1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75" name="Google Shape;775;p8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2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>
            <a:spLocks noGrp="1"/>
          </p:cNvSpPr>
          <p:nvPr>
            <p:ph type="title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4" name="Google Shape;464;p71"/>
          <p:cNvSpPr txBox="1">
            <a:spLocks noGrp="1"/>
          </p:cNvSpPr>
          <p:nvPr>
            <p:ph type="title" idx="2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5" name="Google Shape;465;p71"/>
          <p:cNvSpPr txBox="1">
            <a:spLocks noGrp="1"/>
          </p:cNvSpPr>
          <p:nvPr>
            <p:ph type="title" idx="3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6" name="Google Shape;466;p71"/>
          <p:cNvSpPr txBox="1">
            <a:spLocks noGrp="1"/>
          </p:cNvSpPr>
          <p:nvPr>
            <p:ph type="body" idx="1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7" name="Google Shape;467;p71"/>
          <p:cNvSpPr txBox="1">
            <a:spLocks noGrp="1"/>
          </p:cNvSpPr>
          <p:nvPr>
            <p:ph type="body" idx="4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8" name="Google Shape;468;p71"/>
          <p:cNvSpPr txBox="1">
            <a:spLocks noGrp="1"/>
          </p:cNvSpPr>
          <p:nvPr>
            <p:ph type="subTitle" idx="5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71"/>
          <p:cNvSpPr txBox="1">
            <a:spLocks noGrp="1"/>
          </p:cNvSpPr>
          <p:nvPr>
            <p:ph type="subTitle" idx="6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71"/>
          <p:cNvSpPr txBox="1">
            <a:spLocks noGrp="1"/>
          </p:cNvSpPr>
          <p:nvPr>
            <p:ph type="body" idx="7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1" name="Google Shape;471;p71"/>
          <p:cNvSpPr txBox="1">
            <a:spLocks noGrp="1"/>
          </p:cNvSpPr>
          <p:nvPr>
            <p:ph type="subTitle" idx="8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72" name="Google Shape;472;p71"/>
          <p:cNvGrpSpPr/>
          <p:nvPr/>
        </p:nvGrpSpPr>
        <p:grpSpPr>
          <a:xfrm rot="2199938">
            <a:off x="6911763" y="-445232"/>
            <a:ext cx="1641243" cy="1466814"/>
            <a:chOff x="3536075" y="659925"/>
            <a:chExt cx="2759951" cy="2466629"/>
          </a:xfrm>
        </p:grpSpPr>
        <p:sp>
          <p:nvSpPr>
            <p:cNvPr id="473" name="Google Shape;473;p71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1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1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1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1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1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1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1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1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1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1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71"/>
          <p:cNvGrpSpPr/>
          <p:nvPr/>
        </p:nvGrpSpPr>
        <p:grpSpPr>
          <a:xfrm rot="-2199938" flipH="1">
            <a:off x="672888" y="-445232"/>
            <a:ext cx="1641243" cy="1466814"/>
            <a:chOff x="3536075" y="659925"/>
            <a:chExt cx="2759951" cy="2466629"/>
          </a:xfrm>
        </p:grpSpPr>
        <p:sp>
          <p:nvSpPr>
            <p:cNvPr id="485" name="Google Shape;485;p71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1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1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1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1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1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1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1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1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1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1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71"/>
          <p:cNvGrpSpPr/>
          <p:nvPr/>
        </p:nvGrpSpPr>
        <p:grpSpPr>
          <a:xfrm rot="92202">
            <a:off x="3721718" y="4423049"/>
            <a:ext cx="1085071" cy="540909"/>
            <a:chOff x="-346136" y="3857977"/>
            <a:chExt cx="1254256" cy="625247"/>
          </a:xfrm>
        </p:grpSpPr>
        <p:grpSp>
          <p:nvGrpSpPr>
            <p:cNvPr id="497" name="Google Shape;497;p71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3" cy="783382"/>
            </a:xfrm>
          </p:grpSpPr>
          <p:sp>
            <p:nvSpPr>
              <p:cNvPr id="498" name="Google Shape;498;p71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71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3" name="Google Shape;503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1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71"/>
          <p:cNvGrpSpPr/>
          <p:nvPr/>
        </p:nvGrpSpPr>
        <p:grpSpPr>
          <a:xfrm rot="-161783" flipH="1">
            <a:off x="4341697" y="4453575"/>
            <a:ext cx="1085129" cy="540938"/>
            <a:chOff x="-346136" y="3857977"/>
            <a:chExt cx="1254256" cy="625247"/>
          </a:xfrm>
        </p:grpSpPr>
        <p:grpSp>
          <p:nvGrpSpPr>
            <p:cNvPr id="506" name="Google Shape;506;p71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3" cy="783382"/>
            </a:xfrm>
          </p:grpSpPr>
          <p:sp>
            <p:nvSpPr>
              <p:cNvPr id="507" name="Google Shape;507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71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1" name="Google Shape;511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1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71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514" name="Google Shape;514;p71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515" name="Google Shape;515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" name="Google Shape;518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71"/>
          <p:cNvGrpSpPr/>
          <p:nvPr/>
        </p:nvGrpSpPr>
        <p:grpSpPr>
          <a:xfrm rot="-92266" flipH="1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520" name="Google Shape;520;p71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521" name="Google Shape;521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4" name="Google Shape;524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71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8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3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336" name="Google Shape;336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 rot="10800000" flipH="1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341" name="Google Shape;341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3"/>
          <p:cNvSpPr/>
          <p:nvPr/>
        </p:nvSpPr>
        <p:spPr>
          <a:xfrm>
            <a:off x="-95252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243476">
            <a:off x="7858133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3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2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2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3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4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body" idx="7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body" idx="8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9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13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body" idx="14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15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>
            <a:spLocks noGrp="1"/>
          </p:cNvSpPr>
          <p:nvPr>
            <p:ph type="body" idx="1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body" idx="3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body" idx="5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body" idx="7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8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73" r:id="rId12"/>
    <p:sldLayoutId id="2147483674" r:id="rId13"/>
    <p:sldLayoutId id="2147483675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317461" y="3431028"/>
            <a:ext cx="4509078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Sahaj Singh, Nicholas Mah, Zach Hsu, Daniel Yu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ENSC 251 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645675" y="17793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8"/>
          <p:cNvSpPr/>
          <p:nvPr/>
        </p:nvSpPr>
        <p:spPr>
          <a:xfrm>
            <a:off x="645675" y="3076023"/>
            <a:ext cx="1346048" cy="2537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8"/>
          <p:cNvSpPr/>
          <p:nvPr/>
        </p:nvSpPr>
        <p:spPr>
          <a:xfrm>
            <a:off x="7282725" y="31045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8"/>
          <p:cNvSpPr/>
          <p:nvPr/>
        </p:nvSpPr>
        <p:spPr>
          <a:xfrm>
            <a:off x="7282725" y="1807973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Management</a:t>
            </a:r>
            <a:endParaRPr sz="4000" dirty="0"/>
          </a:p>
        </p:txBody>
      </p:sp>
      <p:sp>
        <p:nvSpPr>
          <p:cNvPr id="1555" name="Google Shape;1555;p48"/>
          <p:cNvSpPr txBox="1"/>
          <p:nvPr/>
        </p:nvSpPr>
        <p:spPr>
          <a:xfrm>
            <a:off x="7200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 of choice, used the Github extension with Live Share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48"/>
          <p:cNvSpPr txBox="1"/>
          <p:nvPr/>
        </p:nvSpPr>
        <p:spPr>
          <a:xfrm>
            <a:off x="706889" y="2922147"/>
            <a:ext cx="1270717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VSCode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7" name="Google Shape;1557;p48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Primary form of communication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8"/>
          <p:cNvSpPr txBox="1"/>
          <p:nvPr/>
        </p:nvSpPr>
        <p:spPr>
          <a:xfrm>
            <a:off x="7208325" y="2974700"/>
            <a:ext cx="1215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Discord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9" name="Google Shape;1559;p48"/>
          <p:cNvSpPr txBox="1"/>
          <p:nvPr/>
        </p:nvSpPr>
        <p:spPr>
          <a:xfrm>
            <a:off x="7200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 frequently both in person and online 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684073" y="1690783"/>
            <a:ext cx="1177198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Meetings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64272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Utilised a private Github repository to keep files oragnized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7319100" y="1695400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63" name="Google Shape;1563;p48"/>
          <p:cNvGrpSpPr/>
          <p:nvPr/>
        </p:nvGrpSpPr>
        <p:grpSpPr>
          <a:xfrm>
            <a:off x="3784084" y="1472869"/>
            <a:ext cx="1593978" cy="3455898"/>
            <a:chOff x="6061450" y="1457325"/>
            <a:chExt cx="1458618" cy="3162425"/>
          </a:xfrm>
        </p:grpSpPr>
        <p:sp>
          <p:nvSpPr>
            <p:cNvPr id="1564" name="Google Shape;1564;p48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48"/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8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8"/>
          <p:cNvGrpSpPr/>
          <p:nvPr/>
        </p:nvGrpSpPr>
        <p:grpSpPr>
          <a:xfrm flipH="1">
            <a:off x="3756580" y="4230727"/>
            <a:ext cx="580498" cy="698064"/>
            <a:chOff x="4584351" y="4479058"/>
            <a:chExt cx="363038" cy="436563"/>
          </a:xfrm>
        </p:grpSpPr>
        <p:sp>
          <p:nvSpPr>
            <p:cNvPr id="1606" name="Google Shape;1606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8"/>
          <p:cNvGrpSpPr/>
          <p:nvPr/>
        </p:nvGrpSpPr>
        <p:grpSpPr>
          <a:xfrm>
            <a:off x="4825967" y="4230727"/>
            <a:ext cx="580498" cy="698064"/>
            <a:chOff x="4584351" y="4479058"/>
            <a:chExt cx="363038" cy="436563"/>
          </a:xfrm>
        </p:grpSpPr>
        <p:sp>
          <p:nvSpPr>
            <p:cNvPr id="1618" name="Google Shape;1618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48"/>
          <p:cNvSpPr/>
          <p:nvPr/>
        </p:nvSpPr>
        <p:spPr>
          <a:xfrm>
            <a:off x="2752727" y="2013938"/>
            <a:ext cx="1104961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0" name="Google Shape;1630;p48"/>
          <p:cNvSpPr/>
          <p:nvPr/>
        </p:nvSpPr>
        <p:spPr>
          <a:xfrm flipH="1">
            <a:off x="2752636" y="3367340"/>
            <a:ext cx="1104961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1" name="Google Shape;1631;p48"/>
          <p:cNvSpPr/>
          <p:nvPr/>
        </p:nvSpPr>
        <p:spPr>
          <a:xfrm flipH="1">
            <a:off x="5406468" y="2013938"/>
            <a:ext cx="984809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2" name="Google Shape;1632;p48"/>
          <p:cNvSpPr/>
          <p:nvPr/>
        </p:nvSpPr>
        <p:spPr>
          <a:xfrm>
            <a:off x="5406500" y="3367340"/>
            <a:ext cx="984809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5"/>
          <p:cNvSpPr/>
          <p:nvPr/>
        </p:nvSpPr>
        <p:spPr>
          <a:xfrm>
            <a:off x="2832450" y="1895573"/>
            <a:ext cx="1433400" cy="14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15"/>
          <p:cNvSpPr/>
          <p:nvPr/>
        </p:nvSpPr>
        <p:spPr>
          <a:xfrm>
            <a:off x="2832450" y="1895573"/>
            <a:ext cx="1433400" cy="1433400"/>
          </a:xfrm>
          <a:prstGeom prst="pie">
            <a:avLst>
              <a:gd name="adj1" fmla="val 8872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15"/>
          <p:cNvSpPr/>
          <p:nvPr/>
        </p:nvSpPr>
        <p:spPr>
          <a:xfrm>
            <a:off x="3127500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15"/>
          <p:cNvSpPr txBox="1">
            <a:spLocks noGrp="1"/>
          </p:cNvSpPr>
          <p:nvPr>
            <p:ph type="title" idx="9"/>
          </p:nvPr>
        </p:nvSpPr>
        <p:spPr>
          <a:xfrm>
            <a:off x="679050" y="371582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Work Distribution</a:t>
            </a:r>
            <a:endParaRPr sz="4000" dirty="0"/>
          </a:p>
        </p:txBody>
      </p:sp>
      <p:sp>
        <p:nvSpPr>
          <p:cNvPr id="1416" name="Google Shape;1416;p15"/>
          <p:cNvSpPr/>
          <p:nvPr/>
        </p:nvSpPr>
        <p:spPr>
          <a:xfrm>
            <a:off x="457075" y="1895573"/>
            <a:ext cx="1433400" cy="14334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15"/>
          <p:cNvSpPr/>
          <p:nvPr/>
        </p:nvSpPr>
        <p:spPr>
          <a:xfrm>
            <a:off x="457075" y="1893242"/>
            <a:ext cx="1433400" cy="1433400"/>
          </a:xfrm>
          <a:prstGeom prst="pie">
            <a:avLst>
              <a:gd name="adj1" fmla="val 13200"/>
              <a:gd name="adj2" fmla="val 1620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15"/>
          <p:cNvSpPr/>
          <p:nvPr/>
        </p:nvSpPr>
        <p:spPr>
          <a:xfrm>
            <a:off x="5193500" y="1895573"/>
            <a:ext cx="1433400" cy="143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5"/>
          <p:cNvSpPr/>
          <p:nvPr/>
        </p:nvSpPr>
        <p:spPr>
          <a:xfrm>
            <a:off x="5198225" y="1895573"/>
            <a:ext cx="1433400" cy="1433400"/>
          </a:xfrm>
          <a:prstGeom prst="pie">
            <a:avLst>
              <a:gd name="adj1" fmla="val 61315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20" name="Google Shape;1420;p15"/>
          <p:cNvSpPr/>
          <p:nvPr/>
        </p:nvSpPr>
        <p:spPr>
          <a:xfrm>
            <a:off x="752125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5"/>
          <p:cNvSpPr/>
          <p:nvPr/>
        </p:nvSpPr>
        <p:spPr>
          <a:xfrm>
            <a:off x="5493263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5"/>
          <p:cNvSpPr txBox="1">
            <a:spLocks noGrp="1"/>
          </p:cNvSpPr>
          <p:nvPr>
            <p:ph type="title"/>
          </p:nvPr>
        </p:nvSpPr>
        <p:spPr>
          <a:xfrm>
            <a:off x="56080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3" name="Google Shape;1423;p15"/>
          <p:cNvSpPr txBox="1">
            <a:spLocks noGrp="1"/>
          </p:cNvSpPr>
          <p:nvPr>
            <p:ph type="title" idx="2"/>
          </p:nvPr>
        </p:nvSpPr>
        <p:spPr>
          <a:xfrm>
            <a:off x="293145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4" name="Google Shape;1424;p15"/>
          <p:cNvSpPr txBox="1">
            <a:spLocks noGrp="1"/>
          </p:cNvSpPr>
          <p:nvPr>
            <p:ph type="title" idx="3"/>
          </p:nvPr>
        </p:nvSpPr>
        <p:spPr>
          <a:xfrm>
            <a:off x="529250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7" name="Google Shape;1427;p15"/>
          <p:cNvSpPr txBox="1">
            <a:spLocks noGrp="1"/>
          </p:cNvSpPr>
          <p:nvPr>
            <p:ph type="subTitle" idx="5"/>
          </p:nvPr>
        </p:nvSpPr>
        <p:spPr>
          <a:xfrm>
            <a:off x="2514150" y="333130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Daniel</a:t>
            </a:r>
            <a:endParaRPr dirty="0"/>
          </a:p>
        </p:txBody>
      </p:sp>
      <p:sp>
        <p:nvSpPr>
          <p:cNvPr id="1428" name="Google Shape;1428;p15"/>
          <p:cNvSpPr txBox="1">
            <a:spLocks noGrp="1"/>
          </p:cNvSpPr>
          <p:nvPr>
            <p:ph type="subTitle" idx="6"/>
          </p:nvPr>
        </p:nvSpPr>
        <p:spPr>
          <a:xfrm>
            <a:off x="4875200" y="3331329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Sahaj</a:t>
            </a:r>
            <a:endParaRPr dirty="0"/>
          </a:p>
        </p:txBody>
      </p:sp>
      <p:sp>
        <p:nvSpPr>
          <p:cNvPr id="1430" name="Google Shape;1430;p15"/>
          <p:cNvSpPr txBox="1">
            <a:spLocks noGrp="1"/>
          </p:cNvSpPr>
          <p:nvPr>
            <p:ph type="subTitle" idx="8"/>
          </p:nvPr>
        </p:nvSpPr>
        <p:spPr>
          <a:xfrm>
            <a:off x="143500" y="333130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Zach</a:t>
            </a:r>
            <a:endParaRPr dirty="0"/>
          </a:p>
        </p:txBody>
      </p:sp>
      <p:grpSp>
        <p:nvGrpSpPr>
          <p:cNvPr id="1431" name="Google Shape;1431;p15"/>
          <p:cNvGrpSpPr/>
          <p:nvPr/>
        </p:nvGrpSpPr>
        <p:grpSpPr>
          <a:xfrm>
            <a:off x="2832456" y="1457505"/>
            <a:ext cx="606471" cy="733134"/>
            <a:chOff x="3860106" y="1401251"/>
            <a:chExt cx="606471" cy="733134"/>
          </a:xfrm>
        </p:grpSpPr>
        <p:sp>
          <p:nvSpPr>
            <p:cNvPr id="1432" name="Google Shape;1432;p15"/>
            <p:cNvSpPr/>
            <p:nvPr/>
          </p:nvSpPr>
          <p:spPr>
            <a:xfrm rot="-1387446">
              <a:off x="3933501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 rot="-1387446">
              <a:off x="3954239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15"/>
          <p:cNvGrpSpPr/>
          <p:nvPr/>
        </p:nvGrpSpPr>
        <p:grpSpPr>
          <a:xfrm>
            <a:off x="467375" y="1463659"/>
            <a:ext cx="619087" cy="735198"/>
            <a:chOff x="1495025" y="1407405"/>
            <a:chExt cx="619087" cy="735198"/>
          </a:xfrm>
          <a:solidFill>
            <a:srgbClr val="002060"/>
          </a:solidFill>
        </p:grpSpPr>
        <p:sp>
          <p:nvSpPr>
            <p:cNvPr id="1435" name="Google Shape;1435;p15"/>
            <p:cNvSpPr/>
            <p:nvPr/>
          </p:nvSpPr>
          <p:spPr>
            <a:xfrm rot="-1487805">
              <a:off x="1572546" y="1444261"/>
              <a:ext cx="270075" cy="429049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 rot="-1487805">
              <a:off x="1600879" y="1778452"/>
              <a:ext cx="477174" cy="276850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15"/>
          <p:cNvGrpSpPr/>
          <p:nvPr/>
        </p:nvGrpSpPr>
        <p:grpSpPr>
          <a:xfrm>
            <a:off x="5207831" y="1457505"/>
            <a:ext cx="606471" cy="733134"/>
            <a:chOff x="6235481" y="1401251"/>
            <a:chExt cx="606471" cy="733134"/>
          </a:xfrm>
        </p:grpSpPr>
        <p:sp>
          <p:nvSpPr>
            <p:cNvPr id="1438" name="Google Shape;1438;p15"/>
            <p:cNvSpPr/>
            <p:nvPr/>
          </p:nvSpPr>
          <p:spPr>
            <a:xfrm rot="-1387446">
              <a:off x="6308876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 rot="-1387446">
              <a:off x="6329614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50EE738-C0BF-4E39-84FD-20B93C64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75" y="1263489"/>
            <a:ext cx="2101585" cy="27706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Key Takeaways</a:t>
            </a:r>
            <a:endParaRPr sz="4000" dirty="0"/>
          </a:p>
        </p:txBody>
      </p:sp>
      <p:sp>
        <p:nvSpPr>
          <p:cNvPr id="1447" name="Google Shape;1447;p47"/>
          <p:cNvSpPr/>
          <p:nvPr/>
        </p:nvSpPr>
        <p:spPr>
          <a:xfrm>
            <a:off x="3676230" y="2138216"/>
            <a:ext cx="1725646" cy="29551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5781738" y="2138216"/>
            <a:ext cx="2277932" cy="24720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Teamwork between members </a:t>
            </a:r>
            <a:endParaRPr sz="1600" dirty="0"/>
          </a:p>
        </p:txBody>
      </p:sp>
      <p:sp>
        <p:nvSpPr>
          <p:cNvPr id="1451" name="Google Shape;1451;p47"/>
          <p:cNvSpPr txBox="1">
            <a:spLocks noGrp="1"/>
          </p:cNvSpPr>
          <p:nvPr>
            <p:ph type="body" idx="2"/>
          </p:nvPr>
        </p:nvSpPr>
        <p:spPr>
          <a:xfrm>
            <a:off x="5953250" y="2385418"/>
            <a:ext cx="2106420" cy="59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Planning and exercising conscious control of time </a:t>
            </a:r>
            <a:endParaRPr sz="1600" dirty="0"/>
          </a:p>
        </p:txBody>
      </p:sp>
      <p:sp>
        <p:nvSpPr>
          <p:cNvPr id="1452" name="Google Shape;1452;p47"/>
          <p:cNvSpPr txBox="1">
            <a:spLocks noGrp="1"/>
          </p:cNvSpPr>
          <p:nvPr>
            <p:ph type="subTitle" idx="3"/>
          </p:nvPr>
        </p:nvSpPr>
        <p:spPr>
          <a:xfrm>
            <a:off x="3544017" y="201044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Commuincation</a:t>
            </a:r>
            <a:endParaRPr dirty="0"/>
          </a:p>
        </p:txBody>
      </p:sp>
      <p:sp>
        <p:nvSpPr>
          <p:cNvPr id="1453" name="Google Shape;1453;p47"/>
          <p:cNvSpPr/>
          <p:nvPr/>
        </p:nvSpPr>
        <p:spPr>
          <a:xfrm>
            <a:off x="1622650" y="2144836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7"/>
          <p:cNvSpPr txBox="1">
            <a:spLocks noGrp="1"/>
          </p:cNvSpPr>
          <p:nvPr>
            <p:ph type="subTitle" idx="4"/>
          </p:nvPr>
        </p:nvSpPr>
        <p:spPr>
          <a:xfrm>
            <a:off x="5797601" y="1976835"/>
            <a:ext cx="2308097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Management</a:t>
            </a:r>
            <a:endParaRPr dirty="0"/>
          </a:p>
        </p:txBody>
      </p:sp>
      <p:sp>
        <p:nvSpPr>
          <p:cNvPr id="1455" name="Google Shape;1455;p4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89045" cy="106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Using Github in a professional manner within a team enviroment</a:t>
            </a:r>
            <a:endParaRPr sz="1600" dirty="0"/>
          </a:p>
        </p:txBody>
      </p:sp>
      <p:sp>
        <p:nvSpPr>
          <p:cNvPr id="1456" name="Google Shape;1456;p4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</a:t>
            </a:r>
            <a:endParaRPr dirty="0"/>
          </a:p>
        </p:txBody>
      </p:sp>
      <p:grpSp>
        <p:nvGrpSpPr>
          <p:cNvPr id="1463" name="Google Shape;1463;p47"/>
          <p:cNvGrpSpPr/>
          <p:nvPr/>
        </p:nvGrpSpPr>
        <p:grpSpPr>
          <a:xfrm>
            <a:off x="1763524" y="1225963"/>
            <a:ext cx="724290" cy="860421"/>
            <a:chOff x="1693512" y="1522810"/>
            <a:chExt cx="856439" cy="1017407"/>
          </a:xfrm>
        </p:grpSpPr>
        <p:sp>
          <p:nvSpPr>
            <p:cNvPr id="1464" name="Google Shape;1464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66" name="Google Shape;1466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47"/>
          <p:cNvGrpSpPr/>
          <p:nvPr/>
        </p:nvGrpSpPr>
        <p:grpSpPr>
          <a:xfrm flipH="1">
            <a:off x="4272462" y="1225963"/>
            <a:ext cx="724290" cy="860421"/>
            <a:chOff x="1693512" y="1522810"/>
            <a:chExt cx="856439" cy="1017407"/>
          </a:xfrm>
        </p:grpSpPr>
        <p:sp>
          <p:nvSpPr>
            <p:cNvPr id="1470" name="Google Shape;1470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2" name="Google Shape;1472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5" name="Google Shape;1475;p47"/>
          <p:cNvGrpSpPr/>
          <p:nvPr/>
        </p:nvGrpSpPr>
        <p:grpSpPr>
          <a:xfrm>
            <a:off x="6532349" y="1225963"/>
            <a:ext cx="724290" cy="860421"/>
            <a:chOff x="1693512" y="1522810"/>
            <a:chExt cx="856439" cy="1017407"/>
          </a:xfrm>
        </p:grpSpPr>
        <p:sp>
          <p:nvSpPr>
            <p:cNvPr id="1476" name="Google Shape;1476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8" name="Google Shape;1478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47"/>
          <p:cNvGrpSpPr/>
          <p:nvPr/>
        </p:nvGrpSpPr>
        <p:grpSpPr>
          <a:xfrm rot="-685970">
            <a:off x="8275559" y="224652"/>
            <a:ext cx="585995" cy="909394"/>
            <a:chOff x="7686063" y="677323"/>
            <a:chExt cx="781665" cy="1213051"/>
          </a:xfrm>
        </p:grpSpPr>
        <p:sp>
          <p:nvSpPr>
            <p:cNvPr id="1500" name="Google Shape;1500;p4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7"/>
          <p:cNvSpPr/>
          <p:nvPr/>
        </p:nvSpPr>
        <p:spPr>
          <a:xfrm rot="-5117222" flipH="1">
            <a:off x="639632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7"/>
          <p:cNvSpPr/>
          <p:nvPr/>
        </p:nvSpPr>
        <p:spPr>
          <a:xfrm rot="5117222">
            <a:off x="172907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47"/>
          <p:cNvGrpSpPr/>
          <p:nvPr/>
        </p:nvGrpSpPr>
        <p:grpSpPr>
          <a:xfrm>
            <a:off x="6790903" y="1614048"/>
            <a:ext cx="356016" cy="353381"/>
            <a:chOff x="1182450" y="249125"/>
            <a:chExt cx="5235525" cy="5196775"/>
          </a:xfrm>
        </p:grpSpPr>
        <p:sp>
          <p:nvSpPr>
            <p:cNvPr id="1524" name="Google Shape;1524;p47"/>
            <p:cNvSpPr/>
            <p:nvPr/>
          </p:nvSpPr>
          <p:spPr>
            <a:xfrm>
              <a:off x="2435050" y="4073400"/>
              <a:ext cx="2745800" cy="1372500"/>
            </a:xfrm>
            <a:custGeom>
              <a:avLst/>
              <a:gdLst/>
              <a:ahLst/>
              <a:cxnLst/>
              <a:rect l="l" t="t" r="r" b="b"/>
              <a:pathLst>
                <a:path w="109832" h="54900" extrusionOk="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4632000" y="3283175"/>
              <a:ext cx="1710950" cy="1464225"/>
            </a:xfrm>
            <a:custGeom>
              <a:avLst/>
              <a:gdLst/>
              <a:ahLst/>
              <a:cxnLst/>
              <a:rect l="l" t="t" r="r" b="b"/>
              <a:pathLst>
                <a:path w="68438" h="58569" extrusionOk="0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257475" y="3283175"/>
              <a:ext cx="1714200" cy="1464100"/>
            </a:xfrm>
            <a:custGeom>
              <a:avLst/>
              <a:gdLst/>
              <a:ahLst/>
              <a:cxnLst/>
              <a:rect l="l" t="t" r="r" b="b"/>
              <a:pathLst>
                <a:path w="68568" h="58564" extrusionOk="0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170650" y="249125"/>
              <a:ext cx="1278700" cy="417975"/>
            </a:xfrm>
            <a:custGeom>
              <a:avLst/>
              <a:gdLst/>
              <a:ahLst/>
              <a:cxnLst/>
              <a:rect l="l" t="t" r="r" b="b"/>
              <a:pathLst>
                <a:path w="51148" h="16719" extrusionOk="0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5131900" y="1174300"/>
              <a:ext cx="1286075" cy="2117875"/>
            </a:xfrm>
            <a:custGeom>
              <a:avLst/>
              <a:gdLst/>
              <a:ahLst/>
              <a:cxnLst/>
              <a:rect l="l" t="t" r="r" b="b"/>
              <a:pathLst>
                <a:path w="51443" h="84715" extrusionOk="0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82450" y="1153100"/>
              <a:ext cx="1290150" cy="2139875"/>
            </a:xfrm>
            <a:custGeom>
              <a:avLst/>
              <a:gdLst/>
              <a:ahLst/>
              <a:cxnLst/>
              <a:rect l="l" t="t" r="r" b="b"/>
              <a:pathLst>
                <a:path w="51606" h="85595" extrusionOk="0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2134150" y="432875"/>
              <a:ext cx="3351700" cy="1757700"/>
            </a:xfrm>
            <a:custGeom>
              <a:avLst/>
              <a:gdLst/>
              <a:ahLst/>
              <a:cxnLst/>
              <a:rect l="l" t="t" r="r" b="b"/>
              <a:pathLst>
                <a:path w="134068" h="70308" extrusionOk="0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2731075" y="2073800"/>
              <a:ext cx="2157850" cy="1219175"/>
            </a:xfrm>
            <a:custGeom>
              <a:avLst/>
              <a:gdLst/>
              <a:ahLst/>
              <a:cxnLst/>
              <a:rect l="l" t="t" r="r" b="b"/>
              <a:pathLst>
                <a:path w="86314" h="48767" extrusionOk="0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381025" y="3597150"/>
              <a:ext cx="857950" cy="305025"/>
            </a:xfrm>
            <a:custGeom>
              <a:avLst/>
              <a:gdLst/>
              <a:ahLst/>
              <a:cxnLst/>
              <a:rect l="l" t="t" r="r" b="b"/>
              <a:pathLst>
                <a:path w="34318" h="12201" extrusionOk="0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47"/>
          <p:cNvGrpSpPr/>
          <p:nvPr/>
        </p:nvGrpSpPr>
        <p:grpSpPr>
          <a:xfrm>
            <a:off x="4407192" y="1613286"/>
            <a:ext cx="332726" cy="354906"/>
            <a:chOff x="1353700" y="238125"/>
            <a:chExt cx="4893025" cy="5219200"/>
          </a:xfrm>
        </p:grpSpPr>
        <p:sp>
          <p:nvSpPr>
            <p:cNvPr id="1534" name="Google Shape;1534;p47"/>
            <p:cNvSpPr/>
            <p:nvPr/>
          </p:nvSpPr>
          <p:spPr>
            <a:xfrm>
              <a:off x="1353700" y="238125"/>
              <a:ext cx="3058150" cy="5219200"/>
            </a:xfrm>
            <a:custGeom>
              <a:avLst/>
              <a:gdLst/>
              <a:ahLst/>
              <a:cxnLst/>
              <a:rect l="l" t="t" r="r" b="b"/>
              <a:pathLst>
                <a:path w="122326" h="208768" extrusionOk="0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2428525" y="1429550"/>
              <a:ext cx="875075" cy="832650"/>
            </a:xfrm>
            <a:custGeom>
              <a:avLst/>
              <a:gdLst/>
              <a:ahLst/>
              <a:cxnLst/>
              <a:rect l="l" t="t" r="r" b="b"/>
              <a:pathLst>
                <a:path w="35003" h="33306" extrusionOk="0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643625" y="859525"/>
              <a:ext cx="2603100" cy="4597700"/>
            </a:xfrm>
            <a:custGeom>
              <a:avLst/>
              <a:gdLst/>
              <a:ahLst/>
              <a:cxnLst/>
              <a:rect l="l" t="t" r="r" b="b"/>
              <a:pathLst>
                <a:path w="104124" h="183908" extrusionOk="0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7"/>
          <p:cNvGrpSpPr/>
          <p:nvPr/>
        </p:nvGrpSpPr>
        <p:grpSpPr>
          <a:xfrm>
            <a:off x="2001319" y="1613286"/>
            <a:ext cx="354906" cy="354906"/>
            <a:chOff x="1190625" y="238125"/>
            <a:chExt cx="5219200" cy="5219200"/>
          </a:xfrm>
        </p:grpSpPr>
        <p:sp>
          <p:nvSpPr>
            <p:cNvPr id="1538" name="Google Shape;1538;p47"/>
            <p:cNvSpPr/>
            <p:nvPr/>
          </p:nvSpPr>
          <p:spPr>
            <a:xfrm>
              <a:off x="1190625" y="238125"/>
              <a:ext cx="5219200" cy="3384325"/>
            </a:xfrm>
            <a:custGeom>
              <a:avLst/>
              <a:gdLst/>
              <a:ahLst/>
              <a:cxnLst/>
              <a:rect l="l" t="t" r="r" b="b"/>
              <a:pathLst>
                <a:path w="208768" h="135373" extrusionOk="0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5176750" y="392822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534350" y="3928225"/>
              <a:ext cx="1143350" cy="1223275"/>
            </a:xfrm>
            <a:custGeom>
              <a:avLst/>
              <a:gdLst/>
              <a:ahLst/>
              <a:cxnLst/>
              <a:rect l="l" t="t" r="r" b="b"/>
              <a:pathLst>
                <a:path w="45734" h="48931" extrusionOk="0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118650" y="392822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730275" y="4234050"/>
              <a:ext cx="305825" cy="305825"/>
            </a:xfrm>
            <a:custGeom>
              <a:avLst/>
              <a:gdLst/>
              <a:ahLst/>
              <a:cxnLst/>
              <a:rect l="l" t="t" r="r" b="b"/>
              <a:pathLst>
                <a:path w="12233" h="12233" extrusionOk="0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036075" y="515147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4870950" y="515147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812825" y="45398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20;p38">
            <a:extLst>
              <a:ext uri="{FF2B5EF4-FFF2-40B4-BE49-F238E27FC236}">
                <a16:creationId xmlns:a16="http://schemas.microsoft.com/office/drawing/2014/main" id="{BE1AAD03-7B2F-47B4-838C-E26200B4741E}"/>
              </a:ext>
            </a:extLst>
          </p:cNvPr>
          <p:cNvGrpSpPr/>
          <p:nvPr/>
        </p:nvGrpSpPr>
        <p:grpSpPr>
          <a:xfrm>
            <a:off x="7682434" y="3506035"/>
            <a:ext cx="1157825" cy="1469325"/>
            <a:chOff x="6584225" y="2312688"/>
            <a:chExt cx="1157825" cy="1469325"/>
          </a:xfrm>
        </p:grpSpPr>
        <p:sp>
          <p:nvSpPr>
            <p:cNvPr id="117" name="Google Shape;1121;p38">
              <a:extLst>
                <a:ext uri="{FF2B5EF4-FFF2-40B4-BE49-F238E27FC236}">
                  <a16:creationId xmlns:a16="http://schemas.microsoft.com/office/drawing/2014/main" id="{D40F538B-888F-40F8-8D95-E9EB1E95B592}"/>
                </a:ext>
              </a:extLst>
            </p:cNvPr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22;p38">
              <a:extLst>
                <a:ext uri="{FF2B5EF4-FFF2-40B4-BE49-F238E27FC236}">
                  <a16:creationId xmlns:a16="http://schemas.microsoft.com/office/drawing/2014/main" id="{540AF1BF-450E-4794-9CD4-3CEE16ED4562}"/>
                </a:ext>
              </a:extLst>
            </p:cNvPr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23;p38">
              <a:extLst>
                <a:ext uri="{FF2B5EF4-FFF2-40B4-BE49-F238E27FC236}">
                  <a16:creationId xmlns:a16="http://schemas.microsoft.com/office/drawing/2014/main" id="{0042709E-9A35-40FB-ACB8-D7E45EAE12F5}"/>
                </a:ext>
              </a:extLst>
            </p:cNvPr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24;p38">
              <a:extLst>
                <a:ext uri="{FF2B5EF4-FFF2-40B4-BE49-F238E27FC236}">
                  <a16:creationId xmlns:a16="http://schemas.microsoft.com/office/drawing/2014/main" id="{A495ACC1-BF45-4893-88F0-5E99B2F1D05F}"/>
                </a:ext>
              </a:extLst>
            </p:cNvPr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25;p38">
              <a:extLst>
                <a:ext uri="{FF2B5EF4-FFF2-40B4-BE49-F238E27FC236}">
                  <a16:creationId xmlns:a16="http://schemas.microsoft.com/office/drawing/2014/main" id="{D243FA05-816A-4A05-9B2B-32505C4D2986}"/>
                </a:ext>
              </a:extLst>
            </p:cNvPr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26;p38">
              <a:extLst>
                <a:ext uri="{FF2B5EF4-FFF2-40B4-BE49-F238E27FC236}">
                  <a16:creationId xmlns:a16="http://schemas.microsoft.com/office/drawing/2014/main" id="{EEE7FF48-5B9F-49CC-BC0E-91C4E2AFBEA1}"/>
                </a:ext>
              </a:extLst>
            </p:cNvPr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27;p38">
              <a:extLst>
                <a:ext uri="{FF2B5EF4-FFF2-40B4-BE49-F238E27FC236}">
                  <a16:creationId xmlns:a16="http://schemas.microsoft.com/office/drawing/2014/main" id="{B475C0F0-EC9C-4D0A-A4E6-7C295D02869B}"/>
                </a:ext>
              </a:extLst>
            </p:cNvPr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8;p38">
              <a:extLst>
                <a:ext uri="{FF2B5EF4-FFF2-40B4-BE49-F238E27FC236}">
                  <a16:creationId xmlns:a16="http://schemas.microsoft.com/office/drawing/2014/main" id="{414C0CAA-84FB-4539-8077-D8CC229D3ABC}"/>
                </a:ext>
              </a:extLst>
            </p:cNvPr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33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06" name="Google Shape;2306;p33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Does anyone have any questions?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grpSp>
        <p:nvGrpSpPr>
          <p:cNvPr id="2308" name="Google Shape;2308;p33"/>
          <p:cNvGrpSpPr/>
          <p:nvPr/>
        </p:nvGrpSpPr>
        <p:grpSpPr>
          <a:xfrm>
            <a:off x="492262" y="813214"/>
            <a:ext cx="2225400" cy="649616"/>
            <a:chOff x="3459300" y="300775"/>
            <a:chExt cx="2225400" cy="649616"/>
          </a:xfrm>
        </p:grpSpPr>
        <p:sp>
          <p:nvSpPr>
            <p:cNvPr id="2309" name="Google Shape;2309;p33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2" name="Google Shape;2312;p33"/>
          <p:cNvGrpSpPr/>
          <p:nvPr/>
        </p:nvGrpSpPr>
        <p:grpSpPr>
          <a:xfrm flipH="1">
            <a:off x="6426337" y="813214"/>
            <a:ext cx="2225400" cy="649616"/>
            <a:chOff x="3459300" y="300775"/>
            <a:chExt cx="2225400" cy="649616"/>
          </a:xfrm>
        </p:grpSpPr>
        <p:sp>
          <p:nvSpPr>
            <p:cNvPr id="2313" name="Google Shape;2313;p33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E7DC67-8E2A-4923-A0D6-283D8780B0AF}"/>
              </a:ext>
            </a:extLst>
          </p:cNvPr>
          <p:cNvSpPr/>
          <p:nvPr/>
        </p:nvSpPr>
        <p:spPr>
          <a:xfrm>
            <a:off x="2116951" y="3719072"/>
            <a:ext cx="4910098" cy="530199"/>
          </a:xfrm>
          <a:prstGeom prst="rect">
            <a:avLst/>
          </a:prstGeom>
          <a:solidFill>
            <a:srgbClr val="F5E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oogle Shape;1002;p5">
            <a:extLst>
              <a:ext uri="{FF2B5EF4-FFF2-40B4-BE49-F238E27FC236}">
                <a16:creationId xmlns:a16="http://schemas.microsoft.com/office/drawing/2014/main" id="{91DB3D34-6F6B-43C9-8158-299167FAD185}"/>
              </a:ext>
            </a:extLst>
          </p:cNvPr>
          <p:cNvGrpSpPr/>
          <p:nvPr/>
        </p:nvGrpSpPr>
        <p:grpSpPr>
          <a:xfrm>
            <a:off x="3117208" y="2237538"/>
            <a:ext cx="2890683" cy="2174525"/>
            <a:chOff x="4695825" y="1005277"/>
            <a:chExt cx="3932903" cy="2958537"/>
          </a:xfrm>
        </p:grpSpPr>
        <p:sp>
          <p:nvSpPr>
            <p:cNvPr id="26" name="Google Shape;1003;p5">
              <a:extLst>
                <a:ext uri="{FF2B5EF4-FFF2-40B4-BE49-F238E27FC236}">
                  <a16:creationId xmlns:a16="http://schemas.microsoft.com/office/drawing/2014/main" id="{6FA1A0C1-A5BD-4226-8978-2ED3B7D07E34}"/>
                </a:ext>
              </a:extLst>
            </p:cNvPr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004;p5">
              <a:extLst>
                <a:ext uri="{FF2B5EF4-FFF2-40B4-BE49-F238E27FC236}">
                  <a16:creationId xmlns:a16="http://schemas.microsoft.com/office/drawing/2014/main" id="{64C8392B-C002-46A6-A7AF-5E2BE703DFF3}"/>
                </a:ext>
              </a:extLst>
            </p:cNvPr>
            <p:cNvGrpSpPr/>
            <p:nvPr/>
          </p:nvGrpSpPr>
          <p:grpSpPr>
            <a:xfrm>
              <a:off x="4819439" y="1005277"/>
              <a:ext cx="3809289" cy="2958537"/>
              <a:chOff x="4862925" y="1191148"/>
              <a:chExt cx="3492198" cy="2712264"/>
            </a:xfrm>
          </p:grpSpPr>
          <p:grpSp>
            <p:nvGrpSpPr>
              <p:cNvPr id="28" name="Google Shape;1005;p5">
                <a:extLst>
                  <a:ext uri="{FF2B5EF4-FFF2-40B4-BE49-F238E27FC236}">
                    <a16:creationId xmlns:a16="http://schemas.microsoft.com/office/drawing/2014/main" id="{4C0EE741-2080-413D-B557-5A0E879D77C6}"/>
                  </a:ext>
                </a:extLst>
              </p:cNvPr>
              <p:cNvGrpSpPr/>
              <p:nvPr/>
            </p:nvGrpSpPr>
            <p:grpSpPr>
              <a:xfrm>
                <a:off x="4862925" y="1191148"/>
                <a:ext cx="3388064" cy="2712264"/>
                <a:chOff x="4831775" y="1122386"/>
                <a:chExt cx="3388064" cy="2712264"/>
              </a:xfrm>
            </p:grpSpPr>
            <p:sp>
              <p:nvSpPr>
                <p:cNvPr id="30" name="Google Shape;1006;p5">
                  <a:extLst>
                    <a:ext uri="{FF2B5EF4-FFF2-40B4-BE49-F238E27FC236}">
                      <a16:creationId xmlns:a16="http://schemas.microsoft.com/office/drawing/2014/main" id="{0371E39E-A198-4AAF-89C7-DC46D57C71BA}"/>
                    </a:ext>
                  </a:extLst>
                </p:cNvPr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1007;p5">
                  <a:extLst>
                    <a:ext uri="{FF2B5EF4-FFF2-40B4-BE49-F238E27FC236}">
                      <a16:creationId xmlns:a16="http://schemas.microsoft.com/office/drawing/2014/main" id="{EAD85D88-39FC-4189-9FD2-68D6D843F1B5}"/>
                    </a:ext>
                  </a:extLst>
                </p:cNvPr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1008;p5">
                  <a:extLst>
                    <a:ext uri="{FF2B5EF4-FFF2-40B4-BE49-F238E27FC236}">
                      <a16:creationId xmlns:a16="http://schemas.microsoft.com/office/drawing/2014/main" id="{7F88F3FC-0FF0-4640-9672-EBB85A6A315A}"/>
                    </a:ext>
                  </a:extLst>
                </p:cNvPr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1009;p5">
                  <a:extLst>
                    <a:ext uri="{FF2B5EF4-FFF2-40B4-BE49-F238E27FC236}">
                      <a16:creationId xmlns:a16="http://schemas.microsoft.com/office/drawing/2014/main" id="{3B5A3733-54E2-416A-A813-4C371DF3079A}"/>
                    </a:ext>
                  </a:extLst>
                </p:cNvPr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1010;p5">
                  <a:extLst>
                    <a:ext uri="{FF2B5EF4-FFF2-40B4-BE49-F238E27FC236}">
                      <a16:creationId xmlns:a16="http://schemas.microsoft.com/office/drawing/2014/main" id="{A7F3C966-A966-4853-AAD4-08934D327ADF}"/>
                    </a:ext>
                  </a:extLst>
                </p:cNvPr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1011;p5">
                  <a:extLst>
                    <a:ext uri="{FF2B5EF4-FFF2-40B4-BE49-F238E27FC236}">
                      <a16:creationId xmlns:a16="http://schemas.microsoft.com/office/drawing/2014/main" id="{CB4FA359-91D6-41E4-B0FC-6A98EB960D32}"/>
                    </a:ext>
                  </a:extLst>
                </p:cNvPr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1012;p5">
                  <a:extLst>
                    <a:ext uri="{FF2B5EF4-FFF2-40B4-BE49-F238E27FC236}">
                      <a16:creationId xmlns:a16="http://schemas.microsoft.com/office/drawing/2014/main" id="{D26972F7-EECE-4B9C-86A2-18083399B324}"/>
                    </a:ext>
                  </a:extLst>
                </p:cNvPr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1013;p5">
                  <a:extLst>
                    <a:ext uri="{FF2B5EF4-FFF2-40B4-BE49-F238E27FC236}">
                      <a16:creationId xmlns:a16="http://schemas.microsoft.com/office/drawing/2014/main" id="{43353A13-45B2-482C-9954-411FB936007A}"/>
                    </a:ext>
                  </a:extLst>
                </p:cNvPr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1014;p5">
                  <a:extLst>
                    <a:ext uri="{FF2B5EF4-FFF2-40B4-BE49-F238E27FC236}">
                      <a16:creationId xmlns:a16="http://schemas.microsoft.com/office/drawing/2014/main" id="{A5B7F042-A881-4F13-93BB-D7C6E575C6F5}"/>
                    </a:ext>
                  </a:extLst>
                </p:cNvPr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015;p5">
                  <a:extLst>
                    <a:ext uri="{FF2B5EF4-FFF2-40B4-BE49-F238E27FC236}">
                      <a16:creationId xmlns:a16="http://schemas.microsoft.com/office/drawing/2014/main" id="{87DB94F2-7C08-4D1A-A2CC-B0A35B9DCC68}"/>
                    </a:ext>
                  </a:extLst>
                </p:cNvPr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016;p5">
                  <a:extLst>
                    <a:ext uri="{FF2B5EF4-FFF2-40B4-BE49-F238E27FC236}">
                      <a16:creationId xmlns:a16="http://schemas.microsoft.com/office/drawing/2014/main" id="{942358D8-7E6B-4EEC-92D1-0D28A38E20B1}"/>
                    </a:ext>
                  </a:extLst>
                </p:cNvPr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017;p5">
                  <a:extLst>
                    <a:ext uri="{FF2B5EF4-FFF2-40B4-BE49-F238E27FC236}">
                      <a16:creationId xmlns:a16="http://schemas.microsoft.com/office/drawing/2014/main" id="{724DA2AA-848E-4F30-BB48-2BBE23CA5CC5}"/>
                    </a:ext>
                  </a:extLst>
                </p:cNvPr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1018;p5">
                  <a:extLst>
                    <a:ext uri="{FF2B5EF4-FFF2-40B4-BE49-F238E27FC236}">
                      <a16:creationId xmlns:a16="http://schemas.microsoft.com/office/drawing/2014/main" id="{00B09E3E-A1FF-4A67-87FF-6ABEF3A44B3A}"/>
                    </a:ext>
                  </a:extLst>
                </p:cNvPr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1019;p5">
                  <a:extLst>
                    <a:ext uri="{FF2B5EF4-FFF2-40B4-BE49-F238E27FC236}">
                      <a16:creationId xmlns:a16="http://schemas.microsoft.com/office/drawing/2014/main" id="{1980A1F4-9597-44AC-ADEC-0CB75C77AC58}"/>
                    </a:ext>
                  </a:extLst>
                </p:cNvPr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020;p5">
                  <a:extLst>
                    <a:ext uri="{FF2B5EF4-FFF2-40B4-BE49-F238E27FC236}">
                      <a16:creationId xmlns:a16="http://schemas.microsoft.com/office/drawing/2014/main" id="{3600675B-3E69-4A92-BFFA-A7F3BEBEAF6C}"/>
                    </a:ext>
                  </a:extLst>
                </p:cNvPr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021;p5">
                  <a:extLst>
                    <a:ext uri="{FF2B5EF4-FFF2-40B4-BE49-F238E27FC236}">
                      <a16:creationId xmlns:a16="http://schemas.microsoft.com/office/drawing/2014/main" id="{F572AA06-32BF-4777-9666-35A7C4B91FD4}"/>
                    </a:ext>
                  </a:extLst>
                </p:cNvPr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022;p5">
                  <a:extLst>
                    <a:ext uri="{FF2B5EF4-FFF2-40B4-BE49-F238E27FC236}">
                      <a16:creationId xmlns:a16="http://schemas.microsoft.com/office/drawing/2014/main" id="{51D17F5B-4A51-49BB-BACB-04CCF1BDB1A0}"/>
                    </a:ext>
                  </a:extLst>
                </p:cNvPr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023;p5">
                  <a:extLst>
                    <a:ext uri="{FF2B5EF4-FFF2-40B4-BE49-F238E27FC236}">
                      <a16:creationId xmlns:a16="http://schemas.microsoft.com/office/drawing/2014/main" id="{679CFECC-F613-4F5B-9546-072034B29A2F}"/>
                    </a:ext>
                  </a:extLst>
                </p:cNvPr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024;p5">
                  <a:extLst>
                    <a:ext uri="{FF2B5EF4-FFF2-40B4-BE49-F238E27FC236}">
                      <a16:creationId xmlns:a16="http://schemas.microsoft.com/office/drawing/2014/main" id="{991DA10E-DA8B-4986-8B32-74ED3F2D8644}"/>
                    </a:ext>
                  </a:extLst>
                </p:cNvPr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025;p5">
                  <a:extLst>
                    <a:ext uri="{FF2B5EF4-FFF2-40B4-BE49-F238E27FC236}">
                      <a16:creationId xmlns:a16="http://schemas.microsoft.com/office/drawing/2014/main" id="{FFBC37C2-2F84-4690-A4EE-C7433422755E}"/>
                    </a:ext>
                  </a:extLst>
                </p:cNvPr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026;p5">
                  <a:extLst>
                    <a:ext uri="{FF2B5EF4-FFF2-40B4-BE49-F238E27FC236}">
                      <a16:creationId xmlns:a16="http://schemas.microsoft.com/office/drawing/2014/main" id="{A4935433-4FAC-47EB-8134-F44DD098E7F8}"/>
                    </a:ext>
                  </a:extLst>
                </p:cNvPr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027;p5">
                  <a:extLst>
                    <a:ext uri="{FF2B5EF4-FFF2-40B4-BE49-F238E27FC236}">
                      <a16:creationId xmlns:a16="http://schemas.microsoft.com/office/drawing/2014/main" id="{B89B1AB6-A9BF-47F8-B77E-0308F147C204}"/>
                    </a:ext>
                  </a:extLst>
                </p:cNvPr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028;p5">
                  <a:extLst>
                    <a:ext uri="{FF2B5EF4-FFF2-40B4-BE49-F238E27FC236}">
                      <a16:creationId xmlns:a16="http://schemas.microsoft.com/office/drawing/2014/main" id="{464DCBFD-BEE0-4B5E-9B23-D9C8E6EB26A0}"/>
                    </a:ext>
                  </a:extLst>
                </p:cNvPr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029;p5">
                  <a:extLst>
                    <a:ext uri="{FF2B5EF4-FFF2-40B4-BE49-F238E27FC236}">
                      <a16:creationId xmlns:a16="http://schemas.microsoft.com/office/drawing/2014/main" id="{F587ED9D-C10F-4B3B-868A-DFDAB734F1E0}"/>
                    </a:ext>
                  </a:extLst>
                </p:cNvPr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030;p5">
                  <a:extLst>
                    <a:ext uri="{FF2B5EF4-FFF2-40B4-BE49-F238E27FC236}">
                      <a16:creationId xmlns:a16="http://schemas.microsoft.com/office/drawing/2014/main" id="{4F76F8F3-9737-4AD9-A1C9-50CD6B52154A}"/>
                    </a:ext>
                  </a:extLst>
                </p:cNvPr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1031;p5">
                  <a:extLst>
                    <a:ext uri="{FF2B5EF4-FFF2-40B4-BE49-F238E27FC236}">
                      <a16:creationId xmlns:a16="http://schemas.microsoft.com/office/drawing/2014/main" id="{3F9A6B35-507F-4F6E-8310-F8E801B92B0D}"/>
                    </a:ext>
                  </a:extLst>
                </p:cNvPr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032;p5">
                  <a:extLst>
                    <a:ext uri="{FF2B5EF4-FFF2-40B4-BE49-F238E27FC236}">
                      <a16:creationId xmlns:a16="http://schemas.microsoft.com/office/drawing/2014/main" id="{CA9A0A63-7392-43E2-841A-AF7D65747C76}"/>
                    </a:ext>
                  </a:extLst>
                </p:cNvPr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033;p5">
                  <a:extLst>
                    <a:ext uri="{FF2B5EF4-FFF2-40B4-BE49-F238E27FC236}">
                      <a16:creationId xmlns:a16="http://schemas.microsoft.com/office/drawing/2014/main" id="{0ED2B2D6-3BF8-400F-AC79-1DFE6330AE4B}"/>
                    </a:ext>
                  </a:extLst>
                </p:cNvPr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034;p5">
                  <a:extLst>
                    <a:ext uri="{FF2B5EF4-FFF2-40B4-BE49-F238E27FC236}">
                      <a16:creationId xmlns:a16="http://schemas.microsoft.com/office/drawing/2014/main" id="{E5C54A17-7E80-46EE-B86E-10C09EFE88F1}"/>
                    </a:ext>
                  </a:extLst>
                </p:cNvPr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035;p5">
                  <a:extLst>
                    <a:ext uri="{FF2B5EF4-FFF2-40B4-BE49-F238E27FC236}">
                      <a16:creationId xmlns:a16="http://schemas.microsoft.com/office/drawing/2014/main" id="{0E1D9774-0DD6-4127-8700-894A8E8A95B6}"/>
                    </a:ext>
                  </a:extLst>
                </p:cNvPr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1036;p5">
                  <a:extLst>
                    <a:ext uri="{FF2B5EF4-FFF2-40B4-BE49-F238E27FC236}">
                      <a16:creationId xmlns:a16="http://schemas.microsoft.com/office/drawing/2014/main" id="{A707616A-18C0-4893-AD32-6EE1B53A7E97}"/>
                    </a:ext>
                  </a:extLst>
                </p:cNvPr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037;p5">
                  <a:extLst>
                    <a:ext uri="{FF2B5EF4-FFF2-40B4-BE49-F238E27FC236}">
                      <a16:creationId xmlns:a16="http://schemas.microsoft.com/office/drawing/2014/main" id="{81D8AED6-295F-47CC-AFE3-89985D4DF8FA}"/>
                    </a:ext>
                  </a:extLst>
                </p:cNvPr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038;p5">
                  <a:extLst>
                    <a:ext uri="{FF2B5EF4-FFF2-40B4-BE49-F238E27FC236}">
                      <a16:creationId xmlns:a16="http://schemas.microsoft.com/office/drawing/2014/main" id="{7B5E4CB8-2931-4DEE-B1F2-0C2C8F383050}"/>
                    </a:ext>
                  </a:extLst>
                </p:cNvPr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039;p5">
                  <a:extLst>
                    <a:ext uri="{FF2B5EF4-FFF2-40B4-BE49-F238E27FC236}">
                      <a16:creationId xmlns:a16="http://schemas.microsoft.com/office/drawing/2014/main" id="{702458CF-F6D9-470E-B8A9-EA442A091DC1}"/>
                    </a:ext>
                  </a:extLst>
                </p:cNvPr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1040;p5">
                  <a:extLst>
                    <a:ext uri="{FF2B5EF4-FFF2-40B4-BE49-F238E27FC236}">
                      <a16:creationId xmlns:a16="http://schemas.microsoft.com/office/drawing/2014/main" id="{FEDD3ABE-F3C9-4656-8902-8488CBAAE8AD}"/>
                    </a:ext>
                  </a:extLst>
                </p:cNvPr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1041;p5">
                  <a:extLst>
                    <a:ext uri="{FF2B5EF4-FFF2-40B4-BE49-F238E27FC236}">
                      <a16:creationId xmlns:a16="http://schemas.microsoft.com/office/drawing/2014/main" id="{EFB6355B-DC7F-4E73-86C0-FD3066CA5B3E}"/>
                    </a:ext>
                  </a:extLst>
                </p:cNvPr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1042;p5">
                  <a:extLst>
                    <a:ext uri="{FF2B5EF4-FFF2-40B4-BE49-F238E27FC236}">
                      <a16:creationId xmlns:a16="http://schemas.microsoft.com/office/drawing/2014/main" id="{3990E258-FC01-4EEF-861C-D8401738948D}"/>
                    </a:ext>
                  </a:extLst>
                </p:cNvPr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1043;p5">
                  <a:extLst>
                    <a:ext uri="{FF2B5EF4-FFF2-40B4-BE49-F238E27FC236}">
                      <a16:creationId xmlns:a16="http://schemas.microsoft.com/office/drawing/2014/main" id="{C8D38973-D895-4894-94D4-C199289276B1}"/>
                    </a:ext>
                  </a:extLst>
                </p:cNvPr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1044;p5">
                  <a:extLst>
                    <a:ext uri="{FF2B5EF4-FFF2-40B4-BE49-F238E27FC236}">
                      <a16:creationId xmlns:a16="http://schemas.microsoft.com/office/drawing/2014/main" id="{D06394D3-4AC2-4F39-AE36-52B49B2AFD0E}"/>
                    </a:ext>
                  </a:extLst>
                </p:cNvPr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1045;p5">
                  <a:extLst>
                    <a:ext uri="{FF2B5EF4-FFF2-40B4-BE49-F238E27FC236}">
                      <a16:creationId xmlns:a16="http://schemas.microsoft.com/office/drawing/2014/main" id="{6AB02714-A0B7-44B6-9A6A-90D3496EC1E5}"/>
                    </a:ext>
                  </a:extLst>
                </p:cNvPr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1046;p5">
                  <a:extLst>
                    <a:ext uri="{FF2B5EF4-FFF2-40B4-BE49-F238E27FC236}">
                      <a16:creationId xmlns:a16="http://schemas.microsoft.com/office/drawing/2014/main" id="{7C1CC64F-789F-4872-B3AF-6F8698FE6CB5}"/>
                    </a:ext>
                  </a:extLst>
                </p:cNvPr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1047;p5">
                  <a:extLst>
                    <a:ext uri="{FF2B5EF4-FFF2-40B4-BE49-F238E27FC236}">
                      <a16:creationId xmlns:a16="http://schemas.microsoft.com/office/drawing/2014/main" id="{9E18DC80-3140-44D7-BF23-404EBE680047}"/>
                    </a:ext>
                  </a:extLst>
                </p:cNvPr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1048;p5">
                  <a:extLst>
                    <a:ext uri="{FF2B5EF4-FFF2-40B4-BE49-F238E27FC236}">
                      <a16:creationId xmlns:a16="http://schemas.microsoft.com/office/drawing/2014/main" id="{C0DC6B51-C6F5-44FB-A6A3-F73245067681}"/>
                    </a:ext>
                  </a:extLst>
                </p:cNvPr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1049;p5">
                  <a:extLst>
                    <a:ext uri="{FF2B5EF4-FFF2-40B4-BE49-F238E27FC236}">
                      <a16:creationId xmlns:a16="http://schemas.microsoft.com/office/drawing/2014/main" id="{B857C2F6-4E24-4D9B-BC22-48F43453C485}"/>
                    </a:ext>
                  </a:extLst>
                </p:cNvPr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1050;p5">
                  <a:extLst>
                    <a:ext uri="{FF2B5EF4-FFF2-40B4-BE49-F238E27FC236}">
                      <a16:creationId xmlns:a16="http://schemas.microsoft.com/office/drawing/2014/main" id="{F98C6E21-BCE3-435B-84C6-2F4118FA426B}"/>
                    </a:ext>
                  </a:extLst>
                </p:cNvPr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1051;p5">
                  <a:extLst>
                    <a:ext uri="{FF2B5EF4-FFF2-40B4-BE49-F238E27FC236}">
                      <a16:creationId xmlns:a16="http://schemas.microsoft.com/office/drawing/2014/main" id="{614BD144-1BD2-4BE1-ACB1-DD9F900EC57A}"/>
                    </a:ext>
                  </a:extLst>
                </p:cNvPr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1052;p5">
                  <a:extLst>
                    <a:ext uri="{FF2B5EF4-FFF2-40B4-BE49-F238E27FC236}">
                      <a16:creationId xmlns:a16="http://schemas.microsoft.com/office/drawing/2014/main" id="{9544EFB6-62C5-45A8-9B97-5FF12E9F62D2}"/>
                    </a:ext>
                  </a:extLst>
                </p:cNvPr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" name="Google Shape;1053;p5">
                <a:extLst>
                  <a:ext uri="{FF2B5EF4-FFF2-40B4-BE49-F238E27FC236}">
                    <a16:creationId xmlns:a16="http://schemas.microsoft.com/office/drawing/2014/main" id="{9A817DFA-294F-4DA8-B6EA-CBCCFABD1BFB}"/>
                  </a:ext>
                </a:extLst>
              </p:cNvPr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Design Process</a:t>
            </a:r>
            <a:endParaRPr sz="4000" dirty="0"/>
          </a:p>
        </p:txBody>
      </p:sp>
      <p:sp>
        <p:nvSpPr>
          <p:cNvPr id="970" name="Google Shape;970;p34"/>
          <p:cNvSpPr/>
          <p:nvPr/>
        </p:nvSpPr>
        <p:spPr>
          <a:xfrm>
            <a:off x="2574151" y="3452057"/>
            <a:ext cx="1068082" cy="3477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 txBox="1">
            <a:spLocks noGrp="1"/>
          </p:cNvSpPr>
          <p:nvPr>
            <p:ph type="title" idx="14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75" name="Google Shape;975;p34"/>
          <p:cNvSpPr txBox="1">
            <a:spLocks noGrp="1"/>
          </p:cNvSpPr>
          <p:nvPr>
            <p:ph type="body" idx="1"/>
          </p:nvPr>
        </p:nvSpPr>
        <p:spPr>
          <a:xfrm>
            <a:off x="2017544" y="3870476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Rigourous debugging </a:t>
            </a:r>
            <a:endParaRPr sz="1600" dirty="0"/>
          </a:p>
        </p:txBody>
      </p:sp>
      <p:sp>
        <p:nvSpPr>
          <p:cNvPr id="976" name="Google Shape;976;p34"/>
          <p:cNvSpPr/>
          <p:nvPr/>
        </p:nvSpPr>
        <p:spPr>
          <a:xfrm>
            <a:off x="2274474" y="1767659"/>
            <a:ext cx="1728908" cy="3548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978" name="Google Shape;978;p34"/>
          <p:cNvSpPr txBox="1">
            <a:spLocks noGrp="1"/>
          </p:cNvSpPr>
          <p:nvPr>
            <p:ph type="body" idx="3"/>
          </p:nvPr>
        </p:nvSpPr>
        <p:spPr>
          <a:xfrm>
            <a:off x="1848332" y="2195661"/>
            <a:ext cx="2569812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Information from lectures and other resources</a:t>
            </a:r>
          </a:p>
        </p:txBody>
      </p:sp>
      <p:sp>
        <p:nvSpPr>
          <p:cNvPr id="979" name="Google Shape;979;p34"/>
          <p:cNvSpPr/>
          <p:nvPr/>
        </p:nvSpPr>
        <p:spPr>
          <a:xfrm>
            <a:off x="5155987" y="3452058"/>
            <a:ext cx="1636700" cy="34771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906986" y="1669704"/>
            <a:ext cx="2452504" cy="736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Fundamentals </a:t>
            </a:r>
            <a:endParaRPr dirty="0"/>
          </a:p>
        </p:txBody>
      </p:sp>
      <p:sp>
        <p:nvSpPr>
          <p:cNvPr id="981" name="Google Shape;981;p34"/>
          <p:cNvSpPr/>
          <p:nvPr/>
        </p:nvSpPr>
        <p:spPr>
          <a:xfrm>
            <a:off x="5100262" y="1767659"/>
            <a:ext cx="1830736" cy="31244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 txBox="1">
            <a:spLocks noGrp="1"/>
          </p:cNvSpPr>
          <p:nvPr>
            <p:ph type="body" idx="6"/>
          </p:nvPr>
        </p:nvSpPr>
        <p:spPr>
          <a:xfrm>
            <a:off x="4903000" y="386798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Editing functions to improve efficiency and fix bugs</a:t>
            </a:r>
            <a:endParaRPr sz="1600" dirty="0"/>
          </a:p>
        </p:txBody>
      </p:sp>
      <p:sp>
        <p:nvSpPr>
          <p:cNvPr id="983" name="Google Shape;983;p34"/>
          <p:cNvSpPr txBox="1">
            <a:spLocks noGrp="1"/>
          </p:cNvSpPr>
          <p:nvPr>
            <p:ph type="subTitle" idx="7"/>
          </p:nvPr>
        </p:nvSpPr>
        <p:spPr>
          <a:xfrm>
            <a:off x="4725856" y="3358475"/>
            <a:ext cx="2520919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Improvement</a:t>
            </a:r>
          </a:p>
        </p:txBody>
      </p:sp>
      <p:sp>
        <p:nvSpPr>
          <p:cNvPr id="984" name="Google Shape;984;p34"/>
          <p:cNvSpPr txBox="1">
            <a:spLocks noGrp="1"/>
          </p:cNvSpPr>
          <p:nvPr>
            <p:ph type="body" idx="8"/>
          </p:nvPr>
        </p:nvSpPr>
        <p:spPr>
          <a:xfrm>
            <a:off x="4898580" y="223692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Creating programs in code </a:t>
            </a: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1"/>
          <p:cNvSpPr txBox="1">
            <a:spLocks noGrp="1"/>
          </p:cNvSpPr>
          <p:nvPr>
            <p:ph type="title"/>
          </p:nvPr>
        </p:nvSpPr>
        <p:spPr>
          <a:xfrm>
            <a:off x="359132" y="1236533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Process</a:t>
            </a:r>
            <a:endParaRPr dirty="0"/>
          </a:p>
        </p:txBody>
      </p:sp>
      <p:grpSp>
        <p:nvGrpSpPr>
          <p:cNvPr id="2223" name="Google Shape;2223;p61"/>
          <p:cNvGrpSpPr/>
          <p:nvPr/>
        </p:nvGrpSpPr>
        <p:grpSpPr>
          <a:xfrm>
            <a:off x="3964961" y="1236533"/>
            <a:ext cx="5049412" cy="3920154"/>
            <a:chOff x="4784550" y="1400175"/>
            <a:chExt cx="3423000" cy="2657475"/>
          </a:xfrm>
        </p:grpSpPr>
        <p:sp>
          <p:nvSpPr>
            <p:cNvPr id="2224" name="Google Shape;2224;p61"/>
            <p:cNvSpPr/>
            <p:nvPr/>
          </p:nvSpPr>
          <p:spPr>
            <a:xfrm>
              <a:off x="5253000" y="3676650"/>
              <a:ext cx="2486100" cy="38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61"/>
            <p:cNvGrpSpPr/>
            <p:nvPr/>
          </p:nvGrpSpPr>
          <p:grpSpPr>
            <a:xfrm>
              <a:off x="4784550" y="1400175"/>
              <a:ext cx="3423000" cy="2457000"/>
              <a:chOff x="4784550" y="1371600"/>
              <a:chExt cx="3423000" cy="2457000"/>
            </a:xfrm>
          </p:grpSpPr>
          <p:sp>
            <p:nvSpPr>
              <p:cNvPr id="2226" name="Google Shape;2226;p61"/>
              <p:cNvSpPr/>
              <p:nvPr/>
            </p:nvSpPr>
            <p:spPr>
              <a:xfrm>
                <a:off x="4784550" y="1371600"/>
                <a:ext cx="3423000" cy="2114400"/>
              </a:xfrm>
              <a:prstGeom prst="roundRect">
                <a:avLst>
                  <a:gd name="adj" fmla="val 87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1"/>
              <p:cNvSpPr/>
              <p:nvPr/>
            </p:nvSpPr>
            <p:spPr>
              <a:xfrm>
                <a:off x="5969850" y="3486000"/>
                <a:ext cx="1052400" cy="171300"/>
              </a:xfrm>
              <a:prstGeom prst="roundRect">
                <a:avLst>
                  <a:gd name="adj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1"/>
              <p:cNvSpPr/>
              <p:nvPr/>
            </p:nvSpPr>
            <p:spPr>
              <a:xfrm>
                <a:off x="5756700" y="3657300"/>
                <a:ext cx="1478700" cy="1713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6" name="Google Shape;2236;p61"/>
          <p:cNvGrpSpPr/>
          <p:nvPr/>
        </p:nvGrpSpPr>
        <p:grpSpPr>
          <a:xfrm rot="-153860" flipH="1">
            <a:off x="4364961" y="3126606"/>
            <a:ext cx="718053" cy="1114333"/>
            <a:chOff x="7686063" y="677323"/>
            <a:chExt cx="781665" cy="1213051"/>
          </a:xfrm>
        </p:grpSpPr>
        <p:sp>
          <p:nvSpPr>
            <p:cNvPr id="2237" name="Google Shape;2237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29F016E9-F885-4B1B-8E17-DE72F79D1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7227" r="5282" b="8384"/>
          <a:stretch/>
        </p:blipFill>
        <p:spPr bwMode="auto">
          <a:xfrm>
            <a:off x="4090198" y="1319058"/>
            <a:ext cx="4834353" cy="2943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230" name="Google Shape;2230;p61"/>
          <p:cNvGrpSpPr/>
          <p:nvPr/>
        </p:nvGrpSpPr>
        <p:grpSpPr>
          <a:xfrm rot="-153860" flipH="1">
            <a:off x="8255252" y="1341930"/>
            <a:ext cx="1059230" cy="1643799"/>
            <a:chOff x="7686063" y="677323"/>
            <a:chExt cx="781665" cy="1213051"/>
          </a:xfrm>
        </p:grpSpPr>
        <p:sp>
          <p:nvSpPr>
            <p:cNvPr id="2231" name="Google Shape;2231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1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sp>
        <p:nvSpPr>
          <p:cNvPr id="1187" name="Google Shape;1187;p40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Based in terminal</a:t>
            </a:r>
            <a:endParaRPr sz="1600" dirty="0"/>
          </a:p>
        </p:txBody>
      </p:sp>
      <p:sp>
        <p:nvSpPr>
          <p:cNvPr id="1188" name="Google Shape;1188;p40"/>
          <p:cNvSpPr/>
          <p:nvPr/>
        </p:nvSpPr>
        <p:spPr>
          <a:xfrm>
            <a:off x="15304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3749808" y="2594369"/>
            <a:ext cx="1636699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0"/>
          <p:cNvSpPr/>
          <p:nvPr/>
        </p:nvSpPr>
        <p:spPr>
          <a:xfrm>
            <a:off x="62897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0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Used “&gt;&gt;” and “—” to create space between menus and functions</a:t>
            </a:r>
            <a:endParaRPr sz="1600" dirty="0"/>
          </a:p>
        </p:txBody>
      </p:sp>
      <p:sp>
        <p:nvSpPr>
          <p:cNvPr id="1192" name="Google Shape;1192;p40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Keep main menu simple and easy to understand</a:t>
            </a:r>
            <a:endParaRPr sz="1600" dirty="0"/>
          </a:p>
        </p:txBody>
      </p:sp>
      <p:sp>
        <p:nvSpPr>
          <p:cNvPr id="1193" name="Google Shape;1193;p40"/>
          <p:cNvSpPr txBox="1">
            <a:spLocks noGrp="1"/>
          </p:cNvSpPr>
          <p:nvPr>
            <p:ph type="subTitle" idx="3"/>
          </p:nvPr>
        </p:nvSpPr>
        <p:spPr>
          <a:xfrm>
            <a:off x="3562209" y="25535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Characters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Submenus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</a:t>
            </a:r>
            <a:endParaRPr dirty="0"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1704599" y="2320528"/>
            <a:ext cx="856439" cy="1017407"/>
            <a:chOff x="1693512" y="1522810"/>
            <a:chExt cx="856439" cy="1017407"/>
          </a:xfrm>
        </p:grpSpPr>
        <p:sp>
          <p:nvSpPr>
            <p:cNvPr id="1197" name="Google Shape;1197;p40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40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199" name="Google Shape;1199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40"/>
          <p:cNvGrpSpPr/>
          <p:nvPr/>
        </p:nvGrpSpPr>
        <p:grpSpPr>
          <a:xfrm>
            <a:off x="6448930" y="2320522"/>
            <a:ext cx="856439" cy="1017407"/>
            <a:chOff x="6492512" y="1522810"/>
            <a:chExt cx="856439" cy="1017407"/>
          </a:xfrm>
        </p:grpSpPr>
        <p:sp>
          <p:nvSpPr>
            <p:cNvPr id="1203" name="Google Shape;1203;p40"/>
            <p:cNvSpPr/>
            <p:nvPr/>
          </p:nvSpPr>
          <p:spPr>
            <a:xfrm>
              <a:off x="6633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4" name="Google Shape;1204;p40"/>
            <p:cNvGrpSpPr/>
            <p:nvPr/>
          </p:nvGrpSpPr>
          <p:grpSpPr>
            <a:xfrm rot="-2168986">
              <a:off x="6576167" y="1571928"/>
              <a:ext cx="290017" cy="378211"/>
              <a:chOff x="1316300" y="311200"/>
              <a:chExt cx="274475" cy="357950"/>
            </a:xfrm>
          </p:grpSpPr>
          <p:sp>
            <p:nvSpPr>
              <p:cNvPr id="1205" name="Google Shape;1205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8" name="Google Shape;1208;p40"/>
          <p:cNvGrpSpPr/>
          <p:nvPr/>
        </p:nvGrpSpPr>
        <p:grpSpPr>
          <a:xfrm>
            <a:off x="4210451" y="1483435"/>
            <a:ext cx="856439" cy="1017407"/>
            <a:chOff x="4163637" y="2277085"/>
            <a:chExt cx="856439" cy="1017407"/>
          </a:xfrm>
        </p:grpSpPr>
        <p:sp>
          <p:nvSpPr>
            <p:cNvPr id="1209" name="Google Shape;1209;p40"/>
            <p:cNvSpPr/>
            <p:nvPr/>
          </p:nvSpPr>
          <p:spPr>
            <a:xfrm flipH="1">
              <a:off x="4163637" y="2581392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40"/>
            <p:cNvGrpSpPr/>
            <p:nvPr/>
          </p:nvGrpSpPr>
          <p:grpSpPr>
            <a:xfrm rot="2168986" flipH="1">
              <a:off x="4646403" y="2326203"/>
              <a:ext cx="290017" cy="378211"/>
              <a:chOff x="1316300" y="311200"/>
              <a:chExt cx="274475" cy="357950"/>
            </a:xfrm>
          </p:grpSpPr>
          <p:sp>
            <p:nvSpPr>
              <p:cNvPr id="1211" name="Google Shape;1211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4" name="Google Shape;1214;p40"/>
          <p:cNvGrpSpPr/>
          <p:nvPr/>
        </p:nvGrpSpPr>
        <p:grpSpPr>
          <a:xfrm>
            <a:off x="4352735" y="1925387"/>
            <a:ext cx="438525" cy="438935"/>
            <a:chOff x="1193050" y="238125"/>
            <a:chExt cx="5214325" cy="5219200"/>
          </a:xfrm>
        </p:grpSpPr>
        <p:sp>
          <p:nvSpPr>
            <p:cNvPr id="1215" name="Google Shape;1215;p40"/>
            <p:cNvSpPr/>
            <p:nvPr/>
          </p:nvSpPr>
          <p:spPr>
            <a:xfrm>
              <a:off x="1193050" y="238125"/>
              <a:ext cx="5214325" cy="2779825"/>
            </a:xfrm>
            <a:custGeom>
              <a:avLst/>
              <a:gdLst/>
              <a:ahLst/>
              <a:cxnLst/>
              <a:rect l="l" t="t" r="r" b="b"/>
              <a:pathLst>
                <a:path w="208573" h="111193" extrusionOk="0">
                  <a:moveTo>
                    <a:pt x="116535" y="24864"/>
                  </a:moveTo>
                  <a:cubicBezTo>
                    <a:pt x="118101" y="24864"/>
                    <a:pt x="119667" y="25460"/>
                    <a:pt x="120857" y="26650"/>
                  </a:cubicBezTo>
                  <a:cubicBezTo>
                    <a:pt x="123239" y="29064"/>
                    <a:pt x="123239" y="32913"/>
                    <a:pt x="120857" y="35327"/>
                  </a:cubicBezTo>
                  <a:lnTo>
                    <a:pt x="108625" y="47560"/>
                  </a:lnTo>
                  <a:cubicBezTo>
                    <a:pt x="107434" y="48750"/>
                    <a:pt x="105869" y="49346"/>
                    <a:pt x="104303" y="49346"/>
                  </a:cubicBezTo>
                  <a:cubicBezTo>
                    <a:pt x="102737" y="49346"/>
                    <a:pt x="101171" y="48750"/>
                    <a:pt x="99981" y="47560"/>
                  </a:cubicBezTo>
                  <a:cubicBezTo>
                    <a:pt x="97599" y="45146"/>
                    <a:pt x="97599" y="41297"/>
                    <a:pt x="99981" y="38883"/>
                  </a:cubicBezTo>
                  <a:lnTo>
                    <a:pt x="112213" y="26650"/>
                  </a:lnTo>
                  <a:cubicBezTo>
                    <a:pt x="113404" y="25460"/>
                    <a:pt x="114970" y="24864"/>
                    <a:pt x="116535" y="24864"/>
                  </a:cubicBezTo>
                  <a:close/>
                  <a:moveTo>
                    <a:pt x="79822" y="37121"/>
                  </a:moveTo>
                  <a:cubicBezTo>
                    <a:pt x="83214" y="37121"/>
                    <a:pt x="85954" y="39829"/>
                    <a:pt x="85954" y="43221"/>
                  </a:cubicBezTo>
                  <a:cubicBezTo>
                    <a:pt x="85954" y="46614"/>
                    <a:pt x="83214" y="49354"/>
                    <a:pt x="79822" y="49354"/>
                  </a:cubicBezTo>
                  <a:lnTo>
                    <a:pt x="67589" y="49354"/>
                  </a:lnTo>
                  <a:cubicBezTo>
                    <a:pt x="64229" y="49354"/>
                    <a:pt x="61489" y="46614"/>
                    <a:pt x="61489" y="43221"/>
                  </a:cubicBezTo>
                  <a:cubicBezTo>
                    <a:pt x="61489" y="39829"/>
                    <a:pt x="64229" y="37121"/>
                    <a:pt x="67589" y="37121"/>
                  </a:cubicBezTo>
                  <a:close/>
                  <a:moveTo>
                    <a:pt x="141000" y="37097"/>
                  </a:moveTo>
                  <a:cubicBezTo>
                    <a:pt x="142566" y="37097"/>
                    <a:pt x="144132" y="37692"/>
                    <a:pt x="145322" y="38883"/>
                  </a:cubicBezTo>
                  <a:lnTo>
                    <a:pt x="157555" y="51115"/>
                  </a:lnTo>
                  <a:cubicBezTo>
                    <a:pt x="159936" y="53529"/>
                    <a:pt x="159936" y="57378"/>
                    <a:pt x="157555" y="59792"/>
                  </a:cubicBezTo>
                  <a:cubicBezTo>
                    <a:pt x="156364" y="60983"/>
                    <a:pt x="154798" y="61578"/>
                    <a:pt x="153233" y="61578"/>
                  </a:cubicBezTo>
                  <a:cubicBezTo>
                    <a:pt x="151667" y="61578"/>
                    <a:pt x="150101" y="60983"/>
                    <a:pt x="148911" y="59792"/>
                  </a:cubicBezTo>
                  <a:lnTo>
                    <a:pt x="136678" y="47560"/>
                  </a:lnTo>
                  <a:cubicBezTo>
                    <a:pt x="134297" y="45146"/>
                    <a:pt x="134297" y="41297"/>
                    <a:pt x="136678" y="38883"/>
                  </a:cubicBezTo>
                  <a:cubicBezTo>
                    <a:pt x="137869" y="37692"/>
                    <a:pt x="139434" y="37097"/>
                    <a:pt x="141000" y="37097"/>
                  </a:cubicBezTo>
                  <a:close/>
                  <a:moveTo>
                    <a:pt x="43141" y="61562"/>
                  </a:moveTo>
                  <a:cubicBezTo>
                    <a:pt x="44706" y="61562"/>
                    <a:pt x="46272" y="62157"/>
                    <a:pt x="47463" y="63348"/>
                  </a:cubicBezTo>
                  <a:lnTo>
                    <a:pt x="59695" y="75580"/>
                  </a:lnTo>
                  <a:cubicBezTo>
                    <a:pt x="62076" y="77994"/>
                    <a:pt x="62076" y="81843"/>
                    <a:pt x="59695" y="84257"/>
                  </a:cubicBezTo>
                  <a:cubicBezTo>
                    <a:pt x="58505" y="85448"/>
                    <a:pt x="56939" y="86043"/>
                    <a:pt x="55373" y="86043"/>
                  </a:cubicBezTo>
                  <a:cubicBezTo>
                    <a:pt x="53807" y="86043"/>
                    <a:pt x="52242" y="85448"/>
                    <a:pt x="51051" y="84257"/>
                  </a:cubicBezTo>
                  <a:lnTo>
                    <a:pt x="38819" y="72025"/>
                  </a:lnTo>
                  <a:cubicBezTo>
                    <a:pt x="36437" y="69611"/>
                    <a:pt x="36437" y="65762"/>
                    <a:pt x="38819" y="63348"/>
                  </a:cubicBezTo>
                  <a:cubicBezTo>
                    <a:pt x="40009" y="62157"/>
                    <a:pt x="41575" y="61562"/>
                    <a:pt x="43141" y="61562"/>
                  </a:cubicBezTo>
                  <a:close/>
                  <a:moveTo>
                    <a:pt x="177681" y="73819"/>
                  </a:moveTo>
                  <a:cubicBezTo>
                    <a:pt x="181074" y="73819"/>
                    <a:pt x="183814" y="76526"/>
                    <a:pt x="183814" y="79919"/>
                  </a:cubicBezTo>
                  <a:cubicBezTo>
                    <a:pt x="183814" y="83311"/>
                    <a:pt x="181074" y="86051"/>
                    <a:pt x="177681" y="86051"/>
                  </a:cubicBezTo>
                  <a:lnTo>
                    <a:pt x="165449" y="86051"/>
                  </a:lnTo>
                  <a:cubicBezTo>
                    <a:pt x="162089" y="86051"/>
                    <a:pt x="159349" y="83311"/>
                    <a:pt x="159349" y="79919"/>
                  </a:cubicBezTo>
                  <a:cubicBezTo>
                    <a:pt x="159349" y="76526"/>
                    <a:pt x="162089" y="73819"/>
                    <a:pt x="165449" y="73819"/>
                  </a:cubicBezTo>
                  <a:close/>
                  <a:moveTo>
                    <a:pt x="104287" y="0"/>
                  </a:moveTo>
                  <a:cubicBezTo>
                    <a:pt x="47561" y="0"/>
                    <a:pt x="979" y="46092"/>
                    <a:pt x="1" y="102589"/>
                  </a:cubicBezTo>
                  <a:lnTo>
                    <a:pt x="1" y="102589"/>
                  </a:lnTo>
                  <a:cubicBezTo>
                    <a:pt x="3556" y="99882"/>
                    <a:pt x="8254" y="98284"/>
                    <a:pt x="12853" y="98284"/>
                  </a:cubicBezTo>
                  <a:cubicBezTo>
                    <a:pt x="19834" y="98284"/>
                    <a:pt x="26325" y="101741"/>
                    <a:pt x="30174" y="107548"/>
                  </a:cubicBezTo>
                  <a:cubicBezTo>
                    <a:pt x="31789" y="109978"/>
                    <a:pt x="34553" y="111193"/>
                    <a:pt x="37318" y="111193"/>
                  </a:cubicBezTo>
                  <a:cubicBezTo>
                    <a:pt x="40083" y="111193"/>
                    <a:pt x="42847" y="109978"/>
                    <a:pt x="44462" y="107548"/>
                  </a:cubicBezTo>
                  <a:cubicBezTo>
                    <a:pt x="48196" y="101946"/>
                    <a:pt x="54472" y="98314"/>
                    <a:pt x="61816" y="98314"/>
                  </a:cubicBezTo>
                  <a:cubicBezTo>
                    <a:pt x="61914" y="98314"/>
                    <a:pt x="62011" y="98315"/>
                    <a:pt x="62109" y="98316"/>
                  </a:cubicBezTo>
                  <a:cubicBezTo>
                    <a:pt x="65077" y="77603"/>
                    <a:pt x="82757" y="61586"/>
                    <a:pt x="104287" y="61586"/>
                  </a:cubicBezTo>
                  <a:cubicBezTo>
                    <a:pt x="125848" y="61586"/>
                    <a:pt x="143561" y="77635"/>
                    <a:pt x="146497" y="98382"/>
                  </a:cubicBezTo>
                  <a:cubicBezTo>
                    <a:pt x="146822" y="98368"/>
                    <a:pt x="147145" y="98361"/>
                    <a:pt x="147465" y="98361"/>
                  </a:cubicBezTo>
                  <a:cubicBezTo>
                    <a:pt x="154949" y="98361"/>
                    <a:pt x="161040" y="101980"/>
                    <a:pt x="164731" y="107548"/>
                  </a:cubicBezTo>
                  <a:cubicBezTo>
                    <a:pt x="166346" y="109978"/>
                    <a:pt x="169110" y="111193"/>
                    <a:pt x="171875" y="111193"/>
                  </a:cubicBezTo>
                  <a:cubicBezTo>
                    <a:pt x="174639" y="111193"/>
                    <a:pt x="177404" y="109978"/>
                    <a:pt x="179019" y="107548"/>
                  </a:cubicBezTo>
                  <a:cubicBezTo>
                    <a:pt x="182900" y="101741"/>
                    <a:pt x="189783" y="98284"/>
                    <a:pt x="196764" y="98284"/>
                  </a:cubicBezTo>
                  <a:cubicBezTo>
                    <a:pt x="201070" y="98284"/>
                    <a:pt x="205115" y="99752"/>
                    <a:pt x="208572" y="102133"/>
                  </a:cubicBezTo>
                  <a:cubicBezTo>
                    <a:pt x="207365" y="45831"/>
                    <a:pt x="160882" y="0"/>
                    <a:pt x="10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1219150" y="3005300"/>
              <a:ext cx="5164575" cy="2452025"/>
            </a:xfrm>
            <a:custGeom>
              <a:avLst/>
              <a:gdLst/>
              <a:ahLst/>
              <a:cxnLst/>
              <a:rect l="l" t="t" r="r" b="b"/>
              <a:pathLst>
                <a:path w="206583" h="98081" extrusionOk="0">
                  <a:moveTo>
                    <a:pt x="11613" y="0"/>
                  </a:moveTo>
                  <a:cubicBezTo>
                    <a:pt x="8751" y="0"/>
                    <a:pt x="5889" y="1215"/>
                    <a:pt x="4274" y="3646"/>
                  </a:cubicBezTo>
                  <a:cubicBezTo>
                    <a:pt x="3100" y="5407"/>
                    <a:pt x="1599" y="6875"/>
                    <a:pt x="1" y="8180"/>
                  </a:cubicBezTo>
                  <a:cubicBezTo>
                    <a:pt x="7079" y="58675"/>
                    <a:pt x="50855" y="98080"/>
                    <a:pt x="103243" y="98080"/>
                  </a:cubicBezTo>
                  <a:cubicBezTo>
                    <a:pt x="155793" y="98080"/>
                    <a:pt x="199667" y="58480"/>
                    <a:pt x="206582" y="7788"/>
                  </a:cubicBezTo>
                  <a:cubicBezTo>
                    <a:pt x="205180" y="6581"/>
                    <a:pt x="203907" y="5211"/>
                    <a:pt x="202864" y="3646"/>
                  </a:cubicBezTo>
                  <a:cubicBezTo>
                    <a:pt x="201233" y="1215"/>
                    <a:pt x="198362" y="0"/>
                    <a:pt x="195496" y="0"/>
                  </a:cubicBezTo>
                  <a:cubicBezTo>
                    <a:pt x="192629" y="0"/>
                    <a:pt x="189767" y="1215"/>
                    <a:pt x="188152" y="3646"/>
                  </a:cubicBezTo>
                  <a:cubicBezTo>
                    <a:pt x="184303" y="9452"/>
                    <a:pt x="177812" y="12910"/>
                    <a:pt x="170831" y="12910"/>
                  </a:cubicBezTo>
                  <a:cubicBezTo>
                    <a:pt x="163850" y="12910"/>
                    <a:pt x="157392" y="9452"/>
                    <a:pt x="153510" y="3646"/>
                  </a:cubicBezTo>
                  <a:cubicBezTo>
                    <a:pt x="151931" y="1234"/>
                    <a:pt x="149240" y="162"/>
                    <a:pt x="146527" y="162"/>
                  </a:cubicBezTo>
                  <a:cubicBezTo>
                    <a:pt x="146157" y="162"/>
                    <a:pt x="145788" y="181"/>
                    <a:pt x="145420" y="221"/>
                  </a:cubicBezTo>
                  <a:cubicBezTo>
                    <a:pt x="142223" y="20706"/>
                    <a:pt x="124641" y="36526"/>
                    <a:pt x="103243" y="36526"/>
                  </a:cubicBezTo>
                  <a:cubicBezTo>
                    <a:pt x="81844" y="36526"/>
                    <a:pt x="64197" y="20641"/>
                    <a:pt x="61098" y="57"/>
                  </a:cubicBezTo>
                  <a:cubicBezTo>
                    <a:pt x="60983" y="54"/>
                    <a:pt x="60869" y="52"/>
                    <a:pt x="60755" y="52"/>
                  </a:cubicBezTo>
                  <a:cubicBezTo>
                    <a:pt x="57968" y="52"/>
                    <a:pt x="55225" y="1201"/>
                    <a:pt x="53595" y="3646"/>
                  </a:cubicBezTo>
                  <a:cubicBezTo>
                    <a:pt x="49746" y="9452"/>
                    <a:pt x="43255" y="12910"/>
                    <a:pt x="36274" y="12910"/>
                  </a:cubicBezTo>
                  <a:cubicBezTo>
                    <a:pt x="29293" y="12910"/>
                    <a:pt x="22835" y="9452"/>
                    <a:pt x="18953" y="3646"/>
                  </a:cubicBezTo>
                  <a:cubicBezTo>
                    <a:pt x="17338" y="1215"/>
                    <a:pt x="14476" y="0"/>
                    <a:pt x="11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0"/>
          <p:cNvGrpSpPr/>
          <p:nvPr/>
        </p:nvGrpSpPr>
        <p:grpSpPr>
          <a:xfrm>
            <a:off x="6703550" y="2735944"/>
            <a:ext cx="432995" cy="456160"/>
            <a:chOff x="1292550" y="238100"/>
            <a:chExt cx="4954175" cy="5219225"/>
          </a:xfrm>
        </p:grpSpPr>
        <p:sp>
          <p:nvSpPr>
            <p:cNvPr id="1218" name="Google Shape;1218;p40"/>
            <p:cNvSpPr/>
            <p:nvPr/>
          </p:nvSpPr>
          <p:spPr>
            <a:xfrm>
              <a:off x="2271950" y="4530075"/>
              <a:ext cx="3974775" cy="927250"/>
            </a:xfrm>
            <a:custGeom>
              <a:avLst/>
              <a:gdLst/>
              <a:ahLst/>
              <a:cxnLst/>
              <a:rect l="l" t="t" r="r" b="b"/>
              <a:pathLst>
                <a:path w="158991" h="37090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24857"/>
                  </a:lnTo>
                  <a:cubicBezTo>
                    <a:pt x="1" y="31609"/>
                    <a:pt x="5481" y="37089"/>
                    <a:pt x="12233" y="37089"/>
                  </a:cubicBezTo>
                  <a:lnTo>
                    <a:pt x="146758" y="37089"/>
                  </a:lnTo>
                  <a:cubicBezTo>
                    <a:pt x="153510" y="37089"/>
                    <a:pt x="158990" y="31609"/>
                    <a:pt x="158990" y="24857"/>
                  </a:cubicBezTo>
                  <a:lnTo>
                    <a:pt x="158990" y="12233"/>
                  </a:lnTo>
                  <a:cubicBezTo>
                    <a:pt x="158990" y="5480"/>
                    <a:pt x="153510" y="0"/>
                    <a:pt x="146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106825" y="2389400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292550" y="238100"/>
              <a:ext cx="4648350" cy="3986175"/>
            </a:xfrm>
            <a:custGeom>
              <a:avLst/>
              <a:gdLst/>
              <a:ahLst/>
              <a:cxnLst/>
              <a:rect l="l" t="t" r="r" b="b"/>
              <a:pathLst>
                <a:path w="185934" h="159447" extrusionOk="0">
                  <a:moveTo>
                    <a:pt x="118672" y="49355"/>
                  </a:moveTo>
                  <a:cubicBezTo>
                    <a:pt x="122064" y="49355"/>
                    <a:pt x="124804" y="52095"/>
                    <a:pt x="124804" y="55487"/>
                  </a:cubicBezTo>
                  <a:lnTo>
                    <a:pt x="124804" y="74961"/>
                  </a:lnTo>
                  <a:cubicBezTo>
                    <a:pt x="126924" y="75712"/>
                    <a:pt x="128816" y="76853"/>
                    <a:pt x="130513" y="78289"/>
                  </a:cubicBezTo>
                  <a:lnTo>
                    <a:pt x="147377" y="68535"/>
                  </a:lnTo>
                  <a:cubicBezTo>
                    <a:pt x="148349" y="67974"/>
                    <a:pt x="149411" y="67705"/>
                    <a:pt x="150457" y="67705"/>
                  </a:cubicBezTo>
                  <a:cubicBezTo>
                    <a:pt x="152572" y="67705"/>
                    <a:pt x="154626" y="68801"/>
                    <a:pt x="155760" y="70786"/>
                  </a:cubicBezTo>
                  <a:cubicBezTo>
                    <a:pt x="157424" y="73689"/>
                    <a:pt x="156445" y="77441"/>
                    <a:pt x="153510" y="79137"/>
                  </a:cubicBezTo>
                  <a:lnTo>
                    <a:pt x="136678" y="88825"/>
                  </a:lnTo>
                  <a:cubicBezTo>
                    <a:pt x="136873" y="89934"/>
                    <a:pt x="137037" y="91043"/>
                    <a:pt x="137037" y="92185"/>
                  </a:cubicBezTo>
                  <a:cubicBezTo>
                    <a:pt x="137037" y="93326"/>
                    <a:pt x="136873" y="94436"/>
                    <a:pt x="136678" y="95512"/>
                  </a:cubicBezTo>
                  <a:lnTo>
                    <a:pt x="153510" y="105233"/>
                  </a:lnTo>
                  <a:cubicBezTo>
                    <a:pt x="156445" y="106896"/>
                    <a:pt x="157424" y="110648"/>
                    <a:pt x="155760" y="113583"/>
                  </a:cubicBezTo>
                  <a:cubicBezTo>
                    <a:pt x="154605" y="115545"/>
                    <a:pt x="152547" y="116618"/>
                    <a:pt x="150452" y="116618"/>
                  </a:cubicBezTo>
                  <a:cubicBezTo>
                    <a:pt x="149412" y="116618"/>
                    <a:pt x="148362" y="116354"/>
                    <a:pt x="147410" y="115802"/>
                  </a:cubicBezTo>
                  <a:lnTo>
                    <a:pt x="130513" y="106081"/>
                  </a:lnTo>
                  <a:cubicBezTo>
                    <a:pt x="128816" y="107516"/>
                    <a:pt x="126924" y="108625"/>
                    <a:pt x="124804" y="109375"/>
                  </a:cubicBezTo>
                  <a:lnTo>
                    <a:pt x="124804" y="128849"/>
                  </a:lnTo>
                  <a:cubicBezTo>
                    <a:pt x="124804" y="132242"/>
                    <a:pt x="122064" y="134982"/>
                    <a:pt x="118672" y="134982"/>
                  </a:cubicBezTo>
                  <a:cubicBezTo>
                    <a:pt x="115279" y="134982"/>
                    <a:pt x="112572" y="132242"/>
                    <a:pt x="112572" y="128849"/>
                  </a:cubicBezTo>
                  <a:lnTo>
                    <a:pt x="112572" y="109375"/>
                  </a:lnTo>
                  <a:cubicBezTo>
                    <a:pt x="110451" y="108625"/>
                    <a:pt x="108527" y="107516"/>
                    <a:pt x="106831" y="106081"/>
                  </a:cubicBezTo>
                  <a:lnTo>
                    <a:pt x="89966" y="115802"/>
                  </a:lnTo>
                  <a:cubicBezTo>
                    <a:pt x="89003" y="116354"/>
                    <a:pt x="87946" y="116618"/>
                    <a:pt x="86902" y="116618"/>
                  </a:cubicBezTo>
                  <a:cubicBezTo>
                    <a:pt x="84800" y="116618"/>
                    <a:pt x="82749" y="115545"/>
                    <a:pt x="81615" y="113583"/>
                  </a:cubicBezTo>
                  <a:cubicBezTo>
                    <a:pt x="79919" y="110648"/>
                    <a:pt x="80930" y="106896"/>
                    <a:pt x="83834" y="105233"/>
                  </a:cubicBezTo>
                  <a:lnTo>
                    <a:pt x="100665" y="95512"/>
                  </a:lnTo>
                  <a:cubicBezTo>
                    <a:pt x="100470" y="94436"/>
                    <a:pt x="100339" y="93326"/>
                    <a:pt x="100339" y="92185"/>
                  </a:cubicBezTo>
                  <a:cubicBezTo>
                    <a:pt x="100339" y="91043"/>
                    <a:pt x="100470" y="89934"/>
                    <a:pt x="100665" y="88825"/>
                  </a:cubicBezTo>
                  <a:lnTo>
                    <a:pt x="83834" y="79137"/>
                  </a:lnTo>
                  <a:cubicBezTo>
                    <a:pt x="80930" y="77441"/>
                    <a:pt x="79919" y="73689"/>
                    <a:pt x="81615" y="70786"/>
                  </a:cubicBezTo>
                  <a:cubicBezTo>
                    <a:pt x="82728" y="68801"/>
                    <a:pt x="84775" y="67705"/>
                    <a:pt x="86887" y="67705"/>
                  </a:cubicBezTo>
                  <a:cubicBezTo>
                    <a:pt x="87933" y="67705"/>
                    <a:pt x="88994" y="67974"/>
                    <a:pt x="89966" y="68535"/>
                  </a:cubicBezTo>
                  <a:lnTo>
                    <a:pt x="106831" y="78289"/>
                  </a:lnTo>
                  <a:cubicBezTo>
                    <a:pt x="108527" y="76853"/>
                    <a:pt x="110451" y="75712"/>
                    <a:pt x="112572" y="74961"/>
                  </a:cubicBezTo>
                  <a:lnTo>
                    <a:pt x="112572" y="55487"/>
                  </a:lnTo>
                  <a:cubicBezTo>
                    <a:pt x="112572" y="52095"/>
                    <a:pt x="115279" y="49355"/>
                    <a:pt x="118672" y="49355"/>
                  </a:cubicBezTo>
                  <a:close/>
                  <a:moveTo>
                    <a:pt x="118619" y="1"/>
                  </a:moveTo>
                  <a:cubicBezTo>
                    <a:pt x="79633" y="1"/>
                    <a:pt x="51409" y="36420"/>
                    <a:pt x="51409" y="70003"/>
                  </a:cubicBezTo>
                  <a:lnTo>
                    <a:pt x="51409" y="100405"/>
                  </a:lnTo>
                  <a:lnTo>
                    <a:pt x="44233" y="93229"/>
                  </a:lnTo>
                  <a:cubicBezTo>
                    <a:pt x="39585" y="88580"/>
                    <a:pt x="33256" y="86264"/>
                    <a:pt x="26936" y="86264"/>
                  </a:cubicBezTo>
                  <a:cubicBezTo>
                    <a:pt x="20616" y="86264"/>
                    <a:pt x="14304" y="88580"/>
                    <a:pt x="9689" y="93196"/>
                  </a:cubicBezTo>
                  <a:cubicBezTo>
                    <a:pt x="0" y="102754"/>
                    <a:pt x="66" y="118378"/>
                    <a:pt x="9656" y="127806"/>
                  </a:cubicBezTo>
                  <a:lnTo>
                    <a:pt x="41297" y="159447"/>
                  </a:lnTo>
                  <a:lnTo>
                    <a:pt x="185934" y="159447"/>
                  </a:lnTo>
                  <a:lnTo>
                    <a:pt x="185934" y="67720"/>
                  </a:lnTo>
                  <a:cubicBezTo>
                    <a:pt x="185934" y="29913"/>
                    <a:pt x="155238" y="34"/>
                    <a:pt x="118672" y="1"/>
                  </a:cubicBezTo>
                  <a:cubicBezTo>
                    <a:pt x="118654" y="1"/>
                    <a:pt x="118637" y="1"/>
                    <a:pt x="118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40"/>
          <p:cNvGrpSpPr/>
          <p:nvPr/>
        </p:nvGrpSpPr>
        <p:grpSpPr>
          <a:xfrm>
            <a:off x="1991892" y="2735945"/>
            <a:ext cx="400921" cy="456158"/>
            <a:chOff x="1507025" y="238125"/>
            <a:chExt cx="4587200" cy="5219200"/>
          </a:xfrm>
        </p:grpSpPr>
        <p:sp>
          <p:nvSpPr>
            <p:cNvPr id="1222" name="Google Shape;1222;p40"/>
            <p:cNvSpPr/>
            <p:nvPr/>
          </p:nvSpPr>
          <p:spPr>
            <a:xfrm>
              <a:off x="1507025" y="4234050"/>
              <a:ext cx="4587200" cy="1223275"/>
            </a:xfrm>
            <a:custGeom>
              <a:avLst/>
              <a:gdLst/>
              <a:ahLst/>
              <a:cxnLst/>
              <a:rect l="l" t="t" r="r" b="b"/>
              <a:pathLst>
                <a:path w="183488" h="48931" extrusionOk="0">
                  <a:moveTo>
                    <a:pt x="18333" y="0"/>
                  </a:moveTo>
                  <a:cubicBezTo>
                    <a:pt x="8221" y="0"/>
                    <a:pt x="1" y="8221"/>
                    <a:pt x="1" y="18365"/>
                  </a:cubicBezTo>
                  <a:lnTo>
                    <a:pt x="1" y="30598"/>
                  </a:lnTo>
                  <a:cubicBezTo>
                    <a:pt x="1" y="40710"/>
                    <a:pt x="8221" y="48930"/>
                    <a:pt x="18333" y="48930"/>
                  </a:cubicBezTo>
                  <a:lnTo>
                    <a:pt x="24465" y="48930"/>
                  </a:lnTo>
                  <a:lnTo>
                    <a:pt x="24465" y="30598"/>
                  </a:lnTo>
                  <a:cubicBezTo>
                    <a:pt x="24465" y="27205"/>
                    <a:pt x="27173" y="24465"/>
                    <a:pt x="30565" y="24465"/>
                  </a:cubicBezTo>
                  <a:cubicBezTo>
                    <a:pt x="33958" y="24465"/>
                    <a:pt x="36698" y="27205"/>
                    <a:pt x="36698" y="30598"/>
                  </a:cubicBezTo>
                  <a:lnTo>
                    <a:pt x="36698" y="48930"/>
                  </a:lnTo>
                  <a:lnTo>
                    <a:pt x="48930" y="48930"/>
                  </a:lnTo>
                  <a:lnTo>
                    <a:pt x="48930" y="30598"/>
                  </a:lnTo>
                  <a:cubicBezTo>
                    <a:pt x="48930" y="27205"/>
                    <a:pt x="51638" y="24465"/>
                    <a:pt x="55030" y="24465"/>
                  </a:cubicBezTo>
                  <a:cubicBezTo>
                    <a:pt x="58423" y="24465"/>
                    <a:pt x="61163" y="27205"/>
                    <a:pt x="61163" y="30598"/>
                  </a:cubicBezTo>
                  <a:lnTo>
                    <a:pt x="61163" y="48930"/>
                  </a:lnTo>
                  <a:lnTo>
                    <a:pt x="73395" y="48930"/>
                  </a:lnTo>
                  <a:lnTo>
                    <a:pt x="73395" y="30598"/>
                  </a:lnTo>
                  <a:cubicBezTo>
                    <a:pt x="73395" y="27205"/>
                    <a:pt x="76103" y="24465"/>
                    <a:pt x="79495" y="24465"/>
                  </a:cubicBezTo>
                  <a:cubicBezTo>
                    <a:pt x="82888" y="24465"/>
                    <a:pt x="85628" y="27205"/>
                    <a:pt x="85628" y="30598"/>
                  </a:cubicBezTo>
                  <a:lnTo>
                    <a:pt x="85628" y="48930"/>
                  </a:lnTo>
                  <a:lnTo>
                    <a:pt x="97860" y="48930"/>
                  </a:lnTo>
                  <a:lnTo>
                    <a:pt x="97860" y="30598"/>
                  </a:lnTo>
                  <a:cubicBezTo>
                    <a:pt x="97860" y="27205"/>
                    <a:pt x="100568" y="24465"/>
                    <a:pt x="103960" y="24465"/>
                  </a:cubicBezTo>
                  <a:cubicBezTo>
                    <a:pt x="107352" y="24465"/>
                    <a:pt x="110093" y="27205"/>
                    <a:pt x="110093" y="30598"/>
                  </a:cubicBezTo>
                  <a:lnTo>
                    <a:pt x="110093" y="48930"/>
                  </a:lnTo>
                  <a:lnTo>
                    <a:pt x="122325" y="48930"/>
                  </a:lnTo>
                  <a:lnTo>
                    <a:pt x="122325" y="30598"/>
                  </a:lnTo>
                  <a:cubicBezTo>
                    <a:pt x="122325" y="27205"/>
                    <a:pt x="125032" y="24465"/>
                    <a:pt x="128425" y="24465"/>
                  </a:cubicBezTo>
                  <a:cubicBezTo>
                    <a:pt x="131817" y="24465"/>
                    <a:pt x="134557" y="27205"/>
                    <a:pt x="134557" y="30598"/>
                  </a:cubicBezTo>
                  <a:lnTo>
                    <a:pt x="134557" y="48930"/>
                  </a:lnTo>
                  <a:lnTo>
                    <a:pt x="146790" y="48930"/>
                  </a:lnTo>
                  <a:lnTo>
                    <a:pt x="146790" y="30598"/>
                  </a:lnTo>
                  <a:cubicBezTo>
                    <a:pt x="146790" y="27205"/>
                    <a:pt x="149497" y="24465"/>
                    <a:pt x="152890" y="24465"/>
                  </a:cubicBezTo>
                  <a:cubicBezTo>
                    <a:pt x="156282" y="24465"/>
                    <a:pt x="159022" y="27205"/>
                    <a:pt x="159022" y="30598"/>
                  </a:cubicBezTo>
                  <a:lnTo>
                    <a:pt x="159022" y="48930"/>
                  </a:lnTo>
                  <a:lnTo>
                    <a:pt x="165122" y="48930"/>
                  </a:lnTo>
                  <a:cubicBezTo>
                    <a:pt x="175234" y="48930"/>
                    <a:pt x="183487" y="40710"/>
                    <a:pt x="183487" y="30598"/>
                  </a:cubicBezTo>
                  <a:lnTo>
                    <a:pt x="183487" y="18365"/>
                  </a:lnTo>
                  <a:cubicBezTo>
                    <a:pt x="183487" y="8221"/>
                    <a:pt x="175234" y="0"/>
                    <a:pt x="16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341900" y="238125"/>
              <a:ext cx="917450" cy="917450"/>
            </a:xfrm>
            <a:custGeom>
              <a:avLst/>
              <a:gdLst/>
              <a:ahLst/>
              <a:cxnLst/>
              <a:rect l="l" t="t" r="r" b="b"/>
              <a:pathLst>
                <a:path w="36698" h="36698" extrusionOk="0">
                  <a:moveTo>
                    <a:pt x="18333" y="0"/>
                  </a:moveTo>
                  <a:cubicBezTo>
                    <a:pt x="8220" y="0"/>
                    <a:pt x="0" y="8220"/>
                    <a:pt x="0" y="18365"/>
                  </a:cubicBezTo>
                  <a:cubicBezTo>
                    <a:pt x="0" y="28477"/>
                    <a:pt x="8220" y="36697"/>
                    <a:pt x="18333" y="36697"/>
                  </a:cubicBezTo>
                  <a:cubicBezTo>
                    <a:pt x="28445" y="36697"/>
                    <a:pt x="36698" y="28477"/>
                    <a:pt x="36698" y="18365"/>
                  </a:cubicBezTo>
                  <a:cubicBezTo>
                    <a:pt x="36698" y="8220"/>
                    <a:pt x="28445" y="0"/>
                    <a:pt x="18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989800" y="1232200"/>
              <a:ext cx="3620825" cy="1705225"/>
            </a:xfrm>
            <a:custGeom>
              <a:avLst/>
              <a:gdLst/>
              <a:ahLst/>
              <a:cxnLst/>
              <a:rect l="l" t="t" r="r" b="b"/>
              <a:pathLst>
                <a:path w="144833" h="68209" extrusionOk="0">
                  <a:moveTo>
                    <a:pt x="50659" y="1"/>
                  </a:moveTo>
                  <a:cubicBezTo>
                    <a:pt x="27532" y="6590"/>
                    <a:pt x="9395" y="23650"/>
                    <a:pt x="0" y="44722"/>
                  </a:cubicBezTo>
                  <a:lnTo>
                    <a:pt x="23487" y="68209"/>
                  </a:lnTo>
                  <a:lnTo>
                    <a:pt x="43613" y="48050"/>
                  </a:lnTo>
                  <a:cubicBezTo>
                    <a:pt x="44820" y="46859"/>
                    <a:pt x="46386" y="46264"/>
                    <a:pt x="47952" y="46264"/>
                  </a:cubicBezTo>
                  <a:cubicBezTo>
                    <a:pt x="49517" y="46264"/>
                    <a:pt x="51083" y="46859"/>
                    <a:pt x="52290" y="48050"/>
                  </a:cubicBezTo>
                  <a:lnTo>
                    <a:pt x="72417" y="68209"/>
                  </a:lnTo>
                  <a:lnTo>
                    <a:pt x="92543" y="48050"/>
                  </a:lnTo>
                  <a:cubicBezTo>
                    <a:pt x="93750" y="46859"/>
                    <a:pt x="95316" y="46264"/>
                    <a:pt x="96881" y="46264"/>
                  </a:cubicBezTo>
                  <a:cubicBezTo>
                    <a:pt x="98447" y="46264"/>
                    <a:pt x="100013" y="46859"/>
                    <a:pt x="101220" y="48050"/>
                  </a:cubicBezTo>
                  <a:lnTo>
                    <a:pt x="121346" y="68209"/>
                  </a:lnTo>
                  <a:lnTo>
                    <a:pt x="144833" y="44722"/>
                  </a:lnTo>
                  <a:cubicBezTo>
                    <a:pt x="135438" y="23650"/>
                    <a:pt x="117302" y="6590"/>
                    <a:pt x="94174" y="1"/>
                  </a:cubicBezTo>
                  <a:cubicBezTo>
                    <a:pt x="88629" y="5644"/>
                    <a:pt x="80930" y="9167"/>
                    <a:pt x="72417" y="9167"/>
                  </a:cubicBezTo>
                  <a:cubicBezTo>
                    <a:pt x="63903" y="9167"/>
                    <a:pt x="56204" y="5644"/>
                    <a:pt x="50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812825" y="2671550"/>
              <a:ext cx="3975575" cy="1256700"/>
            </a:xfrm>
            <a:custGeom>
              <a:avLst/>
              <a:gdLst/>
              <a:ahLst/>
              <a:cxnLst/>
              <a:rect l="l" t="t" r="r" b="b"/>
              <a:pathLst>
                <a:path w="159023" h="50268" extrusionOk="0">
                  <a:moveTo>
                    <a:pt x="2643" y="1"/>
                  </a:moveTo>
                  <a:cubicBezTo>
                    <a:pt x="1077" y="6231"/>
                    <a:pt x="1" y="12625"/>
                    <a:pt x="1" y="19279"/>
                  </a:cubicBezTo>
                  <a:lnTo>
                    <a:pt x="1" y="50268"/>
                  </a:lnTo>
                  <a:lnTo>
                    <a:pt x="159023" y="50268"/>
                  </a:lnTo>
                  <a:lnTo>
                    <a:pt x="159023" y="19279"/>
                  </a:lnTo>
                  <a:cubicBezTo>
                    <a:pt x="159023" y="12625"/>
                    <a:pt x="157914" y="6231"/>
                    <a:pt x="156348" y="1"/>
                  </a:cubicBezTo>
                  <a:lnTo>
                    <a:pt x="132764" y="23617"/>
                  </a:lnTo>
                  <a:cubicBezTo>
                    <a:pt x="131557" y="24792"/>
                    <a:pt x="129991" y="25412"/>
                    <a:pt x="128425" y="25412"/>
                  </a:cubicBezTo>
                  <a:cubicBezTo>
                    <a:pt x="126860" y="25412"/>
                    <a:pt x="125294" y="24792"/>
                    <a:pt x="124087" y="23617"/>
                  </a:cubicBezTo>
                  <a:lnTo>
                    <a:pt x="103960" y="3458"/>
                  </a:lnTo>
                  <a:lnTo>
                    <a:pt x="83834" y="23617"/>
                  </a:lnTo>
                  <a:cubicBezTo>
                    <a:pt x="82627" y="24808"/>
                    <a:pt x="81061" y="25403"/>
                    <a:pt x="79496" y="25403"/>
                  </a:cubicBezTo>
                  <a:cubicBezTo>
                    <a:pt x="77930" y="25403"/>
                    <a:pt x="76364" y="24808"/>
                    <a:pt x="75157" y="23617"/>
                  </a:cubicBezTo>
                  <a:lnTo>
                    <a:pt x="55031" y="3458"/>
                  </a:lnTo>
                  <a:lnTo>
                    <a:pt x="34904" y="23617"/>
                  </a:lnTo>
                  <a:cubicBezTo>
                    <a:pt x="33697" y="24808"/>
                    <a:pt x="32132" y="25403"/>
                    <a:pt x="30566" y="25403"/>
                  </a:cubicBezTo>
                  <a:cubicBezTo>
                    <a:pt x="29000" y="25403"/>
                    <a:pt x="27434" y="24808"/>
                    <a:pt x="26227" y="23617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3"/>
          <p:cNvSpPr/>
          <p:nvPr/>
        </p:nvSpPr>
        <p:spPr>
          <a:xfrm>
            <a:off x="720000" y="4143375"/>
            <a:ext cx="4829100" cy="269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/>
          </p:nvPr>
        </p:nvSpPr>
        <p:spPr>
          <a:xfrm>
            <a:off x="679049" y="253125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B91A15-C25B-4EE4-93C7-E593DF82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812910"/>
            <a:ext cx="7103172" cy="27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60B4F87-8F5B-4CBC-9F3F-4F882259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2989427"/>
            <a:ext cx="7103172" cy="21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Core Classes</a:t>
            </a:r>
            <a:endParaRPr sz="4000" dirty="0"/>
          </a:p>
        </p:txBody>
      </p:sp>
      <p:sp>
        <p:nvSpPr>
          <p:cNvPr id="1641" name="Google Shape;1641;p49"/>
          <p:cNvSpPr/>
          <p:nvPr/>
        </p:nvSpPr>
        <p:spPr>
          <a:xfrm>
            <a:off x="1008592" y="1916063"/>
            <a:ext cx="3766219" cy="2502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9"/>
          <p:cNvSpPr txBox="1">
            <a:spLocks noGrp="1"/>
          </p:cNvSpPr>
          <p:nvPr>
            <p:ph type="body" idx="3"/>
          </p:nvPr>
        </p:nvSpPr>
        <p:spPr>
          <a:xfrm>
            <a:off x="379539" y="2180118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students’ information based on classification wanted</a:t>
            </a:r>
            <a:endParaRPr lang="en-CA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45" name="Google Shape;1645;p49"/>
          <p:cNvSpPr txBox="1">
            <a:spLocks noGrp="1"/>
          </p:cNvSpPr>
          <p:nvPr>
            <p:ph type="subTitle" idx="4"/>
          </p:nvPr>
        </p:nvSpPr>
        <p:spPr>
          <a:xfrm>
            <a:off x="888820" y="1788665"/>
            <a:ext cx="402873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Domestic/International/Student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47" name="Google Shape;1647;p49"/>
          <p:cNvSpPr/>
          <p:nvPr/>
        </p:nvSpPr>
        <p:spPr>
          <a:xfrm>
            <a:off x="1028737" y="3287198"/>
            <a:ext cx="6872259" cy="30764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8" name="Google Shape;1648;p49"/>
          <p:cNvSpPr txBox="1">
            <a:spLocks noGrp="1"/>
          </p:cNvSpPr>
          <p:nvPr>
            <p:ph type="body" idx="7"/>
          </p:nvPr>
        </p:nvSpPr>
        <p:spPr>
          <a:xfrm>
            <a:off x="1022845" y="3589226"/>
            <a:ext cx="5442595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create and append lists based on classification wanted</a:t>
            </a:r>
          </a:p>
        </p:txBody>
      </p:sp>
      <p:sp>
        <p:nvSpPr>
          <p:cNvPr id="1649" name="Google Shape;1649;p49"/>
          <p:cNvSpPr txBox="1">
            <a:spLocks noGrp="1"/>
          </p:cNvSpPr>
          <p:nvPr>
            <p:ph type="subTitle" idx="8"/>
          </p:nvPr>
        </p:nvSpPr>
        <p:spPr>
          <a:xfrm>
            <a:off x="892943" y="3171225"/>
            <a:ext cx="700805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000" dirty="0">
                <a:latin typeface="Jua" panose="020B0604020202020204" charset="-127"/>
                <a:ea typeface="Jua" panose="020B0604020202020204" charset="-127"/>
                <a:cs typeface="Arial" panose="020B0604020202020204" pitchFamily="34" charset="0"/>
              </a:rPr>
              <a:t>DomesticStudentList/InternationalStudentList/StudentList</a:t>
            </a:r>
          </a:p>
        </p:txBody>
      </p:sp>
      <p:grpSp>
        <p:nvGrpSpPr>
          <p:cNvPr id="1650" name="Google Shape;1650;p49"/>
          <p:cNvGrpSpPr/>
          <p:nvPr/>
        </p:nvGrpSpPr>
        <p:grpSpPr>
          <a:xfrm rot="1622414" flipH="1">
            <a:off x="8008643" y="3868201"/>
            <a:ext cx="607268" cy="767876"/>
            <a:chOff x="590872" y="3616107"/>
            <a:chExt cx="666362" cy="842599"/>
          </a:xfrm>
        </p:grpSpPr>
        <p:sp>
          <p:nvSpPr>
            <p:cNvPr id="1651" name="Google Shape;1651;p49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49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653" name="Google Shape;1653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9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5" name="Google Shape;1655;p49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 flipH="1">
            <a:off x="4956022" y="1153753"/>
            <a:ext cx="888606" cy="993009"/>
            <a:chOff x="3711441" y="719695"/>
            <a:chExt cx="975097" cy="1089662"/>
          </a:xfrm>
        </p:grpSpPr>
        <p:grpSp>
          <p:nvGrpSpPr>
            <p:cNvPr id="1657" name="Google Shape;1657;p49"/>
            <p:cNvGrpSpPr/>
            <p:nvPr/>
          </p:nvGrpSpPr>
          <p:grpSpPr>
            <a:xfrm rot="-2934449">
              <a:off x="3893753" y="948420"/>
              <a:ext cx="610474" cy="761386"/>
              <a:chOff x="7825539" y="3253849"/>
              <a:chExt cx="478704" cy="597073"/>
            </a:xfrm>
          </p:grpSpPr>
          <p:sp>
            <p:nvSpPr>
              <p:cNvPr id="1658" name="Google Shape;1658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9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0" name="Google Shape;1660;p49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9"/>
          <p:cNvGrpSpPr/>
          <p:nvPr/>
        </p:nvGrpSpPr>
        <p:grpSpPr>
          <a:xfrm>
            <a:off x="254298" y="45026"/>
            <a:ext cx="1590674" cy="1573429"/>
            <a:chOff x="142887" y="247258"/>
            <a:chExt cx="2115821" cy="2093161"/>
          </a:xfrm>
        </p:grpSpPr>
        <p:grpSp>
          <p:nvGrpSpPr>
            <p:cNvPr id="1667" name="Google Shape;1667;p49"/>
            <p:cNvGrpSpPr/>
            <p:nvPr/>
          </p:nvGrpSpPr>
          <p:grpSpPr>
            <a:xfrm rot="-358138">
              <a:off x="204708" y="1015371"/>
              <a:ext cx="1339361" cy="1258820"/>
              <a:chOff x="39161" y="2569289"/>
              <a:chExt cx="2207289" cy="2074556"/>
            </a:xfrm>
          </p:grpSpPr>
          <p:sp>
            <p:nvSpPr>
              <p:cNvPr id="1668" name="Google Shape;1668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 rot="-1618257" flipH="1">
              <a:off x="1031568" y="433283"/>
              <a:ext cx="1059019" cy="995336"/>
              <a:chOff x="39161" y="2569289"/>
              <a:chExt cx="2207289" cy="2074556"/>
            </a:xfrm>
          </p:grpSpPr>
          <p:sp>
            <p:nvSpPr>
              <p:cNvPr id="1684" name="Google Shape;1684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7;p49">
            <a:extLst>
              <a:ext uri="{FF2B5EF4-FFF2-40B4-BE49-F238E27FC236}">
                <a16:creationId xmlns:a16="http://schemas.microsoft.com/office/drawing/2014/main" id="{95E4CDA8-4488-4C72-BDC2-1772178BA7DE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ua"/>
              <a:buNone/>
              <a:defRPr sz="27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CA" sz="4000" b="1" dirty="0">
                <a:solidFill>
                  <a:schemeClr val="tx1"/>
                </a:solidFill>
                <a:latin typeface="Jua" panose="020B0604020202020204" charset="-127"/>
                <a:ea typeface="Jua" panose="020B0604020202020204" charset="-127"/>
              </a:rPr>
              <a:t>Core Functions</a:t>
            </a:r>
          </a:p>
        </p:txBody>
      </p:sp>
      <p:sp>
        <p:nvSpPr>
          <p:cNvPr id="21" name="Google Shape;1641;p49">
            <a:extLst>
              <a:ext uri="{FF2B5EF4-FFF2-40B4-BE49-F238E27FC236}">
                <a16:creationId xmlns:a16="http://schemas.microsoft.com/office/drawing/2014/main" id="{6F20F1BF-4745-4BC0-8C68-CE4C47A84C4C}"/>
              </a:ext>
            </a:extLst>
          </p:cNvPr>
          <p:cNvSpPr/>
          <p:nvPr/>
        </p:nvSpPr>
        <p:spPr>
          <a:xfrm>
            <a:off x="1008593" y="1897956"/>
            <a:ext cx="1258198" cy="268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5;p49">
            <a:extLst>
              <a:ext uri="{FF2B5EF4-FFF2-40B4-BE49-F238E27FC236}">
                <a16:creationId xmlns:a16="http://schemas.microsoft.com/office/drawing/2014/main" id="{B85C5A45-5A57-40EE-8562-43FFC68B27E3}"/>
              </a:ext>
            </a:extLst>
          </p:cNvPr>
          <p:cNvSpPr txBox="1">
            <a:spLocks/>
          </p:cNvSpPr>
          <p:nvPr/>
        </p:nvSpPr>
        <p:spPr>
          <a:xfrm>
            <a:off x="916077" y="1761129"/>
            <a:ext cx="141986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 err="1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Stu_Sort</a:t>
            </a:r>
            <a:endParaRPr lang="en-CA" sz="2000" b="1" dirty="0">
              <a:solidFill>
                <a:schemeClr val="tx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" name="Google Shape;1644;p49">
            <a:extLst>
              <a:ext uri="{FF2B5EF4-FFF2-40B4-BE49-F238E27FC236}">
                <a16:creationId xmlns:a16="http://schemas.microsoft.com/office/drawing/2014/main" id="{5CF6B415-1CFF-40B2-ACBF-48DDB989D107}"/>
              </a:ext>
            </a:extLst>
          </p:cNvPr>
          <p:cNvSpPr txBox="1">
            <a:spLocks/>
          </p:cNvSpPr>
          <p:nvPr/>
        </p:nvSpPr>
        <p:spPr>
          <a:xfrm>
            <a:off x="1117207" y="2166295"/>
            <a:ext cx="6482302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Merge sort functions responsible for creating all lists based on respective hierarchies</a:t>
            </a:r>
          </a:p>
        </p:txBody>
      </p:sp>
      <p:sp>
        <p:nvSpPr>
          <p:cNvPr id="25" name="Google Shape;1641;p49">
            <a:extLst>
              <a:ext uri="{FF2B5EF4-FFF2-40B4-BE49-F238E27FC236}">
                <a16:creationId xmlns:a16="http://schemas.microsoft.com/office/drawing/2014/main" id="{09407BB4-B5CE-4EC7-B383-956988C68A43}"/>
              </a:ext>
            </a:extLst>
          </p:cNvPr>
          <p:cNvSpPr/>
          <p:nvPr/>
        </p:nvSpPr>
        <p:spPr>
          <a:xfrm>
            <a:off x="1014278" y="2820000"/>
            <a:ext cx="1488720" cy="28178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45;p49">
            <a:extLst>
              <a:ext uri="{FF2B5EF4-FFF2-40B4-BE49-F238E27FC236}">
                <a16:creationId xmlns:a16="http://schemas.microsoft.com/office/drawing/2014/main" id="{8F2AB5EA-D57B-4825-945D-93825047C95E}"/>
              </a:ext>
            </a:extLst>
          </p:cNvPr>
          <p:cNvSpPr txBox="1">
            <a:spLocks/>
          </p:cNvSpPr>
          <p:nvPr/>
        </p:nvSpPr>
        <p:spPr>
          <a:xfrm>
            <a:off x="973861" y="2708241"/>
            <a:ext cx="1569554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Get_Number</a:t>
            </a:r>
          </a:p>
        </p:txBody>
      </p:sp>
      <p:sp>
        <p:nvSpPr>
          <p:cNvPr id="27" name="Google Shape;1641;p49">
            <a:extLst>
              <a:ext uri="{FF2B5EF4-FFF2-40B4-BE49-F238E27FC236}">
                <a16:creationId xmlns:a16="http://schemas.microsoft.com/office/drawing/2014/main" id="{7DF68D7B-B5C0-4243-804D-71D731D82804}"/>
              </a:ext>
            </a:extLst>
          </p:cNvPr>
          <p:cNvSpPr/>
          <p:nvPr/>
        </p:nvSpPr>
        <p:spPr>
          <a:xfrm>
            <a:off x="1057897" y="3503308"/>
            <a:ext cx="1965131" cy="2571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5;p49">
            <a:extLst>
              <a:ext uri="{FF2B5EF4-FFF2-40B4-BE49-F238E27FC236}">
                <a16:creationId xmlns:a16="http://schemas.microsoft.com/office/drawing/2014/main" id="{D123E4C3-3EEC-48F6-AC97-0FA9C3F07ED9}"/>
              </a:ext>
            </a:extLst>
          </p:cNvPr>
          <p:cNvSpPr txBox="1">
            <a:spLocks/>
          </p:cNvSpPr>
          <p:nvPr/>
        </p:nvSpPr>
        <p:spPr>
          <a:xfrm>
            <a:off x="1008593" y="3368844"/>
            <a:ext cx="203828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Find Functions</a:t>
            </a:r>
          </a:p>
        </p:txBody>
      </p:sp>
      <p:sp>
        <p:nvSpPr>
          <p:cNvPr id="29" name="Google Shape;1644;p49">
            <a:extLst>
              <a:ext uri="{FF2B5EF4-FFF2-40B4-BE49-F238E27FC236}">
                <a16:creationId xmlns:a16="http://schemas.microsoft.com/office/drawing/2014/main" id="{D6EC1711-38DE-4943-B799-28A288B0C630}"/>
              </a:ext>
            </a:extLst>
          </p:cNvPr>
          <p:cNvSpPr txBox="1">
            <a:spLocks/>
          </p:cNvSpPr>
          <p:nvPr/>
        </p:nvSpPr>
        <p:spPr>
          <a:xfrm>
            <a:off x="1117206" y="3087061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Ensuring validity of inputs whenever needed</a:t>
            </a:r>
          </a:p>
        </p:txBody>
      </p:sp>
      <p:sp>
        <p:nvSpPr>
          <p:cNvPr id="30" name="Google Shape;1644;p49">
            <a:extLst>
              <a:ext uri="{FF2B5EF4-FFF2-40B4-BE49-F238E27FC236}">
                <a16:creationId xmlns:a16="http://schemas.microsoft.com/office/drawing/2014/main" id="{D25776D2-7CA4-4E35-A5BF-491AA10F3656}"/>
              </a:ext>
            </a:extLst>
          </p:cNvPr>
          <p:cNvSpPr txBox="1">
            <a:spLocks/>
          </p:cNvSpPr>
          <p:nvPr/>
        </p:nvSpPr>
        <p:spPr>
          <a:xfrm>
            <a:off x="1151784" y="3795677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Traverses linked lists based on specific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9"/>
          <p:cNvSpPr/>
          <p:nvPr/>
        </p:nvSpPr>
        <p:spPr>
          <a:xfrm flipH="1">
            <a:off x="3195222" y="1458393"/>
            <a:ext cx="3144811" cy="2303018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 txBox="1">
            <a:spLocks noGrp="1"/>
          </p:cNvSpPr>
          <p:nvPr>
            <p:ph type="title"/>
          </p:nvPr>
        </p:nvSpPr>
        <p:spPr>
          <a:xfrm>
            <a:off x="1156870" y="174318"/>
            <a:ext cx="6388908" cy="537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Average Sorting Times</a:t>
            </a:r>
            <a:endParaRPr sz="4000" dirty="0"/>
          </a:p>
        </p:txBody>
      </p:sp>
      <p:grpSp>
        <p:nvGrpSpPr>
          <p:cNvPr id="1135" name="Google Shape;1135;p39"/>
          <p:cNvGrpSpPr/>
          <p:nvPr/>
        </p:nvGrpSpPr>
        <p:grpSpPr>
          <a:xfrm rot="-215889" flipH="1">
            <a:off x="1856930" y="1014291"/>
            <a:ext cx="1142100" cy="756617"/>
            <a:chOff x="7029526" y="829353"/>
            <a:chExt cx="1394481" cy="923814"/>
          </a:xfrm>
        </p:grpSpPr>
        <p:sp>
          <p:nvSpPr>
            <p:cNvPr id="1136" name="Google Shape;1136;p39"/>
            <p:cNvSpPr/>
            <p:nvPr/>
          </p:nvSpPr>
          <p:spPr>
            <a:xfrm rot="-804268" flipH="1">
              <a:off x="7383195" y="866608"/>
              <a:ext cx="391751" cy="598588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flipH="1">
              <a:off x="7941990" y="841150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9"/>
          <p:cNvGrpSpPr/>
          <p:nvPr/>
        </p:nvGrpSpPr>
        <p:grpSpPr>
          <a:xfrm rot="1574757">
            <a:off x="6215017" y="2845074"/>
            <a:ext cx="934647" cy="941658"/>
            <a:chOff x="7029526" y="603457"/>
            <a:chExt cx="1141150" cy="1149709"/>
          </a:xfrm>
        </p:grpSpPr>
        <p:sp>
          <p:nvSpPr>
            <p:cNvPr id="1143" name="Google Shape;1143;p39"/>
            <p:cNvSpPr/>
            <p:nvPr/>
          </p:nvSpPr>
          <p:spPr>
            <a:xfrm rot="-2298745" flipH="1">
              <a:off x="7383195" y="866608"/>
              <a:ext cx="391757" cy="598596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flipH="1">
              <a:off x="7890892" y="944228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7274487" y="60345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D8770DDB-3845-4D06-9152-82C4F76F5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6"/>
          <a:stretch/>
        </p:blipFill>
        <p:spPr>
          <a:xfrm>
            <a:off x="1218557" y="820692"/>
            <a:ext cx="6657760" cy="3578419"/>
          </a:xfrm>
          <a:prstGeom prst="rect">
            <a:avLst/>
          </a:prstGeom>
        </p:spPr>
      </p:pic>
      <p:grpSp>
        <p:nvGrpSpPr>
          <p:cNvPr id="1149" name="Google Shape;1149;p39"/>
          <p:cNvGrpSpPr/>
          <p:nvPr/>
        </p:nvGrpSpPr>
        <p:grpSpPr>
          <a:xfrm>
            <a:off x="7406021" y="30129"/>
            <a:ext cx="1291805" cy="2011223"/>
            <a:chOff x="7176100" y="258225"/>
            <a:chExt cx="1291805" cy="2011223"/>
          </a:xfrm>
        </p:grpSpPr>
        <p:sp>
          <p:nvSpPr>
            <p:cNvPr id="1150" name="Google Shape;1150;p39"/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397048" y="3047272"/>
            <a:ext cx="1261950" cy="1890250"/>
            <a:chOff x="720000" y="2713250"/>
            <a:chExt cx="1261950" cy="1890250"/>
          </a:xfrm>
        </p:grpSpPr>
        <p:sp>
          <p:nvSpPr>
            <p:cNvPr id="1162" name="Google Shape;1162;p39"/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9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1166" name="Google Shape;1166;p39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9"/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Option to show and sort rejected international students</a:t>
            </a:r>
          </a:p>
          <a:p>
            <a:pPr lvl="1" indent="-323850">
              <a:spcBef>
                <a:spcPts val="1000"/>
              </a:spcBef>
              <a:buSzPts val="1500"/>
              <a:buChar char="●"/>
            </a:pPr>
            <a:r>
              <a:rPr lang="en-US" sz="1600" dirty="0"/>
              <a:t>During initial sort of international students, rejected students are sorted in a separate list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In lists with all students, shows whether they are domestic or international</a:t>
            </a:r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Innovations</a:t>
            </a:r>
            <a:endParaRPr sz="4000" dirty="0"/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3261775" y="455410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261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Jua</vt:lpstr>
      <vt:lpstr>Maven Pro</vt:lpstr>
      <vt:lpstr>Sansita</vt:lpstr>
      <vt:lpstr>Fredoka One</vt:lpstr>
      <vt:lpstr>Roboto</vt:lpstr>
      <vt:lpstr>Merry Christmas by Slidesgo</vt:lpstr>
      <vt:lpstr>ENSC 251 Final Project</vt:lpstr>
      <vt:lpstr>Design Process</vt:lpstr>
      <vt:lpstr>Design Process</vt:lpstr>
      <vt:lpstr>User Interface</vt:lpstr>
      <vt:lpstr>User Interface</vt:lpstr>
      <vt:lpstr>Core Classes</vt:lpstr>
      <vt:lpstr>PowerPoint Presentation</vt:lpstr>
      <vt:lpstr>Average Sorting Times</vt:lpstr>
      <vt:lpstr>Our Innovations</vt:lpstr>
      <vt:lpstr>Project Management</vt:lpstr>
      <vt:lpstr>Work Distribution</vt:lpstr>
      <vt:lpstr>Key Takeaways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 251 Final Project</dc:title>
  <cp:lastModifiedBy>Daniel Yu</cp:lastModifiedBy>
  <cp:revision>5</cp:revision>
  <dcterms:modified xsi:type="dcterms:W3CDTF">2021-11-29T05:12:30Z</dcterms:modified>
</cp:coreProperties>
</file>