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CA1D-C82B-4AF9-BDA6-CDB5CBD1A22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8CC86-E837-4CA9-8EBD-AF28576F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SleepUnderflow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72D4E-A8E8-42D3-8F90-A260A645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Programming – SFU Engineering Competition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Ryan Garofano, Jennifer Gu, Gabe Manansala, Sahaj Singh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570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92A3D3-9BC1-4598-913E-DE24615A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 dirty="0"/>
              <a:t>Future Improvements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C14-6715-43D6-A1BD-309C045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Autofit/>
          </a:bodyPr>
          <a:lstStyle/>
          <a:p>
            <a:r>
              <a:rPr lang="en-US" sz="2200" dirty="0"/>
              <a:t>More functions (limits, factorials,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r>
              <a:rPr lang="en-US" sz="2200" dirty="0"/>
              <a:t>Add this towards more specialized topics (physics, chemistry)</a:t>
            </a:r>
          </a:p>
          <a:p>
            <a:r>
              <a:rPr lang="en-US" sz="2200" dirty="0"/>
              <a:t>Make program more compatible with other file types</a:t>
            </a:r>
          </a:p>
          <a:p>
            <a:r>
              <a:rPr lang="en-US" sz="2200" dirty="0"/>
              <a:t>Keyboard input to move between sections and close program (</a:t>
            </a:r>
            <a:r>
              <a:rPr lang="en-US" sz="2200" dirty="0" err="1"/>
              <a:t>ie</a:t>
            </a:r>
            <a:r>
              <a:rPr lang="en-US" sz="2200" dirty="0"/>
              <a:t>. Right arrow for next question)</a:t>
            </a:r>
          </a:p>
          <a:p>
            <a:r>
              <a:rPr lang="en-US" sz="2200" dirty="0"/>
              <a:t>Add interactive menu</a:t>
            </a:r>
          </a:p>
          <a:p>
            <a:r>
              <a:rPr lang="en-US" sz="2200" dirty="0"/>
              <a:t>Multivariable function inputs (A(</a:t>
            </a:r>
            <a:r>
              <a:rPr lang="en-US" sz="2200" dirty="0" err="1"/>
              <a:t>x+h</a:t>
            </a:r>
            <a:r>
              <a:rPr lang="en-US" sz="22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1522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7AE9-58C1-4439-AC2D-6D7D2BF9D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Quickmaths</a:t>
            </a:r>
            <a:r>
              <a:rPr lang="en-US" sz="5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AFF5-2B92-4321-92C0-1870E39B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Accessible math brought to you by virus</a:t>
            </a:r>
          </a:p>
        </p:txBody>
      </p:sp>
    </p:spTree>
    <p:extLst>
      <p:ext uri="{BB962C8B-B14F-4D97-AF65-F5344CB8AC3E}">
        <p14:creationId xmlns:p14="http://schemas.microsoft.com/office/powerpoint/2010/main" val="34860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863CF-8EA3-4EBF-BDC0-359EEDA4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BF70-9F6C-4971-9DF0-30E18E5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The purpose of our code is to assist those with poor eyesight do math </a:t>
            </a:r>
          </a:p>
          <a:p>
            <a:r>
              <a:rPr lang="en-US" sz="2200" dirty="0"/>
              <a:t>The code takes a .</a:t>
            </a:r>
            <a:r>
              <a:rPr lang="en-US" sz="2200" dirty="0" err="1"/>
              <a:t>tex</a:t>
            </a:r>
            <a:r>
              <a:rPr lang="en-US" sz="2200" dirty="0"/>
              <a:t> input with math formulas and provides an audible output of the content that the user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985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071C-1470-43CF-A385-BA24E366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Libraries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8637-8DD2-4292-B98A-CB0C7325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Pyttsx3 – text-to-speech library </a:t>
            </a:r>
          </a:p>
          <a:p>
            <a:r>
              <a:rPr lang="en-US" sz="2200" dirty="0" err="1"/>
              <a:t>Latext</a:t>
            </a:r>
            <a:r>
              <a:rPr lang="en-US" sz="2200" dirty="0"/>
              <a:t> – incomplete dictionary of LaTeX syntax and keywords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71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460AE-5D51-485D-BDD6-7A452C3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097D-5D51-41B3-8569-EC621465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 err="1"/>
              <a:t>Mathparse</a:t>
            </a:r>
            <a:r>
              <a:rPr lang="en-US" sz="2200" dirty="0"/>
              <a:t>() – looks for mathematical expressions in string and sends them to be parsed</a:t>
            </a:r>
          </a:p>
          <a:p>
            <a:r>
              <a:rPr lang="en-US" sz="2200" dirty="0" err="1"/>
              <a:t>Dollarsign</a:t>
            </a:r>
            <a:r>
              <a:rPr lang="en-US" sz="2200" dirty="0"/>
              <a:t>() – mathematical keywords (int, frac, sum) are encased in dollar sign symbols which this function searches for</a:t>
            </a:r>
          </a:p>
          <a:p>
            <a:r>
              <a:rPr lang="en-US" sz="2200" dirty="0"/>
              <a:t>Fraction(), Integral(), Summation() – these functions turn mathematical expressions into plain English for text-to-speech depending on the keywords found by </a:t>
            </a:r>
            <a:r>
              <a:rPr lang="en-US" sz="2200" dirty="0" err="1"/>
              <a:t>Dollarsign</a:t>
            </a:r>
            <a:r>
              <a:rPr lang="en-US" sz="2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669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1F001-2A15-494F-BC77-FE631A53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Sample Cases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C53A0-6F4A-418E-B45A-3DC385605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1539875"/>
            <a:ext cx="1867325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26233-858B-4CD2-88BA-F17A641D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2508314"/>
            <a:ext cx="1733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53CCB8-D934-41B1-8D88-BA895C92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Math is fun</a:t>
            </a:r>
            <a:br>
              <a:rPr lang="en-US" sz="4400" dirty="0"/>
            </a:br>
            <a:r>
              <a:rPr lang="en-US" sz="4400" dirty="0"/>
              <a:t>but virus is better</a:t>
            </a:r>
          </a:p>
        </p:txBody>
      </p:sp>
      <p:sp>
        <p:nvSpPr>
          <p:cNvPr id="265" name="Round Diagonal Corner Rectangle 6">
            <a:extLst>
              <a:ext uri="{FF2B5EF4-FFF2-40B4-BE49-F238E27FC236}">
                <a16:creationId xmlns:a16="http://schemas.microsoft.com/office/drawing/2014/main" id="{B203BB80-E805-49BC-A44D-9D35D9B3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9710ED56-FBB4-4198-8B29-1CD4AD561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7" r="23235" b="-1"/>
          <a:stretch/>
        </p:blipFill>
        <p:spPr>
          <a:xfrm>
            <a:off x="6702979" y="1136606"/>
            <a:ext cx="407241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0630B-9D05-4E01-B545-AF7FEFBE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How our Product can be helpful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E159-4809-4986-9CF4-D719C9F8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Those who are in STEM can use our software to assist with math problems that they encounter</a:t>
            </a:r>
          </a:p>
          <a:p>
            <a:r>
              <a:rPr lang="en-US" sz="2200" dirty="0"/>
              <a:t>Not only beneficial to those in education but also to those in the workforce with poor eyesight especially if code becomes more streamlined and further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DC224-A02A-442F-ACAC-CF8E6C2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 dirty="0"/>
              <a:t>Potential Drawbacks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1AB2-7AA9-4E8E-AD61-040A85AF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r>
              <a:rPr lang="en-US" sz="2200" dirty="0"/>
              <a:t>Length of computation being converted to audio may be too long – user may need to repeat numerous times, or may not get to control it </a:t>
            </a:r>
          </a:p>
          <a:p>
            <a:r>
              <a:rPr lang="en-US" sz="2200" dirty="0"/>
              <a:t>Program can only interpret .</a:t>
            </a:r>
            <a:r>
              <a:rPr lang="en-US" sz="2200" dirty="0" err="1"/>
              <a:t>tex</a:t>
            </a:r>
            <a:r>
              <a:rPr lang="en-US" sz="2200" dirty="0"/>
              <a:t> files as input, therefore any other input such as a pdf or word doc is unusable </a:t>
            </a:r>
          </a:p>
          <a:p>
            <a:r>
              <a:rPr lang="en-US" sz="2200" dirty="0"/>
              <a:t>Only able to do basic algebraic expressions consisting of derivatives, integrals, summations and fractions</a:t>
            </a:r>
          </a:p>
          <a:p>
            <a:r>
              <a:rPr lang="en-US" sz="2200" dirty="0"/>
              <a:t>Can only do single variable function inputs (</a:t>
            </a:r>
            <a:r>
              <a:rPr lang="en-US" sz="2200" dirty="0" err="1"/>
              <a:t>ie</a:t>
            </a:r>
            <a:r>
              <a:rPr lang="en-US" sz="2200" dirty="0"/>
              <a:t>. A(x), h(t))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7447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586</TotalTime>
  <Words>348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SleepUnderflow</vt:lpstr>
      <vt:lpstr>Quickmaths </vt:lpstr>
      <vt:lpstr>Overview</vt:lpstr>
      <vt:lpstr>Libraries</vt:lpstr>
      <vt:lpstr>Functions</vt:lpstr>
      <vt:lpstr>Sample Cases</vt:lpstr>
      <vt:lpstr>Math is fun but virus is better</vt:lpstr>
      <vt:lpstr>How our Product can be helpful</vt:lpstr>
      <vt:lpstr>Potential Drawbacks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SleepUnderflow</dc:title>
  <dc:creator>Gabe Manansala</dc:creator>
  <cp:lastModifiedBy>Gabe Manansala</cp:lastModifiedBy>
  <cp:revision>2</cp:revision>
  <dcterms:created xsi:type="dcterms:W3CDTF">2021-11-20T23:53:14Z</dcterms:created>
  <dcterms:modified xsi:type="dcterms:W3CDTF">2021-11-21T17:42:22Z</dcterms:modified>
</cp:coreProperties>
</file>