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57" r:id="rId4"/>
    <p:sldId id="266" r:id="rId5"/>
    <p:sldId id="258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F2ECA1D-C82B-4AF9-BDA6-CDB5CBD1A22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2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54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1373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20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53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26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93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7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5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9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6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2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7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7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5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9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ECA1D-C82B-4AF9-BDA6-CDB5CBD1A22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70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8CC86-E837-4CA9-8EBD-AF28576FE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US" sz="5400"/>
              <a:t>SleepUnderflow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72D4E-A8E8-42D3-8F90-A260A645D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chemeClr val="tx1"/>
                </a:solidFill>
              </a:rPr>
              <a:t>Programming – SFU Engineering Competition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chemeClr val="tx1"/>
                </a:solidFill>
              </a:rPr>
              <a:t>Ryan Garofano, Jennifer Gu, Gabe Manansala, Sahaj Singh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15703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E7AE9-58C1-4439-AC2D-6D7D2BF9D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145" y="1125511"/>
            <a:ext cx="7135566" cy="2656971"/>
          </a:xfrm>
        </p:spPr>
        <p:txBody>
          <a:bodyPr>
            <a:normAutofit/>
          </a:bodyPr>
          <a:lstStyle/>
          <a:p>
            <a:r>
              <a:rPr lang="en-US" sz="5400" dirty="0" err="1">
                <a:solidFill>
                  <a:srgbClr val="FFFFFF"/>
                </a:solidFill>
              </a:rPr>
              <a:t>Quickmaths</a:t>
            </a:r>
            <a:r>
              <a:rPr lang="en-US" sz="5400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1AFF5-2B92-4321-92C0-1870E39B1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139" y="3782482"/>
            <a:ext cx="7136760" cy="120438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Accessible math brought to you by virus</a:t>
            </a:r>
          </a:p>
        </p:txBody>
      </p:sp>
    </p:spTree>
    <p:extLst>
      <p:ext uri="{BB962C8B-B14F-4D97-AF65-F5344CB8AC3E}">
        <p14:creationId xmlns:p14="http://schemas.microsoft.com/office/powerpoint/2010/main" val="348600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95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C863CF-8EA3-4EBF-BDC0-359EEDA4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</a:p>
        </p:txBody>
      </p:sp>
      <p:sp useBgFill="1">
        <p:nvSpPr>
          <p:cNvPr id="123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4BF70-9F6C-4971-9DF0-30E18E5AB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US" sz="2200" dirty="0"/>
              <a:t>The purpose of our code is to assist those with poor eyesight do math </a:t>
            </a:r>
          </a:p>
          <a:p>
            <a:r>
              <a:rPr lang="en-US" sz="2200" dirty="0"/>
              <a:t>The code takes a .</a:t>
            </a:r>
            <a:r>
              <a:rPr lang="en-US" sz="2200" dirty="0" err="1"/>
              <a:t>tex</a:t>
            </a:r>
            <a:r>
              <a:rPr lang="en-US" sz="2200" dirty="0"/>
              <a:t> input with math formulas and provides an audible output of the content that the user can understand</a:t>
            </a:r>
          </a:p>
        </p:txBody>
      </p:sp>
    </p:spTree>
    <p:extLst>
      <p:ext uri="{BB962C8B-B14F-4D97-AF65-F5344CB8AC3E}">
        <p14:creationId xmlns:p14="http://schemas.microsoft.com/office/powerpoint/2010/main" val="19856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071C-1470-43CF-A385-BA24E366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Libraries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A8637-8DD2-4292-B98A-CB0C73255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2200" dirty="0"/>
              <a:t>Pyttsx3 – text-to-speech library </a:t>
            </a:r>
          </a:p>
          <a:p>
            <a:r>
              <a:rPr lang="en-US" sz="2200" dirty="0" err="1"/>
              <a:t>Latext</a:t>
            </a:r>
            <a:r>
              <a:rPr lang="en-US" sz="2200" dirty="0"/>
              <a:t> – incomplete dictionary of LaTeX syntax and keywords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3711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9460AE-5D51-485D-BDD6-7A452C317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Functions</a:t>
            </a:r>
          </a:p>
        </p:txBody>
      </p:sp>
      <p:sp useBgFill="1">
        <p:nvSpPr>
          <p:cNvPr id="75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C097D-5D51-41B3-8569-EC621465C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US" sz="2200" dirty="0" err="1"/>
              <a:t>Mathparse</a:t>
            </a:r>
            <a:r>
              <a:rPr lang="en-US" sz="2200" dirty="0"/>
              <a:t>() – looks for mathematical expressions in string and sends them to be parsed</a:t>
            </a:r>
          </a:p>
          <a:p>
            <a:r>
              <a:rPr lang="en-US" sz="2200" dirty="0" err="1"/>
              <a:t>Dollarsign</a:t>
            </a:r>
            <a:r>
              <a:rPr lang="en-US" sz="2200" dirty="0"/>
              <a:t>() – mathematical keywords (int, frac, sum) are encased in dollar sign symbols which this function searches for</a:t>
            </a:r>
          </a:p>
          <a:p>
            <a:r>
              <a:rPr lang="en-US" sz="2200" dirty="0"/>
              <a:t>Fraction(), Integral(), Summation() – these functions turn mathematical expressions into plain English for text-to-speech depending on the keywords found by </a:t>
            </a:r>
            <a:r>
              <a:rPr lang="en-US" sz="2200" dirty="0" err="1"/>
              <a:t>Dollarsign</a:t>
            </a:r>
            <a:r>
              <a:rPr lang="en-US" sz="2200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06699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11F001-2A15-494F-BC77-FE631A53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Sample Cases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CC53A0-6F4A-418E-B45A-3DC3856059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443" y="1539875"/>
            <a:ext cx="1867325" cy="6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026233-858B-4CD2-88BA-F17A641DE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443" y="2508314"/>
            <a:ext cx="17335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02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D0630B-9D05-4E01-B545-AF7FEFBE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How our Product can be helpful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7E159-4809-4986-9CF4-D719C9F86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US" sz="2200" dirty="0"/>
              <a:t>Those who are in STEM can use our software to assist with math problems that they encounter</a:t>
            </a:r>
          </a:p>
          <a:p>
            <a:r>
              <a:rPr lang="en-US" sz="2200" dirty="0"/>
              <a:t>Not only beneficial to those in education but also to those in the workforce with poor eyesight especially if code becomes more streamlined and further developed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1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1DC224-A02A-442F-ACAC-CF8E6C2D9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3700" dirty="0"/>
              <a:t>Potential Drawbacks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51AB2-7AA9-4E8E-AD61-040A85AFB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Autofit/>
          </a:bodyPr>
          <a:lstStyle/>
          <a:p>
            <a:r>
              <a:rPr lang="en-US" sz="2200" dirty="0"/>
              <a:t>Length of computation being converted to audio may be too long – user may need to repeat numerous times, or may not get to control it </a:t>
            </a:r>
          </a:p>
          <a:p>
            <a:r>
              <a:rPr lang="en-US" sz="2200" dirty="0"/>
              <a:t>Program can only interpret .</a:t>
            </a:r>
            <a:r>
              <a:rPr lang="en-US" sz="2200" dirty="0" err="1"/>
              <a:t>tex</a:t>
            </a:r>
            <a:r>
              <a:rPr lang="en-US" sz="2200" dirty="0"/>
              <a:t> files as input, therefore any other input such as a pdf or word doc is unusable </a:t>
            </a:r>
          </a:p>
          <a:p>
            <a:r>
              <a:rPr lang="en-US" sz="2200" dirty="0"/>
              <a:t>Only able to do basic algebraic expressions consisting of derivatives, integrals, summations and fractions</a:t>
            </a:r>
          </a:p>
          <a:p>
            <a:r>
              <a:rPr lang="en-US" sz="2200" dirty="0"/>
              <a:t>Can only do single variable function inputs (</a:t>
            </a:r>
            <a:r>
              <a:rPr lang="en-US" sz="2200" dirty="0" err="1"/>
              <a:t>ie</a:t>
            </a:r>
            <a:r>
              <a:rPr lang="en-US" sz="2200" dirty="0"/>
              <a:t>. A(x), h(t))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274472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92A3D3-9BC1-4598-913E-DE24615A8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sz="3300" dirty="0"/>
              <a:t>Future Improvements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C3C14-6715-43D6-A1BD-309C04598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Autofit/>
          </a:bodyPr>
          <a:lstStyle/>
          <a:p>
            <a:r>
              <a:rPr lang="en-US" sz="2200" dirty="0"/>
              <a:t>More functions (limits, factorials, </a:t>
            </a:r>
            <a:r>
              <a:rPr lang="en-US" sz="2200" dirty="0" err="1"/>
              <a:t>etc</a:t>
            </a:r>
            <a:r>
              <a:rPr lang="en-US" sz="2200" dirty="0"/>
              <a:t>)</a:t>
            </a:r>
          </a:p>
          <a:p>
            <a:r>
              <a:rPr lang="en-US" sz="2200" dirty="0"/>
              <a:t>Add this towards more specialized topics (physics, chemistry)</a:t>
            </a:r>
          </a:p>
          <a:p>
            <a:r>
              <a:rPr lang="en-US" sz="2200" dirty="0"/>
              <a:t>Make program more compatible with other file types</a:t>
            </a:r>
          </a:p>
          <a:p>
            <a:r>
              <a:rPr lang="en-US" sz="2200" dirty="0"/>
              <a:t>Keyboard input to move between sections and close program (</a:t>
            </a:r>
            <a:r>
              <a:rPr lang="en-US" sz="2200" dirty="0" err="1"/>
              <a:t>ie</a:t>
            </a:r>
            <a:r>
              <a:rPr lang="en-US" sz="2200" dirty="0"/>
              <a:t>. Right arrow for next question)</a:t>
            </a:r>
          </a:p>
          <a:p>
            <a:r>
              <a:rPr lang="en-US" sz="2200" dirty="0"/>
              <a:t>Add interactive menu</a:t>
            </a:r>
          </a:p>
          <a:p>
            <a:r>
              <a:rPr lang="en-US" sz="2200" dirty="0"/>
              <a:t>Multivariable function inputs (A(</a:t>
            </a:r>
            <a:r>
              <a:rPr lang="en-US" sz="2200" dirty="0" err="1"/>
              <a:t>x+h</a:t>
            </a:r>
            <a:r>
              <a:rPr lang="en-US" sz="2200" dirty="0"/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3152290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590</TotalTime>
  <Words>340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SleepUnderflow</vt:lpstr>
      <vt:lpstr>Quickmaths </vt:lpstr>
      <vt:lpstr>Overview</vt:lpstr>
      <vt:lpstr>Libraries</vt:lpstr>
      <vt:lpstr>Functions</vt:lpstr>
      <vt:lpstr>Sample Cases</vt:lpstr>
      <vt:lpstr>How our Product can be helpful</vt:lpstr>
      <vt:lpstr>Potential Drawbacks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SleepUnderflow</dc:title>
  <dc:creator>Gabe Manansala</dc:creator>
  <cp:lastModifiedBy>Gabe Manansala</cp:lastModifiedBy>
  <cp:revision>3</cp:revision>
  <dcterms:created xsi:type="dcterms:W3CDTF">2021-11-20T23:53:14Z</dcterms:created>
  <dcterms:modified xsi:type="dcterms:W3CDTF">2021-11-21T17:50:21Z</dcterms:modified>
</cp:coreProperties>
</file>