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7" r:id="rId4"/>
    <p:sldId id="266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F2ECA1D-C82B-4AF9-BDA6-CDB5CBD1A224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8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2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54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1373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20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53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26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93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7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5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9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6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2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7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7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5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CA1D-C82B-4AF9-BDA6-CDB5CBD1A224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9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ECA1D-C82B-4AF9-BDA6-CDB5CBD1A224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E854E-F898-42B4-8D9B-C57C194C8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70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8CC86-E837-4CA9-8EBD-AF28576FE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5400"/>
              <a:t>SleepUnderflow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72D4E-A8E8-42D3-8F90-A260A645D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chemeClr val="tx1"/>
                </a:solidFill>
              </a:rPr>
              <a:t>Programming – SFU Engineering Competition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chemeClr val="tx1"/>
                </a:solidFill>
              </a:rPr>
              <a:t>Ryan Garofano, Jennifer Gu, Gabe Manansala, Sahaj Singh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15703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92A3D3-9BC1-4598-913E-DE24615A8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sz="3300" dirty="0"/>
              <a:t>Future Improvements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C3C14-6715-43D6-A1BD-309C04598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Autofit/>
          </a:bodyPr>
          <a:lstStyle/>
          <a:p>
            <a:r>
              <a:rPr lang="en-US" sz="2200" dirty="0"/>
              <a:t>More functions (derivatives, limits, factorials, </a:t>
            </a:r>
            <a:r>
              <a:rPr lang="en-US" sz="2200" dirty="0" err="1"/>
              <a:t>etc</a:t>
            </a:r>
            <a:r>
              <a:rPr lang="en-US" sz="2200" dirty="0"/>
              <a:t>)</a:t>
            </a:r>
          </a:p>
          <a:p>
            <a:r>
              <a:rPr lang="en-US" sz="2200" dirty="0"/>
              <a:t>Add this towards more specialized topics (physics, chemistry)</a:t>
            </a:r>
          </a:p>
          <a:p>
            <a:r>
              <a:rPr lang="en-US" sz="2200" dirty="0"/>
              <a:t>Make program more compatible with other file types</a:t>
            </a:r>
          </a:p>
          <a:p>
            <a:r>
              <a:rPr lang="en-US" sz="2200" dirty="0"/>
              <a:t>Keyboard input to move between sections and close program (</a:t>
            </a:r>
            <a:r>
              <a:rPr lang="en-US" sz="2200" dirty="0" err="1"/>
              <a:t>ie</a:t>
            </a:r>
            <a:r>
              <a:rPr lang="en-US" sz="2200" dirty="0"/>
              <a:t>. Right arrow for next question)</a:t>
            </a:r>
          </a:p>
          <a:p>
            <a:r>
              <a:rPr lang="en-US" sz="2200" dirty="0"/>
              <a:t>Add interactive menu</a:t>
            </a:r>
          </a:p>
          <a:p>
            <a:r>
              <a:rPr lang="en-US" sz="2200" dirty="0"/>
              <a:t>Multivariable function inputs (A(</a:t>
            </a:r>
            <a:r>
              <a:rPr lang="en-US" sz="2200" dirty="0" err="1"/>
              <a:t>x+h</a:t>
            </a:r>
            <a:r>
              <a:rPr lang="en-US" sz="2200" dirty="0"/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315229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E7AE9-58C1-4439-AC2D-6D7D2BF9D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1125511"/>
            <a:ext cx="7135566" cy="2656971"/>
          </a:xfrm>
        </p:spPr>
        <p:txBody>
          <a:bodyPr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</a:rPr>
              <a:t>Quickmaths</a:t>
            </a:r>
            <a:r>
              <a:rPr lang="en-US" sz="5400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1AFF5-2B92-4321-92C0-1870E39B1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782482"/>
            <a:ext cx="7136760" cy="120438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Accessible math brought to you by virus</a:t>
            </a:r>
          </a:p>
        </p:txBody>
      </p:sp>
    </p:spTree>
    <p:extLst>
      <p:ext uri="{BB962C8B-B14F-4D97-AF65-F5344CB8AC3E}">
        <p14:creationId xmlns:p14="http://schemas.microsoft.com/office/powerpoint/2010/main" val="348600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95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C863CF-8EA3-4EBF-BDC0-359EEDA49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sp useBgFill="1">
        <p:nvSpPr>
          <p:cNvPr id="123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4BF70-9F6C-4971-9DF0-30E18E5AB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sz="2200" dirty="0"/>
              <a:t>The purpose of our code is to assist those with poor eyesight do math </a:t>
            </a:r>
          </a:p>
          <a:p>
            <a:r>
              <a:rPr lang="en-US" sz="2200" dirty="0"/>
              <a:t>The code takes a .</a:t>
            </a:r>
            <a:r>
              <a:rPr lang="en-US" sz="2200" dirty="0" err="1"/>
              <a:t>tex</a:t>
            </a:r>
            <a:r>
              <a:rPr lang="en-US" sz="2200" dirty="0"/>
              <a:t> input with math formulas and provides an audible output of the content that the user can understand</a:t>
            </a:r>
          </a:p>
        </p:txBody>
      </p:sp>
    </p:spTree>
    <p:extLst>
      <p:ext uri="{BB962C8B-B14F-4D97-AF65-F5344CB8AC3E}">
        <p14:creationId xmlns:p14="http://schemas.microsoft.com/office/powerpoint/2010/main" val="19856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D6071C-1470-43CF-A385-BA24E366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Libraries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A8637-8DD2-4292-B98A-CB0C73255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2200" dirty="0"/>
              <a:t>Pyttsx3 – text-to-speech library </a:t>
            </a:r>
          </a:p>
          <a:p>
            <a:r>
              <a:rPr lang="en-US" sz="2200" dirty="0" err="1"/>
              <a:t>Latext</a:t>
            </a:r>
            <a:r>
              <a:rPr lang="en-US" sz="2200" dirty="0"/>
              <a:t> – incomplete dictionary of LaTeX syntax and keywords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53711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9460AE-5D51-485D-BDD6-7A452C31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Functions</a:t>
            </a:r>
          </a:p>
        </p:txBody>
      </p:sp>
      <p:sp useBgFill="1">
        <p:nvSpPr>
          <p:cNvPr id="75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C097D-5D51-41B3-8569-EC621465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sz="2200" dirty="0" err="1"/>
              <a:t>Mathparse</a:t>
            </a:r>
            <a:r>
              <a:rPr lang="en-US" sz="2200" dirty="0"/>
              <a:t>() – looks for mathematical expressions in string and sends them to be parsed</a:t>
            </a:r>
          </a:p>
          <a:p>
            <a:r>
              <a:rPr lang="en-US" sz="2200" dirty="0" err="1"/>
              <a:t>Dollarsign</a:t>
            </a:r>
            <a:r>
              <a:rPr lang="en-US" sz="2200" dirty="0"/>
              <a:t>() – mathematical keywords (int, frac, sum) are encased in dollar sign symbols which this function searches for</a:t>
            </a:r>
          </a:p>
          <a:p>
            <a:r>
              <a:rPr lang="en-US" sz="2200" dirty="0"/>
              <a:t>Fraction(), Integral(), Summation() – these functions turn mathematical expressions into plain English for text-to-speech depending on the keywords found by </a:t>
            </a:r>
            <a:r>
              <a:rPr lang="en-US" sz="2200" dirty="0" err="1"/>
              <a:t>Dollarsign</a:t>
            </a:r>
            <a:r>
              <a:rPr lang="en-US" sz="2200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06699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11F001-2A15-494F-BC77-FE631A53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Sample Cases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78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CC53A0-6F4A-418E-B45A-3DC3856059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443" y="1539875"/>
            <a:ext cx="1867325" cy="6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026233-858B-4CD2-88BA-F17A641DE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443" y="2508314"/>
            <a:ext cx="17335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02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2">
            <a:extLst>
              <a:ext uri="{FF2B5EF4-FFF2-40B4-BE49-F238E27FC236}">
                <a16:creationId xmlns:a16="http://schemas.microsoft.com/office/drawing/2014/main" id="{538185F8-B359-48C2-9133-D3E9B471E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4BAB2BF-E06F-452F-9555-5161F20A1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210" name="Rectangle 5">
              <a:extLst>
                <a:ext uri="{FF2B5EF4-FFF2-40B4-BE49-F238E27FC236}">
                  <a16:creationId xmlns:a16="http://schemas.microsoft.com/office/drawing/2014/main" id="{EA140413-779F-45FC-A7D4-888962D88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1" name="Freeform 6">
              <a:extLst>
                <a:ext uri="{FF2B5EF4-FFF2-40B4-BE49-F238E27FC236}">
                  <a16:creationId xmlns:a16="http://schemas.microsoft.com/office/drawing/2014/main" id="{4128E27D-EBE3-4D24-8190-E48CAC4F9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7">
              <a:extLst>
                <a:ext uri="{FF2B5EF4-FFF2-40B4-BE49-F238E27FC236}">
                  <a16:creationId xmlns:a16="http://schemas.microsoft.com/office/drawing/2014/main" id="{88313CEF-611E-4F21-B313-660A61807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Rectangle 8">
              <a:extLst>
                <a:ext uri="{FF2B5EF4-FFF2-40B4-BE49-F238E27FC236}">
                  <a16:creationId xmlns:a16="http://schemas.microsoft.com/office/drawing/2014/main" id="{36F20F81-347E-4757-92FB-23F7686EC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4" name="Freeform 9">
              <a:extLst>
                <a:ext uri="{FF2B5EF4-FFF2-40B4-BE49-F238E27FC236}">
                  <a16:creationId xmlns:a16="http://schemas.microsoft.com/office/drawing/2014/main" id="{2616577A-1589-4BC9-A351-1831254C6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0">
              <a:extLst>
                <a:ext uri="{FF2B5EF4-FFF2-40B4-BE49-F238E27FC236}">
                  <a16:creationId xmlns:a16="http://schemas.microsoft.com/office/drawing/2014/main" id="{68D697D8-870E-458B-B50A-E6F0CB3D3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1">
              <a:extLst>
                <a:ext uri="{FF2B5EF4-FFF2-40B4-BE49-F238E27FC236}">
                  <a16:creationId xmlns:a16="http://schemas.microsoft.com/office/drawing/2014/main" id="{C82DCFD4-2825-4793-A077-44AED1321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2">
              <a:extLst>
                <a:ext uri="{FF2B5EF4-FFF2-40B4-BE49-F238E27FC236}">
                  <a16:creationId xmlns:a16="http://schemas.microsoft.com/office/drawing/2014/main" id="{28D5AB66-B896-4360-8F6B-84E3F6972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3">
              <a:extLst>
                <a:ext uri="{FF2B5EF4-FFF2-40B4-BE49-F238E27FC236}">
                  <a16:creationId xmlns:a16="http://schemas.microsoft.com/office/drawing/2014/main" id="{A99009BA-B05D-42F4-A734-6197BD38E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14">
              <a:extLst>
                <a:ext uri="{FF2B5EF4-FFF2-40B4-BE49-F238E27FC236}">
                  <a16:creationId xmlns:a16="http://schemas.microsoft.com/office/drawing/2014/main" id="{D079F75E-4A3A-46DC-8172-CBC1B76AA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15">
              <a:extLst>
                <a:ext uri="{FF2B5EF4-FFF2-40B4-BE49-F238E27FC236}">
                  <a16:creationId xmlns:a16="http://schemas.microsoft.com/office/drawing/2014/main" id="{B9999D50-F32A-4C25-A04E-C692964AD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16">
              <a:extLst>
                <a:ext uri="{FF2B5EF4-FFF2-40B4-BE49-F238E27FC236}">
                  <a16:creationId xmlns:a16="http://schemas.microsoft.com/office/drawing/2014/main" id="{CB7DA015-73CB-4C8D-AB85-8AE37791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17">
              <a:extLst>
                <a:ext uri="{FF2B5EF4-FFF2-40B4-BE49-F238E27FC236}">
                  <a16:creationId xmlns:a16="http://schemas.microsoft.com/office/drawing/2014/main" id="{C150CD40-1655-4A8D-B80A-C798FDCA8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18">
              <a:extLst>
                <a:ext uri="{FF2B5EF4-FFF2-40B4-BE49-F238E27FC236}">
                  <a16:creationId xmlns:a16="http://schemas.microsoft.com/office/drawing/2014/main" id="{01DEDE74-105E-4FEC-971F-84ACBB1B3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19">
              <a:extLst>
                <a:ext uri="{FF2B5EF4-FFF2-40B4-BE49-F238E27FC236}">
                  <a16:creationId xmlns:a16="http://schemas.microsoft.com/office/drawing/2014/main" id="{97072102-9BA0-4BD1-9C8A-D39A5AF39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0">
              <a:extLst>
                <a:ext uri="{FF2B5EF4-FFF2-40B4-BE49-F238E27FC236}">
                  <a16:creationId xmlns:a16="http://schemas.microsoft.com/office/drawing/2014/main" id="{E7A55451-B5BF-4D06-977D-3401A1756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1">
              <a:extLst>
                <a:ext uri="{FF2B5EF4-FFF2-40B4-BE49-F238E27FC236}">
                  <a16:creationId xmlns:a16="http://schemas.microsoft.com/office/drawing/2014/main" id="{9DC0DCDD-04C6-45DC-AAC1-9204E956C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2">
              <a:extLst>
                <a:ext uri="{FF2B5EF4-FFF2-40B4-BE49-F238E27FC236}">
                  <a16:creationId xmlns:a16="http://schemas.microsoft.com/office/drawing/2014/main" id="{1D725CC2-0CE9-43C9-8D5E-03887FD5D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3">
              <a:extLst>
                <a:ext uri="{FF2B5EF4-FFF2-40B4-BE49-F238E27FC236}">
                  <a16:creationId xmlns:a16="http://schemas.microsoft.com/office/drawing/2014/main" id="{C1BFC139-20A1-4E5E-8DB1-BBDC67E21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24">
              <a:extLst>
                <a:ext uri="{FF2B5EF4-FFF2-40B4-BE49-F238E27FC236}">
                  <a16:creationId xmlns:a16="http://schemas.microsoft.com/office/drawing/2014/main" id="{DD2A82AD-E598-4BBF-AA25-8D845F909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25">
              <a:extLst>
                <a:ext uri="{FF2B5EF4-FFF2-40B4-BE49-F238E27FC236}">
                  <a16:creationId xmlns:a16="http://schemas.microsoft.com/office/drawing/2014/main" id="{4EEF8047-1328-47DF-ACA8-9F4C5223C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26">
              <a:extLst>
                <a:ext uri="{FF2B5EF4-FFF2-40B4-BE49-F238E27FC236}">
                  <a16:creationId xmlns:a16="http://schemas.microsoft.com/office/drawing/2014/main" id="{1F372141-C46A-4201-8ECD-31BABD99D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27">
              <a:extLst>
                <a:ext uri="{FF2B5EF4-FFF2-40B4-BE49-F238E27FC236}">
                  <a16:creationId xmlns:a16="http://schemas.microsoft.com/office/drawing/2014/main" id="{5CCAAB7A-E85C-4C06-8338-38031C3F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28">
              <a:extLst>
                <a:ext uri="{FF2B5EF4-FFF2-40B4-BE49-F238E27FC236}">
                  <a16:creationId xmlns:a16="http://schemas.microsoft.com/office/drawing/2014/main" id="{43B6C669-E0C4-4985-8FEB-5CCEAB804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29">
              <a:extLst>
                <a:ext uri="{FF2B5EF4-FFF2-40B4-BE49-F238E27FC236}">
                  <a16:creationId xmlns:a16="http://schemas.microsoft.com/office/drawing/2014/main" id="{13304268-5D80-466E-BA64-EA1814E40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0">
              <a:extLst>
                <a:ext uri="{FF2B5EF4-FFF2-40B4-BE49-F238E27FC236}">
                  <a16:creationId xmlns:a16="http://schemas.microsoft.com/office/drawing/2014/main" id="{159730C8-8822-4C3F-B01E-2CC73DA2D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1">
              <a:extLst>
                <a:ext uri="{FF2B5EF4-FFF2-40B4-BE49-F238E27FC236}">
                  <a16:creationId xmlns:a16="http://schemas.microsoft.com/office/drawing/2014/main" id="{3BDA7D07-DA46-4990-8D19-297E243C5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2">
              <a:extLst>
                <a:ext uri="{FF2B5EF4-FFF2-40B4-BE49-F238E27FC236}">
                  <a16:creationId xmlns:a16="http://schemas.microsoft.com/office/drawing/2014/main" id="{B0FDEEE6-094A-4C56-B5C3-DEDEFC5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Rectangle 33">
              <a:extLst>
                <a:ext uri="{FF2B5EF4-FFF2-40B4-BE49-F238E27FC236}">
                  <a16:creationId xmlns:a16="http://schemas.microsoft.com/office/drawing/2014/main" id="{C9A3BD1C-94CE-47A6-B8CC-2BD21876A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9" name="Freeform 34">
              <a:extLst>
                <a:ext uri="{FF2B5EF4-FFF2-40B4-BE49-F238E27FC236}">
                  <a16:creationId xmlns:a16="http://schemas.microsoft.com/office/drawing/2014/main" id="{1D509EAF-E15A-4A44-95B8-2B043001D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35">
              <a:extLst>
                <a:ext uri="{FF2B5EF4-FFF2-40B4-BE49-F238E27FC236}">
                  <a16:creationId xmlns:a16="http://schemas.microsoft.com/office/drawing/2014/main" id="{4E6C2D7C-F48D-4DCE-AED5-50F4A125B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36">
              <a:extLst>
                <a:ext uri="{FF2B5EF4-FFF2-40B4-BE49-F238E27FC236}">
                  <a16:creationId xmlns:a16="http://schemas.microsoft.com/office/drawing/2014/main" id="{A8318A48-B5E5-471F-B69C-F07672A3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37">
              <a:extLst>
                <a:ext uri="{FF2B5EF4-FFF2-40B4-BE49-F238E27FC236}">
                  <a16:creationId xmlns:a16="http://schemas.microsoft.com/office/drawing/2014/main" id="{E59DA71C-1159-4B54-A711-934E7DD3F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38">
              <a:extLst>
                <a:ext uri="{FF2B5EF4-FFF2-40B4-BE49-F238E27FC236}">
                  <a16:creationId xmlns:a16="http://schemas.microsoft.com/office/drawing/2014/main" id="{088C9875-0ECF-42EC-9A30-240AE6D8C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39">
              <a:extLst>
                <a:ext uri="{FF2B5EF4-FFF2-40B4-BE49-F238E27FC236}">
                  <a16:creationId xmlns:a16="http://schemas.microsoft.com/office/drawing/2014/main" id="{6325AF52-39B7-4C52-88C1-C858CCCFD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40">
              <a:extLst>
                <a:ext uri="{FF2B5EF4-FFF2-40B4-BE49-F238E27FC236}">
                  <a16:creationId xmlns:a16="http://schemas.microsoft.com/office/drawing/2014/main" id="{38C1EBA8-6FFE-4FA6-A223-D0501AADC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1">
              <a:extLst>
                <a:ext uri="{FF2B5EF4-FFF2-40B4-BE49-F238E27FC236}">
                  <a16:creationId xmlns:a16="http://schemas.microsoft.com/office/drawing/2014/main" id="{1A68F736-4387-4999-9553-3684A458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2">
              <a:extLst>
                <a:ext uri="{FF2B5EF4-FFF2-40B4-BE49-F238E27FC236}">
                  <a16:creationId xmlns:a16="http://schemas.microsoft.com/office/drawing/2014/main" id="{180136B4-CBA8-4DF3-AAA4-B1A934CA8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43">
              <a:extLst>
                <a:ext uri="{FF2B5EF4-FFF2-40B4-BE49-F238E27FC236}">
                  <a16:creationId xmlns:a16="http://schemas.microsoft.com/office/drawing/2014/main" id="{323310B6-69CC-412E-9360-90B8261A9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44">
              <a:extLst>
                <a:ext uri="{FF2B5EF4-FFF2-40B4-BE49-F238E27FC236}">
                  <a16:creationId xmlns:a16="http://schemas.microsoft.com/office/drawing/2014/main" id="{08AE3764-70E9-407F-9E56-F922116E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Rectangle 45">
              <a:extLst>
                <a:ext uri="{FF2B5EF4-FFF2-40B4-BE49-F238E27FC236}">
                  <a16:creationId xmlns:a16="http://schemas.microsoft.com/office/drawing/2014/main" id="{1D026FAB-2193-4032-8D43-CE80F147D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1" name="Freeform 46">
              <a:extLst>
                <a:ext uri="{FF2B5EF4-FFF2-40B4-BE49-F238E27FC236}">
                  <a16:creationId xmlns:a16="http://schemas.microsoft.com/office/drawing/2014/main" id="{A70B55A9-3417-41E4-B289-A484963C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47">
              <a:extLst>
                <a:ext uri="{FF2B5EF4-FFF2-40B4-BE49-F238E27FC236}">
                  <a16:creationId xmlns:a16="http://schemas.microsoft.com/office/drawing/2014/main" id="{25E51F71-4D7D-4BD8-9570-74082BA0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48">
              <a:extLst>
                <a:ext uri="{FF2B5EF4-FFF2-40B4-BE49-F238E27FC236}">
                  <a16:creationId xmlns:a16="http://schemas.microsoft.com/office/drawing/2014/main" id="{73BF7265-7569-4156-B426-EA682DA41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49">
              <a:extLst>
                <a:ext uri="{FF2B5EF4-FFF2-40B4-BE49-F238E27FC236}">
                  <a16:creationId xmlns:a16="http://schemas.microsoft.com/office/drawing/2014/main" id="{3A748DD1-37AF-4ED8-951E-F0A682CD7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0">
              <a:extLst>
                <a:ext uri="{FF2B5EF4-FFF2-40B4-BE49-F238E27FC236}">
                  <a16:creationId xmlns:a16="http://schemas.microsoft.com/office/drawing/2014/main" id="{08689BA6-10A1-45BC-B587-B870A0CBB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51">
              <a:extLst>
                <a:ext uri="{FF2B5EF4-FFF2-40B4-BE49-F238E27FC236}">
                  <a16:creationId xmlns:a16="http://schemas.microsoft.com/office/drawing/2014/main" id="{277FC6E5-64F4-40DD-955F-750F374A8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2">
              <a:extLst>
                <a:ext uri="{FF2B5EF4-FFF2-40B4-BE49-F238E27FC236}">
                  <a16:creationId xmlns:a16="http://schemas.microsoft.com/office/drawing/2014/main" id="{81D54CA6-CF50-405D-B6B8-A8199137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53">
              <a:extLst>
                <a:ext uri="{FF2B5EF4-FFF2-40B4-BE49-F238E27FC236}">
                  <a16:creationId xmlns:a16="http://schemas.microsoft.com/office/drawing/2014/main" id="{6A3D2087-0FAF-4906-AFB3-5E607C5E0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54">
              <a:extLst>
                <a:ext uri="{FF2B5EF4-FFF2-40B4-BE49-F238E27FC236}">
                  <a16:creationId xmlns:a16="http://schemas.microsoft.com/office/drawing/2014/main" id="{9913DB8C-3F4A-4940-B31B-6F656B2FC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55">
              <a:extLst>
                <a:ext uri="{FF2B5EF4-FFF2-40B4-BE49-F238E27FC236}">
                  <a16:creationId xmlns:a16="http://schemas.microsoft.com/office/drawing/2014/main" id="{D6FA6142-7410-4E17-8ACA-8BEE5F9F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56">
              <a:extLst>
                <a:ext uri="{FF2B5EF4-FFF2-40B4-BE49-F238E27FC236}">
                  <a16:creationId xmlns:a16="http://schemas.microsoft.com/office/drawing/2014/main" id="{2BFAE1A6-7321-44E3-B8CA-A9A8E0D4B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57">
              <a:extLst>
                <a:ext uri="{FF2B5EF4-FFF2-40B4-BE49-F238E27FC236}">
                  <a16:creationId xmlns:a16="http://schemas.microsoft.com/office/drawing/2014/main" id="{C9ED404F-49F0-4F47-B09C-D3BEC3F36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58">
              <a:extLst>
                <a:ext uri="{FF2B5EF4-FFF2-40B4-BE49-F238E27FC236}">
                  <a16:creationId xmlns:a16="http://schemas.microsoft.com/office/drawing/2014/main" id="{E7528D28-EDFF-4402-B78A-A3DE270A3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53CCB8-D934-41B1-8D88-BA895C921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Math is fun</a:t>
            </a:r>
            <a:br>
              <a:rPr lang="en-US" sz="4400" dirty="0"/>
            </a:br>
            <a:r>
              <a:rPr lang="en-US" sz="4400" dirty="0"/>
              <a:t>but virus is better</a:t>
            </a:r>
          </a:p>
        </p:txBody>
      </p:sp>
      <p:sp>
        <p:nvSpPr>
          <p:cNvPr id="265" name="Round Diagonal Corner Rectangle 6">
            <a:extLst>
              <a:ext uri="{FF2B5EF4-FFF2-40B4-BE49-F238E27FC236}">
                <a16:creationId xmlns:a16="http://schemas.microsoft.com/office/drawing/2014/main" id="{B203BB80-E805-49BC-A44D-9D35D9B36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y plastic numbers">
            <a:extLst>
              <a:ext uri="{FF2B5EF4-FFF2-40B4-BE49-F238E27FC236}">
                <a16:creationId xmlns:a16="http://schemas.microsoft.com/office/drawing/2014/main" id="{9710ED56-FBB4-4198-8B29-1CD4AD561D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77" r="23235" b="-1"/>
          <a:stretch/>
        </p:blipFill>
        <p:spPr>
          <a:xfrm>
            <a:off x="6702979" y="1136606"/>
            <a:ext cx="4072417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0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D0630B-9D05-4E01-B545-AF7FEFBE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How our Product can be helpful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7E159-4809-4986-9CF4-D719C9F86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sz="2200" dirty="0"/>
              <a:t>Those who are in STEM can use our software to assist with math problems that they encounter</a:t>
            </a:r>
          </a:p>
          <a:p>
            <a:r>
              <a:rPr lang="en-US" sz="2200" dirty="0"/>
              <a:t>Not only beneficial to those in education but also to those in the workforce with poor eyesight especially if code becomes more streamlined and further developed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19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1DC224-A02A-442F-ACAC-CF8E6C2D9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3700" dirty="0"/>
              <a:t>Potential Drawbacks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51AB2-7AA9-4E8E-AD61-040A85AFB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Autofit/>
          </a:bodyPr>
          <a:lstStyle/>
          <a:p>
            <a:r>
              <a:rPr lang="en-US" sz="2200" dirty="0"/>
              <a:t>Length of computation being converted to audio may be too long – user may need to repeat numerous times, or may not get to control it </a:t>
            </a:r>
          </a:p>
          <a:p>
            <a:r>
              <a:rPr lang="en-US" sz="2200" dirty="0"/>
              <a:t>Program can only interpret .</a:t>
            </a:r>
            <a:r>
              <a:rPr lang="en-US" sz="2200" dirty="0" err="1"/>
              <a:t>tex</a:t>
            </a:r>
            <a:r>
              <a:rPr lang="en-US" sz="2200" dirty="0"/>
              <a:t> files as input, therefore any other input such as a pdf or word doc is unusable </a:t>
            </a:r>
          </a:p>
          <a:p>
            <a:r>
              <a:rPr lang="en-US" sz="2200" dirty="0"/>
              <a:t>Only able to do basic algebraic expressions consisting of integrals, summations and fractions</a:t>
            </a:r>
          </a:p>
          <a:p>
            <a:r>
              <a:rPr lang="en-US" sz="2200" dirty="0"/>
              <a:t>Can only do single variable function inputs (</a:t>
            </a:r>
            <a:r>
              <a:rPr lang="en-US" sz="2200" dirty="0" err="1"/>
              <a:t>ie</a:t>
            </a:r>
            <a:r>
              <a:rPr lang="en-US" sz="2200" dirty="0"/>
              <a:t>. A(x), h(t))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274472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568</TotalTime>
  <Words>348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SleepUnderflow</vt:lpstr>
      <vt:lpstr>Quickmaths </vt:lpstr>
      <vt:lpstr>Overview</vt:lpstr>
      <vt:lpstr>Libraries</vt:lpstr>
      <vt:lpstr>Functions</vt:lpstr>
      <vt:lpstr>Sample Cases</vt:lpstr>
      <vt:lpstr>Math is fun but virus is better</vt:lpstr>
      <vt:lpstr>How our Product can be helpful</vt:lpstr>
      <vt:lpstr>Potential Drawbacks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SleepUnderflow</dc:title>
  <dc:creator>Gabe Manansala</dc:creator>
  <cp:lastModifiedBy>Gabe Manansala</cp:lastModifiedBy>
  <cp:revision>1</cp:revision>
  <dcterms:created xsi:type="dcterms:W3CDTF">2021-11-20T23:53:14Z</dcterms:created>
  <dcterms:modified xsi:type="dcterms:W3CDTF">2021-11-21T09:21:46Z</dcterms:modified>
</cp:coreProperties>
</file>