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472fb9db5_2_7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472fb9db5_2_7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472fb9db5_2_5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472fb9db5_2_5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ff3b675f6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ff3b675f6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ff3b675f6_6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ff3b675f6_6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ff3b675f6_6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ff3b675f6_6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ff3b675f6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ff3b675f6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ff3b675f6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ff3b675f6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472fb9db5_2_4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472fb9db5_2_4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472fb9db5_2_5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472fb9db5_2_5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1">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052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480750" y="483125"/>
            <a:ext cx="752100" cy="752100"/>
          </a:xfrm>
          <a:prstGeom prst="rect">
            <a:avLst/>
          </a:prstGeom>
          <a:solidFill>
            <a:srgbClr val="F50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840117" y="838676"/>
            <a:ext cx="752100" cy="752100"/>
          </a:xfrm>
          <a:prstGeom prst="rect">
            <a:avLst/>
          </a:prstGeom>
          <a:solidFill>
            <a:srgbClr val="FFFFFF">
              <a:alpha val="7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txBox="1"/>
          <p:nvPr>
            <p:ph type="ctrTitle"/>
          </p:nvPr>
        </p:nvSpPr>
        <p:spPr>
          <a:xfrm>
            <a:off x="2038350" y="647700"/>
            <a:ext cx="5994900" cy="30291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6000"/>
              <a:buNone/>
              <a:defRPr b="1" sz="6000">
                <a:solidFill>
                  <a:srgbClr val="FFFFFF"/>
                </a:solidFill>
              </a:defRPr>
            </a:lvl1pPr>
            <a:lvl2pPr lvl="1" rtl="0" algn="l">
              <a:lnSpc>
                <a:spcPct val="100000"/>
              </a:lnSpc>
              <a:spcBef>
                <a:spcPts val="0"/>
              </a:spcBef>
              <a:spcAft>
                <a:spcPts val="0"/>
              </a:spcAft>
              <a:buClr>
                <a:srgbClr val="FFFFFF"/>
              </a:buClr>
              <a:buSzPts val="6000"/>
              <a:buNone/>
              <a:defRPr b="1" sz="6000">
                <a:solidFill>
                  <a:srgbClr val="FFFFFF"/>
                </a:solidFill>
              </a:defRPr>
            </a:lvl2pPr>
            <a:lvl3pPr lvl="2" rtl="0" algn="l">
              <a:lnSpc>
                <a:spcPct val="100000"/>
              </a:lnSpc>
              <a:spcBef>
                <a:spcPts val="0"/>
              </a:spcBef>
              <a:spcAft>
                <a:spcPts val="0"/>
              </a:spcAft>
              <a:buClr>
                <a:srgbClr val="FFFFFF"/>
              </a:buClr>
              <a:buSzPts val="6000"/>
              <a:buNone/>
              <a:defRPr b="1" sz="6000">
                <a:solidFill>
                  <a:srgbClr val="FFFFFF"/>
                </a:solidFill>
              </a:defRPr>
            </a:lvl3pPr>
            <a:lvl4pPr lvl="3" rtl="0" algn="l">
              <a:lnSpc>
                <a:spcPct val="100000"/>
              </a:lnSpc>
              <a:spcBef>
                <a:spcPts val="0"/>
              </a:spcBef>
              <a:spcAft>
                <a:spcPts val="0"/>
              </a:spcAft>
              <a:buClr>
                <a:srgbClr val="FFFFFF"/>
              </a:buClr>
              <a:buSzPts val="6000"/>
              <a:buNone/>
              <a:defRPr b="1" sz="6000">
                <a:solidFill>
                  <a:srgbClr val="FFFFFF"/>
                </a:solidFill>
              </a:defRPr>
            </a:lvl4pPr>
            <a:lvl5pPr lvl="4" rtl="0" algn="l">
              <a:lnSpc>
                <a:spcPct val="100000"/>
              </a:lnSpc>
              <a:spcBef>
                <a:spcPts val="0"/>
              </a:spcBef>
              <a:spcAft>
                <a:spcPts val="0"/>
              </a:spcAft>
              <a:buClr>
                <a:srgbClr val="FFFFFF"/>
              </a:buClr>
              <a:buSzPts val="6000"/>
              <a:buNone/>
              <a:defRPr b="1" sz="6000">
                <a:solidFill>
                  <a:srgbClr val="FFFFFF"/>
                </a:solidFill>
              </a:defRPr>
            </a:lvl5pPr>
            <a:lvl6pPr lvl="5" rtl="0" algn="l">
              <a:lnSpc>
                <a:spcPct val="100000"/>
              </a:lnSpc>
              <a:spcBef>
                <a:spcPts val="0"/>
              </a:spcBef>
              <a:spcAft>
                <a:spcPts val="0"/>
              </a:spcAft>
              <a:buClr>
                <a:srgbClr val="FFFFFF"/>
              </a:buClr>
              <a:buSzPts val="6000"/>
              <a:buNone/>
              <a:defRPr b="1" sz="6000">
                <a:solidFill>
                  <a:srgbClr val="FFFFFF"/>
                </a:solidFill>
              </a:defRPr>
            </a:lvl6pPr>
            <a:lvl7pPr lvl="6" rtl="0" algn="l">
              <a:lnSpc>
                <a:spcPct val="100000"/>
              </a:lnSpc>
              <a:spcBef>
                <a:spcPts val="0"/>
              </a:spcBef>
              <a:spcAft>
                <a:spcPts val="0"/>
              </a:spcAft>
              <a:buClr>
                <a:srgbClr val="FFFFFF"/>
              </a:buClr>
              <a:buSzPts val="6000"/>
              <a:buNone/>
              <a:defRPr b="1" sz="6000">
                <a:solidFill>
                  <a:srgbClr val="FFFFFF"/>
                </a:solidFill>
              </a:defRPr>
            </a:lvl7pPr>
            <a:lvl8pPr lvl="7" rtl="0" algn="l">
              <a:lnSpc>
                <a:spcPct val="100000"/>
              </a:lnSpc>
              <a:spcBef>
                <a:spcPts val="0"/>
              </a:spcBef>
              <a:spcAft>
                <a:spcPts val="0"/>
              </a:spcAft>
              <a:buClr>
                <a:srgbClr val="FFFFFF"/>
              </a:buClr>
              <a:buSzPts val="6000"/>
              <a:buNone/>
              <a:defRPr b="1" sz="6000">
                <a:solidFill>
                  <a:srgbClr val="FFFFFF"/>
                </a:solidFill>
              </a:defRPr>
            </a:lvl8pPr>
            <a:lvl9pPr lvl="8" rtl="0" algn="l">
              <a:lnSpc>
                <a:spcPct val="100000"/>
              </a:lnSpc>
              <a:spcBef>
                <a:spcPts val="0"/>
              </a:spcBef>
              <a:spcAft>
                <a:spcPts val="0"/>
              </a:spcAft>
              <a:buClr>
                <a:srgbClr val="FFFFFF"/>
              </a:buClr>
              <a:buSzPts val="6000"/>
              <a:buNone/>
              <a:defRPr b="1" sz="6000">
                <a:solidFill>
                  <a:srgbClr val="FFFFFF"/>
                </a:solidFill>
              </a:defRPr>
            </a:lvl9pPr>
          </a:lstStyle>
          <a:p/>
        </p:txBody>
      </p:sp>
      <p:sp>
        <p:nvSpPr>
          <p:cNvPr id="135" name="Google Shape;135;p13"/>
          <p:cNvSpPr txBox="1"/>
          <p:nvPr>
            <p:ph idx="1" type="subTitle"/>
          </p:nvPr>
        </p:nvSpPr>
        <p:spPr>
          <a:xfrm>
            <a:off x="2038350" y="4024650"/>
            <a:ext cx="5696700" cy="5502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000"/>
              <a:buNone/>
              <a:defRPr sz="2000">
                <a:solidFill>
                  <a:srgbClr val="FFFFFF"/>
                </a:solidFill>
              </a:defRPr>
            </a:lvl1pPr>
            <a:lvl2pPr lvl="1" rtl="0" algn="l">
              <a:lnSpc>
                <a:spcPct val="100000"/>
              </a:lnSpc>
              <a:spcBef>
                <a:spcPts val="0"/>
              </a:spcBef>
              <a:spcAft>
                <a:spcPts val="0"/>
              </a:spcAft>
              <a:buClr>
                <a:srgbClr val="FFFFFF"/>
              </a:buClr>
              <a:buSzPts val="2000"/>
              <a:buNone/>
              <a:defRPr sz="2000">
                <a:solidFill>
                  <a:srgbClr val="FFFFFF"/>
                </a:solidFill>
              </a:defRPr>
            </a:lvl2pPr>
            <a:lvl3pPr lvl="2" rtl="0" algn="l">
              <a:lnSpc>
                <a:spcPct val="100000"/>
              </a:lnSpc>
              <a:spcBef>
                <a:spcPts val="0"/>
              </a:spcBef>
              <a:spcAft>
                <a:spcPts val="0"/>
              </a:spcAft>
              <a:buClr>
                <a:srgbClr val="FFFFFF"/>
              </a:buClr>
              <a:buSzPts val="2000"/>
              <a:buNone/>
              <a:defRPr sz="2000">
                <a:solidFill>
                  <a:srgbClr val="FFFFFF"/>
                </a:solidFill>
              </a:defRPr>
            </a:lvl3pPr>
            <a:lvl4pPr lvl="3" rtl="0" algn="l">
              <a:lnSpc>
                <a:spcPct val="100000"/>
              </a:lnSpc>
              <a:spcBef>
                <a:spcPts val="0"/>
              </a:spcBef>
              <a:spcAft>
                <a:spcPts val="0"/>
              </a:spcAft>
              <a:buClr>
                <a:srgbClr val="FFFFFF"/>
              </a:buClr>
              <a:buSzPts val="2000"/>
              <a:buNone/>
              <a:defRPr sz="2000">
                <a:solidFill>
                  <a:srgbClr val="FFFFFF"/>
                </a:solidFill>
              </a:defRPr>
            </a:lvl4pPr>
            <a:lvl5pPr lvl="4" rtl="0" algn="l">
              <a:lnSpc>
                <a:spcPct val="100000"/>
              </a:lnSpc>
              <a:spcBef>
                <a:spcPts val="0"/>
              </a:spcBef>
              <a:spcAft>
                <a:spcPts val="0"/>
              </a:spcAft>
              <a:buClr>
                <a:srgbClr val="FFFFFF"/>
              </a:buClr>
              <a:buSzPts val="2000"/>
              <a:buNone/>
              <a:defRPr sz="2000">
                <a:solidFill>
                  <a:srgbClr val="FFFFFF"/>
                </a:solidFill>
              </a:defRPr>
            </a:lvl5pPr>
            <a:lvl6pPr lvl="5" rtl="0" algn="l">
              <a:lnSpc>
                <a:spcPct val="100000"/>
              </a:lnSpc>
              <a:spcBef>
                <a:spcPts val="0"/>
              </a:spcBef>
              <a:spcAft>
                <a:spcPts val="0"/>
              </a:spcAft>
              <a:buClr>
                <a:srgbClr val="FFFFFF"/>
              </a:buClr>
              <a:buSzPts val="2000"/>
              <a:buNone/>
              <a:defRPr sz="2000">
                <a:solidFill>
                  <a:srgbClr val="FFFFFF"/>
                </a:solidFill>
              </a:defRPr>
            </a:lvl6pPr>
            <a:lvl7pPr lvl="6" rtl="0" algn="l">
              <a:lnSpc>
                <a:spcPct val="100000"/>
              </a:lnSpc>
              <a:spcBef>
                <a:spcPts val="0"/>
              </a:spcBef>
              <a:spcAft>
                <a:spcPts val="0"/>
              </a:spcAft>
              <a:buClr>
                <a:srgbClr val="FFFFFF"/>
              </a:buClr>
              <a:buSzPts val="2000"/>
              <a:buNone/>
              <a:defRPr sz="2000">
                <a:solidFill>
                  <a:srgbClr val="FFFFFF"/>
                </a:solidFill>
              </a:defRPr>
            </a:lvl7pPr>
            <a:lvl8pPr lvl="7" rtl="0" algn="l">
              <a:lnSpc>
                <a:spcPct val="100000"/>
              </a:lnSpc>
              <a:spcBef>
                <a:spcPts val="0"/>
              </a:spcBef>
              <a:spcAft>
                <a:spcPts val="0"/>
              </a:spcAft>
              <a:buClr>
                <a:srgbClr val="FFFFFF"/>
              </a:buClr>
              <a:buSzPts val="2000"/>
              <a:buNone/>
              <a:defRPr sz="2000">
                <a:solidFill>
                  <a:srgbClr val="FFFFFF"/>
                </a:solidFill>
              </a:defRPr>
            </a:lvl8pPr>
            <a:lvl9pPr lvl="8" rtl="0" algn="l">
              <a:lnSpc>
                <a:spcPct val="100000"/>
              </a:lnSpc>
              <a:spcBef>
                <a:spcPts val="0"/>
              </a:spcBef>
              <a:spcAft>
                <a:spcPts val="0"/>
              </a:spcAft>
              <a:buClr>
                <a:srgbClr val="FFFFFF"/>
              </a:buClr>
              <a:buSzPts val="2000"/>
              <a:buNone/>
              <a:defRPr sz="2000">
                <a:solidFill>
                  <a:srgbClr val="FFFFFF"/>
                </a:solidFill>
              </a:defRPr>
            </a:lvl9pPr>
          </a:lstStyle>
          <a:p/>
        </p:txBody>
      </p:sp>
      <p:sp>
        <p:nvSpPr>
          <p:cNvPr id="136" name="Google Shape;13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15">
    <p:spTree>
      <p:nvGrpSpPr>
        <p:cNvPr id="137" name="Shape 137"/>
        <p:cNvGrpSpPr/>
        <p:nvPr/>
      </p:nvGrpSpPr>
      <p:grpSpPr>
        <a:xfrm>
          <a:off x="0" y="0"/>
          <a:ext cx="0" cy="0"/>
          <a:chOff x="0" y="0"/>
          <a:chExt cx="0" cy="0"/>
        </a:xfrm>
      </p:grpSpPr>
      <p:sp>
        <p:nvSpPr>
          <p:cNvPr id="138" name="Google Shape;138;p14"/>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reen ribbon graphic element" id="139" name="Google Shape;139;p14" title="Graphic ribbon"/>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descr="Green ribbon graphic element" id="140" name="Google Shape;140;p14" title="Graphic ribbon"/>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141" name="Google Shape;141;p14"/>
          <p:cNvSpPr txBox="1"/>
          <p:nvPr>
            <p:ph type="ctrTitle"/>
          </p:nvPr>
        </p:nvSpPr>
        <p:spPr>
          <a:xfrm>
            <a:off x="323525" y="323525"/>
            <a:ext cx="3780300" cy="17448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2400"/>
              <a:buNone/>
              <a:defRPr sz="2400">
                <a:solidFill>
                  <a:srgbClr val="FFFFFF"/>
                </a:solidFill>
              </a:defRPr>
            </a:lvl1pPr>
            <a:lvl2pPr lvl="1" rtl="0" algn="l">
              <a:lnSpc>
                <a:spcPct val="100000"/>
              </a:lnSpc>
              <a:spcBef>
                <a:spcPts val="0"/>
              </a:spcBef>
              <a:spcAft>
                <a:spcPts val="0"/>
              </a:spcAft>
              <a:buClr>
                <a:srgbClr val="FFFFFF"/>
              </a:buClr>
              <a:buSzPts val="2400"/>
              <a:buNone/>
              <a:defRPr sz="2400">
                <a:solidFill>
                  <a:srgbClr val="FFFFFF"/>
                </a:solidFill>
              </a:defRPr>
            </a:lvl2pPr>
            <a:lvl3pPr lvl="2" rtl="0" algn="l">
              <a:lnSpc>
                <a:spcPct val="100000"/>
              </a:lnSpc>
              <a:spcBef>
                <a:spcPts val="0"/>
              </a:spcBef>
              <a:spcAft>
                <a:spcPts val="0"/>
              </a:spcAft>
              <a:buClr>
                <a:srgbClr val="FFFFFF"/>
              </a:buClr>
              <a:buSzPts val="2400"/>
              <a:buNone/>
              <a:defRPr sz="2400">
                <a:solidFill>
                  <a:srgbClr val="FFFFFF"/>
                </a:solidFill>
              </a:defRPr>
            </a:lvl3pPr>
            <a:lvl4pPr lvl="3" rtl="0" algn="l">
              <a:lnSpc>
                <a:spcPct val="100000"/>
              </a:lnSpc>
              <a:spcBef>
                <a:spcPts val="0"/>
              </a:spcBef>
              <a:spcAft>
                <a:spcPts val="0"/>
              </a:spcAft>
              <a:buClr>
                <a:srgbClr val="FFFFFF"/>
              </a:buClr>
              <a:buSzPts val="2400"/>
              <a:buNone/>
              <a:defRPr sz="2400">
                <a:solidFill>
                  <a:srgbClr val="FFFFFF"/>
                </a:solidFill>
              </a:defRPr>
            </a:lvl4pPr>
            <a:lvl5pPr lvl="4" rtl="0" algn="l">
              <a:lnSpc>
                <a:spcPct val="100000"/>
              </a:lnSpc>
              <a:spcBef>
                <a:spcPts val="0"/>
              </a:spcBef>
              <a:spcAft>
                <a:spcPts val="0"/>
              </a:spcAft>
              <a:buClr>
                <a:srgbClr val="FFFFFF"/>
              </a:buClr>
              <a:buSzPts val="2400"/>
              <a:buNone/>
              <a:defRPr sz="2400">
                <a:solidFill>
                  <a:srgbClr val="FFFFFF"/>
                </a:solidFill>
              </a:defRPr>
            </a:lvl5pPr>
            <a:lvl6pPr lvl="5" rtl="0" algn="l">
              <a:lnSpc>
                <a:spcPct val="100000"/>
              </a:lnSpc>
              <a:spcBef>
                <a:spcPts val="0"/>
              </a:spcBef>
              <a:spcAft>
                <a:spcPts val="0"/>
              </a:spcAft>
              <a:buClr>
                <a:srgbClr val="FFFFFF"/>
              </a:buClr>
              <a:buSzPts val="2400"/>
              <a:buNone/>
              <a:defRPr sz="2400">
                <a:solidFill>
                  <a:srgbClr val="FFFFFF"/>
                </a:solidFill>
              </a:defRPr>
            </a:lvl6pPr>
            <a:lvl7pPr lvl="6" rtl="0" algn="l">
              <a:lnSpc>
                <a:spcPct val="100000"/>
              </a:lnSpc>
              <a:spcBef>
                <a:spcPts val="0"/>
              </a:spcBef>
              <a:spcAft>
                <a:spcPts val="0"/>
              </a:spcAft>
              <a:buClr>
                <a:srgbClr val="FFFFFF"/>
              </a:buClr>
              <a:buSzPts val="2400"/>
              <a:buNone/>
              <a:defRPr sz="2400">
                <a:solidFill>
                  <a:srgbClr val="FFFFFF"/>
                </a:solidFill>
              </a:defRPr>
            </a:lvl7pPr>
            <a:lvl8pPr lvl="7" rtl="0" algn="l">
              <a:lnSpc>
                <a:spcPct val="100000"/>
              </a:lnSpc>
              <a:spcBef>
                <a:spcPts val="0"/>
              </a:spcBef>
              <a:spcAft>
                <a:spcPts val="0"/>
              </a:spcAft>
              <a:buClr>
                <a:srgbClr val="FFFFFF"/>
              </a:buClr>
              <a:buSzPts val="2400"/>
              <a:buNone/>
              <a:defRPr sz="2400">
                <a:solidFill>
                  <a:srgbClr val="FFFFFF"/>
                </a:solidFill>
              </a:defRPr>
            </a:lvl8pPr>
            <a:lvl9pPr lvl="8" rtl="0" algn="l">
              <a:lnSpc>
                <a:spcPct val="100000"/>
              </a:lnSpc>
              <a:spcBef>
                <a:spcPts val="0"/>
              </a:spcBef>
              <a:spcAft>
                <a:spcPts val="0"/>
              </a:spcAft>
              <a:buClr>
                <a:srgbClr val="FFFFFF"/>
              </a:buClr>
              <a:buSzPts val="2400"/>
              <a:buNone/>
              <a:defRPr sz="2400">
                <a:solidFill>
                  <a:srgbClr val="FFFFFF"/>
                </a:solidFill>
              </a:defRPr>
            </a:lvl9pPr>
          </a:lstStyle>
          <a:p/>
        </p:txBody>
      </p:sp>
      <p:sp>
        <p:nvSpPr>
          <p:cNvPr id="142" name="Google Shape;142;p14"/>
          <p:cNvSpPr txBox="1"/>
          <p:nvPr>
            <p:ph idx="1" type="body"/>
          </p:nvPr>
        </p:nvSpPr>
        <p:spPr>
          <a:xfrm>
            <a:off x="323525" y="2177775"/>
            <a:ext cx="3780300" cy="22542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0"/>
              </a:spcBef>
              <a:spcAft>
                <a:spcPts val="0"/>
              </a:spcAft>
              <a:buClr>
                <a:srgbClr val="FFFFFF"/>
              </a:buClr>
              <a:buSzPts val="1200"/>
              <a:buChar char="○"/>
              <a:defRPr sz="1200">
                <a:solidFill>
                  <a:srgbClr val="FFFFFF"/>
                </a:solidFill>
              </a:defRPr>
            </a:lvl2pPr>
            <a:lvl3pPr indent="-304800" lvl="2" marL="1371600" rtl="0" algn="l">
              <a:lnSpc>
                <a:spcPct val="115000"/>
              </a:lnSpc>
              <a:spcBef>
                <a:spcPts val="0"/>
              </a:spcBef>
              <a:spcAft>
                <a:spcPts val="0"/>
              </a:spcAft>
              <a:buClr>
                <a:srgbClr val="FFFFFF"/>
              </a:buClr>
              <a:buSzPts val="1200"/>
              <a:buChar char="■"/>
              <a:defRPr sz="1200">
                <a:solidFill>
                  <a:srgbClr val="FFFFFF"/>
                </a:solidFill>
              </a:defRPr>
            </a:lvl3pPr>
            <a:lvl4pPr indent="-304800" lvl="3" marL="1828800" rtl="0" algn="l">
              <a:lnSpc>
                <a:spcPct val="115000"/>
              </a:lnSpc>
              <a:spcBef>
                <a:spcPts val="0"/>
              </a:spcBef>
              <a:spcAft>
                <a:spcPts val="0"/>
              </a:spcAft>
              <a:buClr>
                <a:srgbClr val="FFFFFF"/>
              </a:buClr>
              <a:buSzPts val="1200"/>
              <a:buChar char="●"/>
              <a:defRPr sz="1200">
                <a:solidFill>
                  <a:srgbClr val="FFFFFF"/>
                </a:solidFill>
              </a:defRPr>
            </a:lvl4pPr>
            <a:lvl5pPr indent="-304800" lvl="4" marL="2286000" rtl="0" algn="l">
              <a:lnSpc>
                <a:spcPct val="115000"/>
              </a:lnSpc>
              <a:spcBef>
                <a:spcPts val="0"/>
              </a:spcBef>
              <a:spcAft>
                <a:spcPts val="0"/>
              </a:spcAft>
              <a:buClr>
                <a:srgbClr val="FFFFFF"/>
              </a:buClr>
              <a:buSzPts val="1200"/>
              <a:buChar char="○"/>
              <a:defRPr sz="1200">
                <a:solidFill>
                  <a:srgbClr val="FFFFFF"/>
                </a:solidFill>
              </a:defRPr>
            </a:lvl5pPr>
            <a:lvl6pPr indent="-304800" lvl="5" marL="2743200" rtl="0" algn="l">
              <a:lnSpc>
                <a:spcPct val="115000"/>
              </a:lnSpc>
              <a:spcBef>
                <a:spcPts val="0"/>
              </a:spcBef>
              <a:spcAft>
                <a:spcPts val="0"/>
              </a:spcAft>
              <a:buClr>
                <a:srgbClr val="FFFFFF"/>
              </a:buClr>
              <a:buSzPts val="1200"/>
              <a:buChar char="■"/>
              <a:defRPr sz="1200">
                <a:solidFill>
                  <a:srgbClr val="FFFFFF"/>
                </a:solidFill>
              </a:defRPr>
            </a:lvl6pPr>
            <a:lvl7pPr indent="-304800" lvl="6" marL="3200400" rtl="0" algn="l">
              <a:lnSpc>
                <a:spcPct val="115000"/>
              </a:lnSpc>
              <a:spcBef>
                <a:spcPts val="0"/>
              </a:spcBef>
              <a:spcAft>
                <a:spcPts val="0"/>
              </a:spcAft>
              <a:buClr>
                <a:srgbClr val="FFFFFF"/>
              </a:buClr>
              <a:buSzPts val="1200"/>
              <a:buChar char="●"/>
              <a:defRPr sz="1200">
                <a:solidFill>
                  <a:srgbClr val="FFFFFF"/>
                </a:solidFill>
              </a:defRPr>
            </a:lvl7pPr>
            <a:lvl8pPr indent="-304800" lvl="7" marL="3657600" rtl="0" algn="l">
              <a:lnSpc>
                <a:spcPct val="115000"/>
              </a:lnSpc>
              <a:spcBef>
                <a:spcPts val="0"/>
              </a:spcBef>
              <a:spcAft>
                <a:spcPts val="0"/>
              </a:spcAft>
              <a:buClr>
                <a:srgbClr val="FFFFFF"/>
              </a:buClr>
              <a:buSzPts val="1200"/>
              <a:buChar char="○"/>
              <a:defRPr sz="1200">
                <a:solidFill>
                  <a:srgbClr val="FFFFFF"/>
                </a:solidFill>
              </a:defRPr>
            </a:lvl8pPr>
            <a:lvl9pPr indent="-304800" lvl="8" marL="4114800" rtl="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43" name="Google Shape;143;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12">
    <p:spTree>
      <p:nvGrpSpPr>
        <p:cNvPr id="144" name="Shape 144"/>
        <p:cNvGrpSpPr/>
        <p:nvPr/>
      </p:nvGrpSpPr>
      <p:grpSpPr>
        <a:xfrm>
          <a:off x="0" y="0"/>
          <a:ext cx="0" cy="0"/>
          <a:chOff x="0" y="0"/>
          <a:chExt cx="0" cy="0"/>
        </a:xfrm>
      </p:grpSpPr>
      <p:sp>
        <p:nvSpPr>
          <p:cNvPr id="145" name="Google Shape;145;p15"/>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reen ribbon graphic element" id="146" name="Google Shape;146;p15" title="Graphic ribbon"/>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147" name="Google Shape;147;p15"/>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3000"/>
              <a:buNone/>
              <a:defRPr sz="3000">
                <a:solidFill>
                  <a:srgbClr val="FFFFFF"/>
                </a:solidFill>
              </a:defRPr>
            </a:lvl1pPr>
            <a:lvl2pPr lvl="1" rtl="0" algn="l">
              <a:lnSpc>
                <a:spcPct val="100000"/>
              </a:lnSpc>
              <a:spcBef>
                <a:spcPts val="0"/>
              </a:spcBef>
              <a:spcAft>
                <a:spcPts val="0"/>
              </a:spcAft>
              <a:buClr>
                <a:srgbClr val="FFFFFF"/>
              </a:buClr>
              <a:buSzPts val="3000"/>
              <a:buNone/>
              <a:defRPr sz="3000">
                <a:solidFill>
                  <a:srgbClr val="FFFFFF"/>
                </a:solidFill>
              </a:defRPr>
            </a:lvl2pPr>
            <a:lvl3pPr lvl="2" rtl="0" algn="l">
              <a:lnSpc>
                <a:spcPct val="100000"/>
              </a:lnSpc>
              <a:spcBef>
                <a:spcPts val="0"/>
              </a:spcBef>
              <a:spcAft>
                <a:spcPts val="0"/>
              </a:spcAft>
              <a:buClr>
                <a:srgbClr val="FFFFFF"/>
              </a:buClr>
              <a:buSzPts val="3000"/>
              <a:buNone/>
              <a:defRPr sz="3000">
                <a:solidFill>
                  <a:srgbClr val="FFFFFF"/>
                </a:solidFill>
              </a:defRPr>
            </a:lvl3pPr>
            <a:lvl4pPr lvl="3" rtl="0" algn="l">
              <a:lnSpc>
                <a:spcPct val="100000"/>
              </a:lnSpc>
              <a:spcBef>
                <a:spcPts val="0"/>
              </a:spcBef>
              <a:spcAft>
                <a:spcPts val="0"/>
              </a:spcAft>
              <a:buClr>
                <a:srgbClr val="FFFFFF"/>
              </a:buClr>
              <a:buSzPts val="3000"/>
              <a:buNone/>
              <a:defRPr sz="3000">
                <a:solidFill>
                  <a:srgbClr val="FFFFFF"/>
                </a:solidFill>
              </a:defRPr>
            </a:lvl4pPr>
            <a:lvl5pPr lvl="4" rtl="0" algn="l">
              <a:lnSpc>
                <a:spcPct val="100000"/>
              </a:lnSpc>
              <a:spcBef>
                <a:spcPts val="0"/>
              </a:spcBef>
              <a:spcAft>
                <a:spcPts val="0"/>
              </a:spcAft>
              <a:buClr>
                <a:srgbClr val="FFFFFF"/>
              </a:buClr>
              <a:buSzPts val="3000"/>
              <a:buNone/>
              <a:defRPr sz="3000">
                <a:solidFill>
                  <a:srgbClr val="FFFFFF"/>
                </a:solidFill>
              </a:defRPr>
            </a:lvl5pPr>
            <a:lvl6pPr lvl="5" rtl="0" algn="l">
              <a:lnSpc>
                <a:spcPct val="100000"/>
              </a:lnSpc>
              <a:spcBef>
                <a:spcPts val="0"/>
              </a:spcBef>
              <a:spcAft>
                <a:spcPts val="0"/>
              </a:spcAft>
              <a:buClr>
                <a:srgbClr val="FFFFFF"/>
              </a:buClr>
              <a:buSzPts val="3000"/>
              <a:buNone/>
              <a:defRPr sz="3000">
                <a:solidFill>
                  <a:srgbClr val="FFFFFF"/>
                </a:solidFill>
              </a:defRPr>
            </a:lvl6pPr>
            <a:lvl7pPr lvl="6" rtl="0" algn="l">
              <a:lnSpc>
                <a:spcPct val="100000"/>
              </a:lnSpc>
              <a:spcBef>
                <a:spcPts val="0"/>
              </a:spcBef>
              <a:spcAft>
                <a:spcPts val="0"/>
              </a:spcAft>
              <a:buClr>
                <a:srgbClr val="FFFFFF"/>
              </a:buClr>
              <a:buSzPts val="3000"/>
              <a:buNone/>
              <a:defRPr sz="3000">
                <a:solidFill>
                  <a:srgbClr val="FFFFFF"/>
                </a:solidFill>
              </a:defRPr>
            </a:lvl7pPr>
            <a:lvl8pPr lvl="7" rtl="0" algn="l">
              <a:lnSpc>
                <a:spcPct val="100000"/>
              </a:lnSpc>
              <a:spcBef>
                <a:spcPts val="0"/>
              </a:spcBef>
              <a:spcAft>
                <a:spcPts val="0"/>
              </a:spcAft>
              <a:buClr>
                <a:srgbClr val="FFFFFF"/>
              </a:buClr>
              <a:buSzPts val="3000"/>
              <a:buNone/>
              <a:defRPr sz="3000">
                <a:solidFill>
                  <a:srgbClr val="FFFFFF"/>
                </a:solidFill>
              </a:defRPr>
            </a:lvl8pPr>
            <a:lvl9pPr lvl="8" rtl="0" algn="l">
              <a:lnSpc>
                <a:spcPct val="100000"/>
              </a:lnSpc>
              <a:spcBef>
                <a:spcPts val="0"/>
              </a:spcBef>
              <a:spcAft>
                <a:spcPts val="0"/>
              </a:spcAft>
              <a:buClr>
                <a:srgbClr val="FFFFFF"/>
              </a:buClr>
              <a:buSzPts val="3000"/>
              <a:buNone/>
              <a:defRPr sz="3000">
                <a:solidFill>
                  <a:srgbClr val="FFFFFF"/>
                </a:solidFill>
              </a:defRPr>
            </a:lvl9pPr>
          </a:lstStyle>
          <a:p/>
        </p:txBody>
      </p:sp>
      <p:sp>
        <p:nvSpPr>
          <p:cNvPr id="148" name="Google Shape;148;p15"/>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298450" lvl="1" marL="914400" rtl="0" algn="l">
              <a:lnSpc>
                <a:spcPct val="115000"/>
              </a:lnSpc>
              <a:spcBef>
                <a:spcPts val="0"/>
              </a:spcBef>
              <a:spcAft>
                <a:spcPts val="0"/>
              </a:spcAft>
              <a:buClr>
                <a:srgbClr val="FFFFFF"/>
              </a:buClr>
              <a:buSzPts val="1100"/>
              <a:buChar char="○"/>
              <a:defRPr sz="1400">
                <a:solidFill>
                  <a:srgbClr val="FFFFFF"/>
                </a:solidFill>
              </a:defRPr>
            </a:lvl2pPr>
            <a:lvl3pPr indent="-298450" lvl="2" marL="1371600" rtl="0" algn="l">
              <a:lnSpc>
                <a:spcPct val="115000"/>
              </a:lnSpc>
              <a:spcBef>
                <a:spcPts val="0"/>
              </a:spcBef>
              <a:spcAft>
                <a:spcPts val="0"/>
              </a:spcAft>
              <a:buClr>
                <a:srgbClr val="FFFFFF"/>
              </a:buClr>
              <a:buSzPts val="1100"/>
              <a:buChar char="■"/>
              <a:defRPr sz="1400">
                <a:solidFill>
                  <a:srgbClr val="FFFFFF"/>
                </a:solidFill>
              </a:defRPr>
            </a:lvl3pPr>
            <a:lvl4pPr indent="-298450" lvl="3" marL="1828800" rtl="0" algn="l">
              <a:lnSpc>
                <a:spcPct val="115000"/>
              </a:lnSpc>
              <a:spcBef>
                <a:spcPts val="0"/>
              </a:spcBef>
              <a:spcAft>
                <a:spcPts val="0"/>
              </a:spcAft>
              <a:buClr>
                <a:srgbClr val="FFFFFF"/>
              </a:buClr>
              <a:buSzPts val="1100"/>
              <a:buChar char="●"/>
              <a:defRPr sz="1400">
                <a:solidFill>
                  <a:srgbClr val="FFFFFF"/>
                </a:solidFill>
              </a:defRPr>
            </a:lvl4pPr>
            <a:lvl5pPr indent="-298450" lvl="4" marL="2286000" rtl="0" algn="l">
              <a:lnSpc>
                <a:spcPct val="115000"/>
              </a:lnSpc>
              <a:spcBef>
                <a:spcPts val="0"/>
              </a:spcBef>
              <a:spcAft>
                <a:spcPts val="0"/>
              </a:spcAft>
              <a:buClr>
                <a:srgbClr val="FFFFFF"/>
              </a:buClr>
              <a:buSzPts val="1100"/>
              <a:buChar char="○"/>
              <a:defRPr sz="1400">
                <a:solidFill>
                  <a:srgbClr val="FFFFFF"/>
                </a:solidFill>
              </a:defRPr>
            </a:lvl5pPr>
            <a:lvl6pPr indent="-298450" lvl="5" marL="2743200" rtl="0" algn="l">
              <a:lnSpc>
                <a:spcPct val="115000"/>
              </a:lnSpc>
              <a:spcBef>
                <a:spcPts val="0"/>
              </a:spcBef>
              <a:spcAft>
                <a:spcPts val="0"/>
              </a:spcAft>
              <a:buClr>
                <a:srgbClr val="FFFFFF"/>
              </a:buClr>
              <a:buSzPts val="1100"/>
              <a:buChar char="■"/>
              <a:defRPr sz="1400">
                <a:solidFill>
                  <a:srgbClr val="FFFFFF"/>
                </a:solidFill>
              </a:defRPr>
            </a:lvl6pPr>
            <a:lvl7pPr indent="-298450" lvl="6" marL="3200400" rtl="0" algn="l">
              <a:lnSpc>
                <a:spcPct val="115000"/>
              </a:lnSpc>
              <a:spcBef>
                <a:spcPts val="0"/>
              </a:spcBef>
              <a:spcAft>
                <a:spcPts val="0"/>
              </a:spcAft>
              <a:buClr>
                <a:srgbClr val="FFFFFF"/>
              </a:buClr>
              <a:buSzPts val="1100"/>
              <a:buChar char="●"/>
              <a:defRPr sz="1400">
                <a:solidFill>
                  <a:srgbClr val="FFFFFF"/>
                </a:solidFill>
              </a:defRPr>
            </a:lvl7pPr>
            <a:lvl8pPr indent="-298450" lvl="7" marL="3657600" rtl="0" algn="l">
              <a:lnSpc>
                <a:spcPct val="115000"/>
              </a:lnSpc>
              <a:spcBef>
                <a:spcPts val="0"/>
              </a:spcBef>
              <a:spcAft>
                <a:spcPts val="0"/>
              </a:spcAft>
              <a:buClr>
                <a:srgbClr val="FFFFFF"/>
              </a:buClr>
              <a:buSzPts val="1100"/>
              <a:buChar char="○"/>
              <a:defRPr sz="1400">
                <a:solidFill>
                  <a:srgbClr val="FFFFFF"/>
                </a:solidFill>
              </a:defRPr>
            </a:lvl8pPr>
            <a:lvl9pPr indent="-298450" lvl="8" marL="4114800" rtl="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149" name="Google Shape;149;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13">
    <p:spTree>
      <p:nvGrpSpPr>
        <p:cNvPr id="150" name="Shape 150"/>
        <p:cNvGrpSpPr/>
        <p:nvPr/>
      </p:nvGrpSpPr>
      <p:grpSpPr>
        <a:xfrm>
          <a:off x="0" y="0"/>
          <a:ext cx="0" cy="0"/>
          <a:chOff x="0" y="0"/>
          <a:chExt cx="0" cy="0"/>
        </a:xfrm>
      </p:grpSpPr>
      <p:sp>
        <p:nvSpPr>
          <p:cNvPr id="151" name="Google Shape;151;p16"/>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reen ribbon graphic element" id="152" name="Google Shape;152;p16" title="Graphic ribbon"/>
          <p:cNvPicPr preferRelativeResize="0"/>
          <p:nvPr/>
        </p:nvPicPr>
        <p:blipFill rotWithShape="1">
          <a:blip r:embed="rId2">
            <a:alphaModFix/>
          </a:blip>
          <a:srcRect b="39320" l="0" r="0" t="0"/>
          <a:stretch/>
        </p:blipFill>
        <p:spPr>
          <a:xfrm>
            <a:off x="5109175" y="3775700"/>
            <a:ext cx="3123900" cy="1367799"/>
          </a:xfrm>
          <a:prstGeom prst="rect">
            <a:avLst/>
          </a:prstGeom>
          <a:noFill/>
          <a:ln>
            <a:noFill/>
          </a:ln>
        </p:spPr>
      </p:pic>
      <p:pic>
        <p:nvPicPr>
          <p:cNvPr descr="Green ribbon graphic element" id="153" name="Google Shape;153;p16" title="Graphic ribbon"/>
          <p:cNvPicPr preferRelativeResize="0"/>
          <p:nvPr/>
        </p:nvPicPr>
        <p:blipFill rotWithShape="1">
          <a:blip r:embed="rId2">
            <a:alphaModFix/>
          </a:blip>
          <a:srcRect b="39320" l="0" r="12838" t="0"/>
          <a:stretch/>
        </p:blipFill>
        <p:spPr>
          <a:xfrm>
            <a:off x="6421300" y="3775700"/>
            <a:ext cx="2722699" cy="1367799"/>
          </a:xfrm>
          <a:prstGeom prst="rect">
            <a:avLst/>
          </a:prstGeom>
          <a:noFill/>
          <a:ln>
            <a:noFill/>
          </a:ln>
        </p:spPr>
      </p:pic>
      <p:sp>
        <p:nvSpPr>
          <p:cNvPr id="154" name="Google Shape;154;p16"/>
          <p:cNvSpPr txBox="1"/>
          <p:nvPr>
            <p:ph type="ctrTitle"/>
          </p:nvPr>
        </p:nvSpPr>
        <p:spPr>
          <a:xfrm>
            <a:off x="323525" y="323525"/>
            <a:ext cx="3780300" cy="17448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2400"/>
              <a:buNone/>
              <a:defRPr sz="2400">
                <a:solidFill>
                  <a:srgbClr val="FFFFFF"/>
                </a:solidFill>
              </a:defRPr>
            </a:lvl1pPr>
            <a:lvl2pPr lvl="1" rtl="0" algn="l">
              <a:lnSpc>
                <a:spcPct val="100000"/>
              </a:lnSpc>
              <a:spcBef>
                <a:spcPts val="0"/>
              </a:spcBef>
              <a:spcAft>
                <a:spcPts val="0"/>
              </a:spcAft>
              <a:buClr>
                <a:srgbClr val="FFFFFF"/>
              </a:buClr>
              <a:buSzPts val="2400"/>
              <a:buNone/>
              <a:defRPr sz="2400">
                <a:solidFill>
                  <a:srgbClr val="FFFFFF"/>
                </a:solidFill>
              </a:defRPr>
            </a:lvl2pPr>
            <a:lvl3pPr lvl="2" rtl="0" algn="l">
              <a:lnSpc>
                <a:spcPct val="100000"/>
              </a:lnSpc>
              <a:spcBef>
                <a:spcPts val="0"/>
              </a:spcBef>
              <a:spcAft>
                <a:spcPts val="0"/>
              </a:spcAft>
              <a:buClr>
                <a:srgbClr val="FFFFFF"/>
              </a:buClr>
              <a:buSzPts val="2400"/>
              <a:buNone/>
              <a:defRPr sz="2400">
                <a:solidFill>
                  <a:srgbClr val="FFFFFF"/>
                </a:solidFill>
              </a:defRPr>
            </a:lvl3pPr>
            <a:lvl4pPr lvl="3" rtl="0" algn="l">
              <a:lnSpc>
                <a:spcPct val="100000"/>
              </a:lnSpc>
              <a:spcBef>
                <a:spcPts val="0"/>
              </a:spcBef>
              <a:spcAft>
                <a:spcPts val="0"/>
              </a:spcAft>
              <a:buClr>
                <a:srgbClr val="FFFFFF"/>
              </a:buClr>
              <a:buSzPts val="2400"/>
              <a:buNone/>
              <a:defRPr sz="2400">
                <a:solidFill>
                  <a:srgbClr val="FFFFFF"/>
                </a:solidFill>
              </a:defRPr>
            </a:lvl4pPr>
            <a:lvl5pPr lvl="4" rtl="0" algn="l">
              <a:lnSpc>
                <a:spcPct val="100000"/>
              </a:lnSpc>
              <a:spcBef>
                <a:spcPts val="0"/>
              </a:spcBef>
              <a:spcAft>
                <a:spcPts val="0"/>
              </a:spcAft>
              <a:buClr>
                <a:srgbClr val="FFFFFF"/>
              </a:buClr>
              <a:buSzPts val="2400"/>
              <a:buNone/>
              <a:defRPr sz="2400">
                <a:solidFill>
                  <a:srgbClr val="FFFFFF"/>
                </a:solidFill>
              </a:defRPr>
            </a:lvl5pPr>
            <a:lvl6pPr lvl="5" rtl="0" algn="l">
              <a:lnSpc>
                <a:spcPct val="100000"/>
              </a:lnSpc>
              <a:spcBef>
                <a:spcPts val="0"/>
              </a:spcBef>
              <a:spcAft>
                <a:spcPts val="0"/>
              </a:spcAft>
              <a:buClr>
                <a:srgbClr val="FFFFFF"/>
              </a:buClr>
              <a:buSzPts val="2400"/>
              <a:buNone/>
              <a:defRPr sz="2400">
                <a:solidFill>
                  <a:srgbClr val="FFFFFF"/>
                </a:solidFill>
              </a:defRPr>
            </a:lvl6pPr>
            <a:lvl7pPr lvl="6" rtl="0" algn="l">
              <a:lnSpc>
                <a:spcPct val="100000"/>
              </a:lnSpc>
              <a:spcBef>
                <a:spcPts val="0"/>
              </a:spcBef>
              <a:spcAft>
                <a:spcPts val="0"/>
              </a:spcAft>
              <a:buClr>
                <a:srgbClr val="FFFFFF"/>
              </a:buClr>
              <a:buSzPts val="2400"/>
              <a:buNone/>
              <a:defRPr sz="2400">
                <a:solidFill>
                  <a:srgbClr val="FFFFFF"/>
                </a:solidFill>
              </a:defRPr>
            </a:lvl7pPr>
            <a:lvl8pPr lvl="7" rtl="0" algn="l">
              <a:lnSpc>
                <a:spcPct val="100000"/>
              </a:lnSpc>
              <a:spcBef>
                <a:spcPts val="0"/>
              </a:spcBef>
              <a:spcAft>
                <a:spcPts val="0"/>
              </a:spcAft>
              <a:buClr>
                <a:srgbClr val="FFFFFF"/>
              </a:buClr>
              <a:buSzPts val="2400"/>
              <a:buNone/>
              <a:defRPr sz="2400">
                <a:solidFill>
                  <a:srgbClr val="FFFFFF"/>
                </a:solidFill>
              </a:defRPr>
            </a:lvl8pPr>
            <a:lvl9pPr lvl="8" rtl="0" algn="l">
              <a:lnSpc>
                <a:spcPct val="100000"/>
              </a:lnSpc>
              <a:spcBef>
                <a:spcPts val="0"/>
              </a:spcBef>
              <a:spcAft>
                <a:spcPts val="0"/>
              </a:spcAft>
              <a:buClr>
                <a:srgbClr val="FFFFFF"/>
              </a:buClr>
              <a:buSzPts val="2400"/>
              <a:buNone/>
              <a:defRPr sz="2400">
                <a:solidFill>
                  <a:srgbClr val="FFFFFF"/>
                </a:solidFill>
              </a:defRPr>
            </a:lvl9pPr>
          </a:lstStyle>
          <a:p/>
        </p:txBody>
      </p:sp>
      <p:sp>
        <p:nvSpPr>
          <p:cNvPr id="155" name="Google Shape;155;p16"/>
          <p:cNvSpPr txBox="1"/>
          <p:nvPr>
            <p:ph idx="1" type="body"/>
          </p:nvPr>
        </p:nvSpPr>
        <p:spPr>
          <a:xfrm>
            <a:off x="323525" y="2177775"/>
            <a:ext cx="3780300" cy="22542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0"/>
              </a:spcBef>
              <a:spcAft>
                <a:spcPts val="0"/>
              </a:spcAft>
              <a:buClr>
                <a:srgbClr val="FFFFFF"/>
              </a:buClr>
              <a:buSzPts val="1200"/>
              <a:buChar char="○"/>
              <a:defRPr sz="1200">
                <a:solidFill>
                  <a:srgbClr val="FFFFFF"/>
                </a:solidFill>
              </a:defRPr>
            </a:lvl2pPr>
            <a:lvl3pPr indent="-304800" lvl="2" marL="1371600" rtl="0" algn="l">
              <a:lnSpc>
                <a:spcPct val="115000"/>
              </a:lnSpc>
              <a:spcBef>
                <a:spcPts val="0"/>
              </a:spcBef>
              <a:spcAft>
                <a:spcPts val="0"/>
              </a:spcAft>
              <a:buClr>
                <a:srgbClr val="FFFFFF"/>
              </a:buClr>
              <a:buSzPts val="1200"/>
              <a:buChar char="■"/>
              <a:defRPr sz="1200">
                <a:solidFill>
                  <a:srgbClr val="FFFFFF"/>
                </a:solidFill>
              </a:defRPr>
            </a:lvl3pPr>
            <a:lvl4pPr indent="-304800" lvl="3" marL="1828800" rtl="0" algn="l">
              <a:lnSpc>
                <a:spcPct val="115000"/>
              </a:lnSpc>
              <a:spcBef>
                <a:spcPts val="0"/>
              </a:spcBef>
              <a:spcAft>
                <a:spcPts val="0"/>
              </a:spcAft>
              <a:buClr>
                <a:srgbClr val="FFFFFF"/>
              </a:buClr>
              <a:buSzPts val="1200"/>
              <a:buChar char="●"/>
              <a:defRPr sz="1200">
                <a:solidFill>
                  <a:srgbClr val="FFFFFF"/>
                </a:solidFill>
              </a:defRPr>
            </a:lvl4pPr>
            <a:lvl5pPr indent="-304800" lvl="4" marL="2286000" rtl="0" algn="l">
              <a:lnSpc>
                <a:spcPct val="115000"/>
              </a:lnSpc>
              <a:spcBef>
                <a:spcPts val="0"/>
              </a:spcBef>
              <a:spcAft>
                <a:spcPts val="0"/>
              </a:spcAft>
              <a:buClr>
                <a:srgbClr val="FFFFFF"/>
              </a:buClr>
              <a:buSzPts val="1200"/>
              <a:buChar char="○"/>
              <a:defRPr sz="1200">
                <a:solidFill>
                  <a:srgbClr val="FFFFFF"/>
                </a:solidFill>
              </a:defRPr>
            </a:lvl5pPr>
            <a:lvl6pPr indent="-304800" lvl="5" marL="2743200" rtl="0" algn="l">
              <a:lnSpc>
                <a:spcPct val="115000"/>
              </a:lnSpc>
              <a:spcBef>
                <a:spcPts val="0"/>
              </a:spcBef>
              <a:spcAft>
                <a:spcPts val="0"/>
              </a:spcAft>
              <a:buClr>
                <a:srgbClr val="FFFFFF"/>
              </a:buClr>
              <a:buSzPts val="1200"/>
              <a:buChar char="■"/>
              <a:defRPr sz="1200">
                <a:solidFill>
                  <a:srgbClr val="FFFFFF"/>
                </a:solidFill>
              </a:defRPr>
            </a:lvl6pPr>
            <a:lvl7pPr indent="-304800" lvl="6" marL="3200400" rtl="0" algn="l">
              <a:lnSpc>
                <a:spcPct val="115000"/>
              </a:lnSpc>
              <a:spcBef>
                <a:spcPts val="0"/>
              </a:spcBef>
              <a:spcAft>
                <a:spcPts val="0"/>
              </a:spcAft>
              <a:buClr>
                <a:srgbClr val="FFFFFF"/>
              </a:buClr>
              <a:buSzPts val="1200"/>
              <a:buChar char="●"/>
              <a:defRPr sz="1200">
                <a:solidFill>
                  <a:srgbClr val="FFFFFF"/>
                </a:solidFill>
              </a:defRPr>
            </a:lvl7pPr>
            <a:lvl8pPr indent="-304800" lvl="7" marL="3657600" rtl="0" algn="l">
              <a:lnSpc>
                <a:spcPct val="115000"/>
              </a:lnSpc>
              <a:spcBef>
                <a:spcPts val="0"/>
              </a:spcBef>
              <a:spcAft>
                <a:spcPts val="0"/>
              </a:spcAft>
              <a:buClr>
                <a:srgbClr val="FFFFFF"/>
              </a:buClr>
              <a:buSzPts val="1200"/>
              <a:buChar char="○"/>
              <a:defRPr sz="1200">
                <a:solidFill>
                  <a:srgbClr val="FFFFFF"/>
                </a:solidFill>
              </a:defRPr>
            </a:lvl8pPr>
            <a:lvl9pPr indent="-304800" lvl="8" marL="4114800" rtl="0" algn="l">
              <a:lnSpc>
                <a:spcPct val="115000"/>
              </a:lnSpc>
              <a:spcBef>
                <a:spcPts val="0"/>
              </a:spcBef>
              <a:spcAft>
                <a:spcPts val="0"/>
              </a:spcAft>
              <a:buClr>
                <a:srgbClr val="FFFFFF"/>
              </a:buClr>
              <a:buSzPts val="1200"/>
              <a:buChar char="■"/>
              <a:defRPr sz="1200">
                <a:solidFill>
                  <a:srgbClr val="FFFFFF"/>
                </a:solidFill>
              </a:defRPr>
            </a:lvl9pPr>
          </a:lstStyle>
          <a:p/>
        </p:txBody>
      </p:sp>
      <p:sp>
        <p:nvSpPr>
          <p:cNvPr id="156" name="Google Shape;156;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16">
    <p:spTree>
      <p:nvGrpSpPr>
        <p:cNvPr id="157" name="Shape 157"/>
        <p:cNvGrpSpPr/>
        <p:nvPr/>
      </p:nvGrpSpPr>
      <p:grpSpPr>
        <a:xfrm>
          <a:off x="0" y="0"/>
          <a:ext cx="0" cy="0"/>
          <a:chOff x="0" y="0"/>
          <a:chExt cx="0" cy="0"/>
        </a:xfrm>
      </p:grpSpPr>
      <p:sp>
        <p:nvSpPr>
          <p:cNvPr id="158" name="Google Shape;158;p17"/>
          <p:cNvSpPr/>
          <p:nvPr/>
        </p:nvSpPr>
        <p:spPr>
          <a:xfrm>
            <a:off x="0" y="0"/>
            <a:ext cx="9144000" cy="5143500"/>
          </a:xfrm>
          <a:prstGeom prst="rect">
            <a:avLst/>
          </a:prstGeom>
          <a:solidFill>
            <a:srgbClr val="1129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reen ribbon graphic element" id="159" name="Google Shape;159;p17" title="Graphic ribbon"/>
          <p:cNvPicPr preferRelativeResize="0"/>
          <p:nvPr/>
        </p:nvPicPr>
        <p:blipFill rotWithShape="1">
          <a:blip r:embed="rId2">
            <a:alphaModFix/>
          </a:blip>
          <a:srcRect b="0" l="38684" r="0" t="0"/>
          <a:stretch/>
        </p:blipFill>
        <p:spPr>
          <a:xfrm>
            <a:off x="2291" y="1007350"/>
            <a:ext cx="1272100" cy="3128806"/>
          </a:xfrm>
          <a:prstGeom prst="rect">
            <a:avLst/>
          </a:prstGeom>
          <a:noFill/>
          <a:ln>
            <a:noFill/>
          </a:ln>
        </p:spPr>
      </p:pic>
      <p:sp>
        <p:nvSpPr>
          <p:cNvPr id="160" name="Google Shape;160;p17"/>
          <p:cNvSpPr txBox="1"/>
          <p:nvPr>
            <p:ph type="ctrTitle"/>
          </p:nvPr>
        </p:nvSpPr>
        <p:spPr>
          <a:xfrm>
            <a:off x="1884750" y="711325"/>
            <a:ext cx="6947700" cy="9960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FFFFFF"/>
              </a:buClr>
              <a:buSzPts val="3000"/>
              <a:buNone/>
              <a:defRPr sz="3000">
                <a:solidFill>
                  <a:srgbClr val="FFFFFF"/>
                </a:solidFill>
              </a:defRPr>
            </a:lvl1pPr>
            <a:lvl2pPr lvl="1" rtl="0" algn="l">
              <a:lnSpc>
                <a:spcPct val="100000"/>
              </a:lnSpc>
              <a:spcBef>
                <a:spcPts val="0"/>
              </a:spcBef>
              <a:spcAft>
                <a:spcPts val="0"/>
              </a:spcAft>
              <a:buClr>
                <a:srgbClr val="FFFFFF"/>
              </a:buClr>
              <a:buSzPts val="3000"/>
              <a:buNone/>
              <a:defRPr sz="3000">
                <a:solidFill>
                  <a:srgbClr val="FFFFFF"/>
                </a:solidFill>
              </a:defRPr>
            </a:lvl2pPr>
            <a:lvl3pPr lvl="2" rtl="0" algn="l">
              <a:lnSpc>
                <a:spcPct val="100000"/>
              </a:lnSpc>
              <a:spcBef>
                <a:spcPts val="0"/>
              </a:spcBef>
              <a:spcAft>
                <a:spcPts val="0"/>
              </a:spcAft>
              <a:buClr>
                <a:srgbClr val="FFFFFF"/>
              </a:buClr>
              <a:buSzPts val="3000"/>
              <a:buNone/>
              <a:defRPr sz="3000">
                <a:solidFill>
                  <a:srgbClr val="FFFFFF"/>
                </a:solidFill>
              </a:defRPr>
            </a:lvl3pPr>
            <a:lvl4pPr lvl="3" rtl="0" algn="l">
              <a:lnSpc>
                <a:spcPct val="100000"/>
              </a:lnSpc>
              <a:spcBef>
                <a:spcPts val="0"/>
              </a:spcBef>
              <a:spcAft>
                <a:spcPts val="0"/>
              </a:spcAft>
              <a:buClr>
                <a:srgbClr val="FFFFFF"/>
              </a:buClr>
              <a:buSzPts val="3000"/>
              <a:buNone/>
              <a:defRPr sz="3000">
                <a:solidFill>
                  <a:srgbClr val="FFFFFF"/>
                </a:solidFill>
              </a:defRPr>
            </a:lvl4pPr>
            <a:lvl5pPr lvl="4" rtl="0" algn="l">
              <a:lnSpc>
                <a:spcPct val="100000"/>
              </a:lnSpc>
              <a:spcBef>
                <a:spcPts val="0"/>
              </a:spcBef>
              <a:spcAft>
                <a:spcPts val="0"/>
              </a:spcAft>
              <a:buClr>
                <a:srgbClr val="FFFFFF"/>
              </a:buClr>
              <a:buSzPts val="3000"/>
              <a:buNone/>
              <a:defRPr sz="3000">
                <a:solidFill>
                  <a:srgbClr val="FFFFFF"/>
                </a:solidFill>
              </a:defRPr>
            </a:lvl5pPr>
            <a:lvl6pPr lvl="5" rtl="0" algn="l">
              <a:lnSpc>
                <a:spcPct val="100000"/>
              </a:lnSpc>
              <a:spcBef>
                <a:spcPts val="0"/>
              </a:spcBef>
              <a:spcAft>
                <a:spcPts val="0"/>
              </a:spcAft>
              <a:buClr>
                <a:srgbClr val="FFFFFF"/>
              </a:buClr>
              <a:buSzPts val="3000"/>
              <a:buNone/>
              <a:defRPr sz="3000">
                <a:solidFill>
                  <a:srgbClr val="FFFFFF"/>
                </a:solidFill>
              </a:defRPr>
            </a:lvl6pPr>
            <a:lvl7pPr lvl="6" rtl="0" algn="l">
              <a:lnSpc>
                <a:spcPct val="100000"/>
              </a:lnSpc>
              <a:spcBef>
                <a:spcPts val="0"/>
              </a:spcBef>
              <a:spcAft>
                <a:spcPts val="0"/>
              </a:spcAft>
              <a:buClr>
                <a:srgbClr val="FFFFFF"/>
              </a:buClr>
              <a:buSzPts val="3000"/>
              <a:buNone/>
              <a:defRPr sz="3000">
                <a:solidFill>
                  <a:srgbClr val="FFFFFF"/>
                </a:solidFill>
              </a:defRPr>
            </a:lvl7pPr>
            <a:lvl8pPr lvl="7" rtl="0" algn="l">
              <a:lnSpc>
                <a:spcPct val="100000"/>
              </a:lnSpc>
              <a:spcBef>
                <a:spcPts val="0"/>
              </a:spcBef>
              <a:spcAft>
                <a:spcPts val="0"/>
              </a:spcAft>
              <a:buClr>
                <a:srgbClr val="FFFFFF"/>
              </a:buClr>
              <a:buSzPts val="3000"/>
              <a:buNone/>
              <a:defRPr sz="3000">
                <a:solidFill>
                  <a:srgbClr val="FFFFFF"/>
                </a:solidFill>
              </a:defRPr>
            </a:lvl8pPr>
            <a:lvl9pPr lvl="8" rtl="0" algn="l">
              <a:lnSpc>
                <a:spcPct val="100000"/>
              </a:lnSpc>
              <a:spcBef>
                <a:spcPts val="0"/>
              </a:spcBef>
              <a:spcAft>
                <a:spcPts val="0"/>
              </a:spcAft>
              <a:buClr>
                <a:srgbClr val="FFFFFF"/>
              </a:buClr>
              <a:buSzPts val="3000"/>
              <a:buNone/>
              <a:defRPr sz="3000">
                <a:solidFill>
                  <a:srgbClr val="FFFFFF"/>
                </a:solidFill>
              </a:defRPr>
            </a:lvl9pPr>
          </a:lstStyle>
          <a:p/>
        </p:txBody>
      </p:sp>
      <p:sp>
        <p:nvSpPr>
          <p:cNvPr id="161" name="Google Shape;161;p17"/>
          <p:cNvSpPr txBox="1"/>
          <p:nvPr>
            <p:ph idx="1" type="body"/>
          </p:nvPr>
        </p:nvSpPr>
        <p:spPr>
          <a:xfrm>
            <a:off x="1884750" y="1825575"/>
            <a:ext cx="6947700" cy="27432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FFFFFF"/>
              </a:buClr>
              <a:buSzPts val="1600"/>
              <a:buChar char="●"/>
              <a:defRPr sz="1600">
                <a:solidFill>
                  <a:srgbClr val="FFFFFF"/>
                </a:solidFill>
              </a:defRPr>
            </a:lvl1pPr>
            <a:lvl2pPr indent="-298450" lvl="1" marL="914400" rtl="0" algn="l">
              <a:lnSpc>
                <a:spcPct val="115000"/>
              </a:lnSpc>
              <a:spcBef>
                <a:spcPts val="0"/>
              </a:spcBef>
              <a:spcAft>
                <a:spcPts val="0"/>
              </a:spcAft>
              <a:buClr>
                <a:srgbClr val="FFFFFF"/>
              </a:buClr>
              <a:buSzPts val="1100"/>
              <a:buChar char="○"/>
              <a:defRPr sz="1400">
                <a:solidFill>
                  <a:srgbClr val="FFFFFF"/>
                </a:solidFill>
              </a:defRPr>
            </a:lvl2pPr>
            <a:lvl3pPr indent="-298450" lvl="2" marL="1371600" rtl="0" algn="l">
              <a:lnSpc>
                <a:spcPct val="115000"/>
              </a:lnSpc>
              <a:spcBef>
                <a:spcPts val="0"/>
              </a:spcBef>
              <a:spcAft>
                <a:spcPts val="0"/>
              </a:spcAft>
              <a:buClr>
                <a:srgbClr val="FFFFFF"/>
              </a:buClr>
              <a:buSzPts val="1100"/>
              <a:buChar char="■"/>
              <a:defRPr sz="1400">
                <a:solidFill>
                  <a:srgbClr val="FFFFFF"/>
                </a:solidFill>
              </a:defRPr>
            </a:lvl3pPr>
            <a:lvl4pPr indent="-298450" lvl="3" marL="1828800" rtl="0" algn="l">
              <a:lnSpc>
                <a:spcPct val="115000"/>
              </a:lnSpc>
              <a:spcBef>
                <a:spcPts val="0"/>
              </a:spcBef>
              <a:spcAft>
                <a:spcPts val="0"/>
              </a:spcAft>
              <a:buClr>
                <a:srgbClr val="FFFFFF"/>
              </a:buClr>
              <a:buSzPts val="1100"/>
              <a:buChar char="●"/>
              <a:defRPr sz="1400">
                <a:solidFill>
                  <a:srgbClr val="FFFFFF"/>
                </a:solidFill>
              </a:defRPr>
            </a:lvl4pPr>
            <a:lvl5pPr indent="-298450" lvl="4" marL="2286000" rtl="0" algn="l">
              <a:lnSpc>
                <a:spcPct val="115000"/>
              </a:lnSpc>
              <a:spcBef>
                <a:spcPts val="0"/>
              </a:spcBef>
              <a:spcAft>
                <a:spcPts val="0"/>
              </a:spcAft>
              <a:buClr>
                <a:srgbClr val="FFFFFF"/>
              </a:buClr>
              <a:buSzPts val="1100"/>
              <a:buChar char="○"/>
              <a:defRPr sz="1400">
                <a:solidFill>
                  <a:srgbClr val="FFFFFF"/>
                </a:solidFill>
              </a:defRPr>
            </a:lvl5pPr>
            <a:lvl6pPr indent="-298450" lvl="5" marL="2743200" rtl="0" algn="l">
              <a:lnSpc>
                <a:spcPct val="115000"/>
              </a:lnSpc>
              <a:spcBef>
                <a:spcPts val="0"/>
              </a:spcBef>
              <a:spcAft>
                <a:spcPts val="0"/>
              </a:spcAft>
              <a:buClr>
                <a:srgbClr val="FFFFFF"/>
              </a:buClr>
              <a:buSzPts val="1100"/>
              <a:buChar char="■"/>
              <a:defRPr sz="1400">
                <a:solidFill>
                  <a:srgbClr val="FFFFFF"/>
                </a:solidFill>
              </a:defRPr>
            </a:lvl6pPr>
            <a:lvl7pPr indent="-298450" lvl="6" marL="3200400" rtl="0" algn="l">
              <a:lnSpc>
                <a:spcPct val="115000"/>
              </a:lnSpc>
              <a:spcBef>
                <a:spcPts val="0"/>
              </a:spcBef>
              <a:spcAft>
                <a:spcPts val="0"/>
              </a:spcAft>
              <a:buClr>
                <a:srgbClr val="FFFFFF"/>
              </a:buClr>
              <a:buSzPts val="1100"/>
              <a:buChar char="●"/>
              <a:defRPr sz="1400">
                <a:solidFill>
                  <a:srgbClr val="FFFFFF"/>
                </a:solidFill>
              </a:defRPr>
            </a:lvl7pPr>
            <a:lvl8pPr indent="-298450" lvl="7" marL="3657600" rtl="0" algn="l">
              <a:lnSpc>
                <a:spcPct val="115000"/>
              </a:lnSpc>
              <a:spcBef>
                <a:spcPts val="0"/>
              </a:spcBef>
              <a:spcAft>
                <a:spcPts val="0"/>
              </a:spcAft>
              <a:buClr>
                <a:srgbClr val="FFFFFF"/>
              </a:buClr>
              <a:buSzPts val="1100"/>
              <a:buChar char="○"/>
              <a:defRPr sz="1400">
                <a:solidFill>
                  <a:srgbClr val="FFFFFF"/>
                </a:solidFill>
              </a:defRPr>
            </a:lvl8pPr>
            <a:lvl9pPr indent="-298450" lvl="8" marL="4114800" rtl="0" algn="l">
              <a:lnSpc>
                <a:spcPct val="115000"/>
              </a:lnSpc>
              <a:spcBef>
                <a:spcPts val="0"/>
              </a:spcBef>
              <a:spcAft>
                <a:spcPts val="0"/>
              </a:spcAft>
              <a:buClr>
                <a:srgbClr val="FFFFFF"/>
              </a:buClr>
              <a:buSzPts val="1100"/>
              <a:buChar char="■"/>
              <a:defRPr sz="1400">
                <a:solidFill>
                  <a:srgbClr val="FFFFFF"/>
                </a:solidFill>
              </a:defRPr>
            </a:lvl9pPr>
          </a:lstStyle>
          <a:p/>
        </p:txBody>
      </p:sp>
      <p:sp>
        <p:nvSpPr>
          <p:cNvPr id="162" name="Google Shape;162;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FFFFFF"/>
                </a:solidFill>
              </a:defRPr>
            </a:lvl1pPr>
            <a:lvl2pPr lvl="1" rtl="0" algn="r">
              <a:lnSpc>
                <a:spcPct val="100000"/>
              </a:lnSpc>
              <a:spcAft>
                <a:spcPts val="0"/>
              </a:spcAft>
              <a:buNone/>
              <a:defRPr sz="1000">
                <a:solidFill>
                  <a:srgbClr val="FFFFFF"/>
                </a:solidFill>
              </a:defRPr>
            </a:lvl2pPr>
            <a:lvl3pPr lvl="2" rtl="0" algn="r">
              <a:lnSpc>
                <a:spcPct val="100000"/>
              </a:lnSpc>
              <a:spcAft>
                <a:spcPts val="0"/>
              </a:spcAft>
              <a:buNone/>
              <a:defRPr sz="1000">
                <a:solidFill>
                  <a:srgbClr val="FFFFFF"/>
                </a:solidFill>
              </a:defRPr>
            </a:lvl3pPr>
            <a:lvl4pPr lvl="3" rtl="0" algn="r">
              <a:lnSpc>
                <a:spcPct val="100000"/>
              </a:lnSpc>
              <a:spcAft>
                <a:spcPts val="0"/>
              </a:spcAft>
              <a:buNone/>
              <a:defRPr sz="1000">
                <a:solidFill>
                  <a:srgbClr val="FFFFFF"/>
                </a:solidFill>
              </a:defRPr>
            </a:lvl4pPr>
            <a:lvl5pPr lvl="4" rtl="0" algn="r">
              <a:lnSpc>
                <a:spcPct val="100000"/>
              </a:lnSpc>
              <a:spcAft>
                <a:spcPts val="0"/>
              </a:spcAft>
              <a:buNone/>
              <a:defRPr sz="1000">
                <a:solidFill>
                  <a:srgbClr val="FFFFFF"/>
                </a:solidFill>
              </a:defRPr>
            </a:lvl5pPr>
            <a:lvl6pPr lvl="5" rtl="0" algn="r">
              <a:lnSpc>
                <a:spcPct val="100000"/>
              </a:lnSpc>
              <a:spcAft>
                <a:spcPts val="0"/>
              </a:spcAft>
              <a:buNone/>
              <a:defRPr sz="1000">
                <a:solidFill>
                  <a:srgbClr val="FFFFFF"/>
                </a:solidFill>
              </a:defRPr>
            </a:lvl6pPr>
            <a:lvl7pPr lvl="6" rtl="0" algn="r">
              <a:lnSpc>
                <a:spcPct val="100000"/>
              </a:lnSpc>
              <a:spcAft>
                <a:spcPts val="0"/>
              </a:spcAft>
              <a:buNone/>
              <a:defRPr sz="1000">
                <a:solidFill>
                  <a:srgbClr val="FFFFFF"/>
                </a:solidFill>
              </a:defRPr>
            </a:lvl7pPr>
            <a:lvl8pPr lvl="7" rtl="0" algn="r">
              <a:lnSpc>
                <a:spcPct val="100000"/>
              </a:lnSpc>
              <a:spcAft>
                <a:spcPts val="0"/>
              </a:spcAft>
              <a:buNone/>
              <a:defRPr sz="1000">
                <a:solidFill>
                  <a:srgbClr val="FFFFFF"/>
                </a:solidFill>
              </a:defRPr>
            </a:lvl8pPr>
            <a:lvl9pPr lvl="8" rtl="0"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ctrTitle"/>
          </p:nvPr>
        </p:nvSpPr>
        <p:spPr>
          <a:xfrm>
            <a:off x="2038350" y="647700"/>
            <a:ext cx="5994900" cy="30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Programming Entry</a:t>
            </a:r>
            <a:endParaRPr/>
          </a:p>
        </p:txBody>
      </p:sp>
      <p:sp>
        <p:nvSpPr>
          <p:cNvPr id="168" name="Google Shape;168;p18"/>
          <p:cNvSpPr txBox="1"/>
          <p:nvPr>
            <p:ph idx="1" type="subTitle"/>
          </p:nvPr>
        </p:nvSpPr>
        <p:spPr>
          <a:xfrm>
            <a:off x="2038350" y="3811375"/>
            <a:ext cx="5696700" cy="86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u="sng"/>
              <a:t>Team Weyburn:</a:t>
            </a:r>
            <a:endParaRPr u="sng"/>
          </a:p>
          <a:p>
            <a:pPr indent="0" lvl="0" marL="0" rtl="0" algn="l">
              <a:spcBef>
                <a:spcPts val="0"/>
              </a:spcBef>
              <a:spcAft>
                <a:spcPts val="0"/>
              </a:spcAft>
              <a:buNone/>
            </a:pPr>
            <a:r>
              <a:t/>
            </a:r>
            <a:endParaRPr sz="1700"/>
          </a:p>
          <a:p>
            <a:pPr indent="0" lvl="0" marL="0" rtl="0" algn="l">
              <a:spcBef>
                <a:spcPts val="0"/>
              </a:spcBef>
              <a:spcAft>
                <a:spcPts val="0"/>
              </a:spcAft>
              <a:buNone/>
            </a:pPr>
            <a:r>
              <a:rPr lang="en" sz="1500"/>
              <a:t>Sahaj Singh, Daniel Yu, Yashdeep Singh, Nicholas Mah</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ctrTitle"/>
          </p:nvPr>
        </p:nvSpPr>
        <p:spPr>
          <a:xfrm>
            <a:off x="836275" y="2016150"/>
            <a:ext cx="7545600" cy="302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7000"/>
              <a:t>The End</a:t>
            </a:r>
            <a:endParaRPr b="0"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ctrTitle"/>
          </p:nvPr>
        </p:nvSpPr>
        <p:spPr>
          <a:xfrm>
            <a:off x="982200" y="-475750"/>
            <a:ext cx="4605300" cy="174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00"/>
              <a:t>Overview</a:t>
            </a:r>
            <a:endParaRPr sz="2700"/>
          </a:p>
        </p:txBody>
      </p:sp>
      <p:sp>
        <p:nvSpPr>
          <p:cNvPr id="174" name="Google Shape;174;p19"/>
          <p:cNvSpPr txBox="1"/>
          <p:nvPr>
            <p:ph idx="1" type="body"/>
          </p:nvPr>
        </p:nvSpPr>
        <p:spPr>
          <a:xfrm>
            <a:off x="789725" y="1269050"/>
            <a:ext cx="7321500" cy="31674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852"/>
              <a:buNone/>
            </a:pPr>
            <a:r>
              <a:t/>
            </a:r>
            <a:endParaRPr sz="410"/>
          </a:p>
          <a:p>
            <a:pPr indent="0" lvl="0" marL="457200" rtl="0" algn="l">
              <a:lnSpc>
                <a:spcPct val="180000"/>
              </a:lnSpc>
              <a:spcBef>
                <a:spcPts val="0"/>
              </a:spcBef>
              <a:spcAft>
                <a:spcPts val="0"/>
              </a:spcAft>
              <a:buSzPts val="852"/>
              <a:buNone/>
            </a:pPr>
            <a:r>
              <a:t/>
            </a:r>
            <a:endParaRPr sz="410"/>
          </a:p>
          <a:p>
            <a:pPr indent="-303847" lvl="0" marL="457200" rtl="0" algn="l">
              <a:lnSpc>
                <a:spcPct val="180000"/>
              </a:lnSpc>
              <a:spcBef>
                <a:spcPts val="0"/>
              </a:spcBef>
              <a:spcAft>
                <a:spcPts val="0"/>
              </a:spcAft>
              <a:buSzPts val="1185"/>
              <a:buChar char="●"/>
            </a:pPr>
            <a:r>
              <a:rPr lang="en" sz="1185"/>
              <a:t>Our prompt</a:t>
            </a:r>
            <a:endParaRPr sz="1185"/>
          </a:p>
          <a:p>
            <a:pPr indent="-303847" lvl="0" marL="457200" rtl="0" algn="l">
              <a:lnSpc>
                <a:spcPct val="180000"/>
              </a:lnSpc>
              <a:spcBef>
                <a:spcPts val="0"/>
              </a:spcBef>
              <a:spcAft>
                <a:spcPts val="0"/>
              </a:spcAft>
              <a:buSzPts val="1185"/>
              <a:buChar char="●"/>
            </a:pPr>
            <a:r>
              <a:rPr lang="en" sz="1185"/>
              <a:t>Designing our project </a:t>
            </a:r>
            <a:endParaRPr sz="1185"/>
          </a:p>
          <a:p>
            <a:pPr indent="-303847" lvl="0" marL="457200" rtl="0" algn="l">
              <a:lnSpc>
                <a:spcPct val="180000"/>
              </a:lnSpc>
              <a:spcBef>
                <a:spcPts val="0"/>
              </a:spcBef>
              <a:spcAft>
                <a:spcPts val="0"/>
              </a:spcAft>
              <a:buSzPts val="1185"/>
              <a:buChar char="●"/>
            </a:pPr>
            <a:r>
              <a:rPr lang="en" sz="1185"/>
              <a:t>Process </a:t>
            </a:r>
            <a:endParaRPr sz="1185"/>
          </a:p>
          <a:p>
            <a:pPr indent="-303847" lvl="0" marL="457200" rtl="0" algn="l">
              <a:lnSpc>
                <a:spcPct val="180000"/>
              </a:lnSpc>
              <a:spcBef>
                <a:spcPts val="0"/>
              </a:spcBef>
              <a:spcAft>
                <a:spcPts val="0"/>
              </a:spcAft>
              <a:buSzPts val="1185"/>
              <a:buChar char="●"/>
            </a:pPr>
            <a:r>
              <a:rPr lang="en" sz="1185"/>
              <a:t>Difficulties faced</a:t>
            </a:r>
            <a:endParaRPr sz="1185"/>
          </a:p>
          <a:p>
            <a:pPr indent="-303847" lvl="0" marL="457200" rtl="0" algn="l">
              <a:lnSpc>
                <a:spcPct val="180000"/>
              </a:lnSpc>
              <a:spcBef>
                <a:spcPts val="0"/>
              </a:spcBef>
              <a:spcAft>
                <a:spcPts val="0"/>
              </a:spcAft>
              <a:buSzPts val="1185"/>
              <a:buChar char="●"/>
            </a:pPr>
            <a:r>
              <a:rPr lang="en" sz="1185"/>
              <a:t>Results</a:t>
            </a:r>
            <a:endParaRPr sz="1185"/>
          </a:p>
          <a:p>
            <a:pPr indent="-303847" lvl="0" marL="457200" rtl="0" algn="l">
              <a:lnSpc>
                <a:spcPct val="180000"/>
              </a:lnSpc>
              <a:spcBef>
                <a:spcPts val="0"/>
              </a:spcBef>
              <a:spcAft>
                <a:spcPts val="0"/>
              </a:spcAft>
              <a:buSzPts val="1185"/>
              <a:buChar char="●"/>
            </a:pPr>
            <a:r>
              <a:rPr lang="en" sz="1185"/>
              <a:t>Live demo</a:t>
            </a:r>
            <a:endParaRPr sz="1185"/>
          </a:p>
          <a:p>
            <a:pPr indent="-303847" lvl="0" marL="457200" rtl="0" algn="l">
              <a:lnSpc>
                <a:spcPct val="180000"/>
              </a:lnSpc>
              <a:spcBef>
                <a:spcPts val="0"/>
              </a:spcBef>
              <a:spcAft>
                <a:spcPts val="0"/>
              </a:spcAft>
              <a:buSzPts val="1185"/>
              <a:buChar char="●"/>
            </a:pPr>
            <a:r>
              <a:rPr lang="en" sz="1185"/>
              <a:t>Questions</a:t>
            </a:r>
            <a:endParaRPr sz="1185"/>
          </a:p>
          <a:p>
            <a:pPr indent="-303847" lvl="0" marL="457200" rtl="0" algn="l">
              <a:lnSpc>
                <a:spcPct val="180000"/>
              </a:lnSpc>
              <a:spcBef>
                <a:spcPts val="0"/>
              </a:spcBef>
              <a:spcAft>
                <a:spcPts val="0"/>
              </a:spcAft>
              <a:buSzPts val="1185"/>
              <a:buChar char="●"/>
            </a:pPr>
            <a:r>
              <a:rPr lang="en" sz="1185"/>
              <a:t>Conclusion</a:t>
            </a:r>
            <a:endParaRPr sz="1185"/>
          </a:p>
          <a:p>
            <a:pPr indent="0" lvl="0" marL="0" rtl="0" algn="l">
              <a:lnSpc>
                <a:spcPct val="95000"/>
              </a:lnSpc>
              <a:spcBef>
                <a:spcPts val="1600"/>
              </a:spcBef>
              <a:spcAft>
                <a:spcPts val="1600"/>
              </a:spcAft>
              <a:buSzPts val="852"/>
              <a:buNone/>
            </a:pPr>
            <a:r>
              <a:t/>
            </a:r>
            <a:endParaRPr sz="108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ctrTitle"/>
          </p:nvPr>
        </p:nvSpPr>
        <p:spPr>
          <a:xfrm>
            <a:off x="1884750" y="104450"/>
            <a:ext cx="6947700" cy="996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Our Prompt</a:t>
            </a:r>
            <a:endParaRPr/>
          </a:p>
        </p:txBody>
      </p:sp>
      <p:sp>
        <p:nvSpPr>
          <p:cNvPr id="180" name="Google Shape;180;p20"/>
          <p:cNvSpPr txBox="1"/>
          <p:nvPr>
            <p:ph idx="1" type="body"/>
          </p:nvPr>
        </p:nvSpPr>
        <p:spPr>
          <a:xfrm>
            <a:off x="1884750" y="1066925"/>
            <a:ext cx="6947700" cy="2743200"/>
          </a:xfrm>
          <a:prstGeom prst="rect">
            <a:avLst/>
          </a:prstGeom>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SzPts val="1600"/>
              <a:buChar char="●"/>
            </a:pPr>
            <a:r>
              <a:rPr lang="en"/>
              <a:t>In this competition, we were tasked with creating a modified digital version of the famous game known as Chess to help people adapt to the “new normal” set by the Covid-19 pandemic. </a:t>
            </a:r>
            <a:endParaRPr sz="600"/>
          </a:p>
          <a:p>
            <a:pPr indent="0" lvl="0" marL="457200" rtl="0" algn="l">
              <a:lnSpc>
                <a:spcPct val="115000"/>
              </a:lnSpc>
              <a:spcBef>
                <a:spcPts val="1600"/>
              </a:spcBef>
              <a:spcAft>
                <a:spcPts val="0"/>
              </a:spcAft>
              <a:buNone/>
            </a:pPr>
            <a:r>
              <a:t/>
            </a:r>
            <a:endParaRPr sz="600"/>
          </a:p>
          <a:p>
            <a:pPr indent="-330200" lvl="0" marL="457200" rtl="0" algn="l">
              <a:spcBef>
                <a:spcPts val="1600"/>
              </a:spcBef>
              <a:spcAft>
                <a:spcPts val="0"/>
              </a:spcAft>
              <a:buSzPts val="1600"/>
              <a:buChar char="●"/>
            </a:pPr>
            <a:r>
              <a:rPr lang="en"/>
              <a:t>This digital version can be played by your family and friends even if they live thousands of kilometers away.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81" name="Google Shape;181;p20"/>
          <p:cNvPicPr preferRelativeResize="0"/>
          <p:nvPr/>
        </p:nvPicPr>
        <p:blipFill>
          <a:blip r:embed="rId3">
            <a:alphaModFix/>
          </a:blip>
          <a:stretch>
            <a:fillRect/>
          </a:stretch>
        </p:blipFill>
        <p:spPr>
          <a:xfrm>
            <a:off x="1884750" y="2932750"/>
            <a:ext cx="1988751" cy="1825926"/>
          </a:xfrm>
          <a:prstGeom prst="rect">
            <a:avLst/>
          </a:prstGeom>
          <a:noFill/>
          <a:ln>
            <a:noFill/>
          </a:ln>
        </p:spPr>
      </p:pic>
      <p:pic>
        <p:nvPicPr>
          <p:cNvPr id="182" name="Google Shape;182;p20"/>
          <p:cNvPicPr preferRelativeResize="0"/>
          <p:nvPr/>
        </p:nvPicPr>
        <p:blipFill>
          <a:blip r:embed="rId4">
            <a:alphaModFix/>
          </a:blip>
          <a:stretch>
            <a:fillRect/>
          </a:stretch>
        </p:blipFill>
        <p:spPr>
          <a:xfrm>
            <a:off x="4528900" y="3547701"/>
            <a:ext cx="1443474" cy="596025"/>
          </a:xfrm>
          <a:prstGeom prst="rect">
            <a:avLst/>
          </a:prstGeom>
          <a:noFill/>
          <a:ln>
            <a:noFill/>
          </a:ln>
        </p:spPr>
      </p:pic>
      <p:pic>
        <p:nvPicPr>
          <p:cNvPr id="183" name="Google Shape;183;p20"/>
          <p:cNvPicPr preferRelativeResize="0"/>
          <p:nvPr/>
        </p:nvPicPr>
        <p:blipFill>
          <a:blip r:embed="rId5">
            <a:alphaModFix/>
          </a:blip>
          <a:stretch>
            <a:fillRect/>
          </a:stretch>
        </p:blipFill>
        <p:spPr>
          <a:xfrm>
            <a:off x="6509400" y="2932750"/>
            <a:ext cx="1868225" cy="1825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ctrTitle"/>
          </p:nvPr>
        </p:nvSpPr>
        <p:spPr>
          <a:xfrm>
            <a:off x="323525" y="0"/>
            <a:ext cx="4398000" cy="174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Platforms</a:t>
            </a:r>
            <a:endParaRPr/>
          </a:p>
        </p:txBody>
      </p:sp>
      <p:sp>
        <p:nvSpPr>
          <p:cNvPr id="189" name="Google Shape;189;p21"/>
          <p:cNvSpPr txBox="1"/>
          <p:nvPr>
            <p:ph idx="1" type="body"/>
          </p:nvPr>
        </p:nvSpPr>
        <p:spPr>
          <a:xfrm>
            <a:off x="323525" y="2177775"/>
            <a:ext cx="5408400" cy="2254200"/>
          </a:xfrm>
          <a:prstGeom prst="rect">
            <a:avLst/>
          </a:prstGeom>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a:t>Our language of choice is Python, as we were able to take advantage of its vast number of libraries, such as pygame.</a:t>
            </a:r>
            <a:endParaRPr sz="100"/>
          </a:p>
          <a:p>
            <a:pPr indent="0" lvl="0" marL="457200" rtl="0" algn="l">
              <a:lnSpc>
                <a:spcPct val="115000"/>
              </a:lnSpc>
              <a:spcBef>
                <a:spcPts val="1600"/>
              </a:spcBef>
              <a:spcAft>
                <a:spcPts val="0"/>
              </a:spcAft>
              <a:buNone/>
            </a:pPr>
            <a:r>
              <a:t/>
            </a:r>
            <a:endParaRPr sz="100"/>
          </a:p>
          <a:p>
            <a:pPr indent="-317500" lvl="0" marL="457200" rtl="0" algn="l">
              <a:spcBef>
                <a:spcPts val="1600"/>
              </a:spcBef>
              <a:spcAft>
                <a:spcPts val="0"/>
              </a:spcAft>
              <a:buSzPts val="1400"/>
              <a:buChar char="●"/>
            </a:pPr>
            <a:r>
              <a:rPr lang="en"/>
              <a:t>We used Git as a platform to sync our work and communicate.</a:t>
            </a:r>
            <a:endParaRPr/>
          </a:p>
          <a:p>
            <a:pPr indent="0" lvl="0" marL="457200" rtl="0" algn="l">
              <a:spcBef>
                <a:spcPts val="1600"/>
              </a:spcBef>
              <a:spcAft>
                <a:spcPts val="1600"/>
              </a:spcAft>
              <a:buNone/>
            </a:pPr>
            <a:r>
              <a:t/>
            </a:r>
            <a:endParaRPr/>
          </a:p>
        </p:txBody>
      </p:sp>
      <p:pic>
        <p:nvPicPr>
          <p:cNvPr id="190" name="Google Shape;190;p21"/>
          <p:cNvPicPr preferRelativeResize="0"/>
          <p:nvPr/>
        </p:nvPicPr>
        <p:blipFill>
          <a:blip r:embed="rId3">
            <a:alphaModFix/>
          </a:blip>
          <a:stretch>
            <a:fillRect/>
          </a:stretch>
        </p:blipFill>
        <p:spPr>
          <a:xfrm>
            <a:off x="6266875" y="1005475"/>
            <a:ext cx="2254199" cy="2254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ctrTitle"/>
          </p:nvPr>
        </p:nvSpPr>
        <p:spPr>
          <a:xfrm>
            <a:off x="1098150" y="163675"/>
            <a:ext cx="6947700" cy="99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a:t>
            </a:r>
            <a:endParaRPr/>
          </a:p>
        </p:txBody>
      </p:sp>
      <p:sp>
        <p:nvSpPr>
          <p:cNvPr id="196" name="Google Shape;196;p22"/>
          <p:cNvSpPr txBox="1"/>
          <p:nvPr>
            <p:ph idx="1" type="body"/>
          </p:nvPr>
        </p:nvSpPr>
        <p:spPr>
          <a:xfrm>
            <a:off x="1307500" y="1200150"/>
            <a:ext cx="6947700" cy="2743200"/>
          </a:xfrm>
          <a:prstGeom prst="rect">
            <a:avLst/>
          </a:prstGeom>
        </p:spPr>
        <p:txBody>
          <a:bodyPr anchorCtr="0" anchor="t" bIns="91425" lIns="91425" spcFirstLastPara="1" rIns="91425" wrap="square" tIns="91425">
            <a:normAutofit fontScale="25000" lnSpcReduction="20000"/>
          </a:bodyPr>
          <a:lstStyle/>
          <a:p>
            <a:pPr indent="-330200" lvl="0" marL="457200" rtl="0" algn="l">
              <a:spcBef>
                <a:spcPts val="0"/>
              </a:spcBef>
              <a:spcAft>
                <a:spcPts val="0"/>
              </a:spcAft>
              <a:buClr>
                <a:schemeClr val="lt1"/>
              </a:buClr>
              <a:buSzPct val="100000"/>
              <a:buChar char="●"/>
            </a:pPr>
            <a:r>
              <a:rPr lang="en" sz="6400">
                <a:solidFill>
                  <a:schemeClr val="lt1"/>
                </a:solidFill>
              </a:rPr>
              <a:t>We used pygame to make the game window.</a:t>
            </a:r>
            <a:endParaRPr sz="6400">
              <a:solidFill>
                <a:schemeClr val="lt1"/>
              </a:solidFill>
            </a:endParaRPr>
          </a:p>
          <a:p>
            <a:pPr indent="0" lvl="0" marL="457200" rtl="0" algn="l">
              <a:spcBef>
                <a:spcPts val="1600"/>
              </a:spcBef>
              <a:spcAft>
                <a:spcPts val="0"/>
              </a:spcAft>
              <a:buNone/>
            </a:pPr>
            <a:r>
              <a:t/>
            </a:r>
            <a:endParaRPr sz="6400">
              <a:solidFill>
                <a:schemeClr val="lt1"/>
              </a:solidFill>
            </a:endParaRPr>
          </a:p>
          <a:p>
            <a:pPr indent="-330200" lvl="0" marL="457200" rtl="0" algn="l">
              <a:spcBef>
                <a:spcPts val="1600"/>
              </a:spcBef>
              <a:spcAft>
                <a:spcPts val="0"/>
              </a:spcAft>
              <a:buClr>
                <a:schemeClr val="lt1"/>
              </a:buClr>
              <a:buSzPct val="100000"/>
              <a:buChar char="●"/>
            </a:pPr>
            <a:r>
              <a:rPr lang="en" sz="6400">
                <a:solidFill>
                  <a:schemeClr val="lt1"/>
                </a:solidFill>
              </a:rPr>
              <a:t>Our code uses matrices to make the different game board sizes needed, such as 10x10, 12x12 etc. </a:t>
            </a:r>
            <a:endParaRPr sz="6400">
              <a:solidFill>
                <a:schemeClr val="lt1"/>
              </a:solidFill>
            </a:endParaRPr>
          </a:p>
          <a:p>
            <a:pPr indent="0" lvl="0" marL="457200" rtl="0" algn="l">
              <a:spcBef>
                <a:spcPts val="1600"/>
              </a:spcBef>
              <a:spcAft>
                <a:spcPts val="0"/>
              </a:spcAft>
              <a:buNone/>
            </a:pPr>
            <a:r>
              <a:t/>
            </a:r>
            <a:endParaRPr sz="6400">
              <a:solidFill>
                <a:schemeClr val="lt1"/>
              </a:solidFill>
            </a:endParaRPr>
          </a:p>
          <a:p>
            <a:pPr indent="-330200" lvl="0" marL="457200" rtl="0" algn="l">
              <a:spcBef>
                <a:spcPts val="1600"/>
              </a:spcBef>
              <a:spcAft>
                <a:spcPts val="0"/>
              </a:spcAft>
              <a:buClr>
                <a:schemeClr val="lt1"/>
              </a:buClr>
              <a:buSzPct val="100000"/>
              <a:buChar char="●"/>
            </a:pPr>
            <a:r>
              <a:rPr lang="en" sz="6400">
                <a:solidFill>
                  <a:schemeClr val="lt1"/>
                </a:solidFill>
              </a:rPr>
              <a:t>We placed variables within the matrix to represent different pieces, for example, </a:t>
            </a:r>
            <a:r>
              <a:rPr i="1" lang="en" sz="6400">
                <a:solidFill>
                  <a:schemeClr val="lt1"/>
                </a:solidFill>
              </a:rPr>
              <a:t> br</a:t>
            </a:r>
            <a:r>
              <a:rPr b="1" i="1" lang="en" sz="6400">
                <a:solidFill>
                  <a:schemeClr val="lt1"/>
                </a:solidFill>
              </a:rPr>
              <a:t> </a:t>
            </a:r>
            <a:r>
              <a:rPr lang="en" sz="6400">
                <a:solidFill>
                  <a:schemeClr val="lt1"/>
                </a:solidFill>
              </a:rPr>
              <a:t>would stand for </a:t>
            </a:r>
            <a:r>
              <a:rPr i="1" lang="en" sz="6400">
                <a:solidFill>
                  <a:schemeClr val="lt1"/>
                </a:solidFill>
              </a:rPr>
              <a:t>black rook</a:t>
            </a:r>
            <a:endParaRPr i="1" sz="6400">
              <a:solidFill>
                <a:schemeClr val="lt1"/>
              </a:solidFill>
            </a:endParaRPr>
          </a:p>
          <a:p>
            <a:pPr indent="0" lvl="0" marL="457200" rtl="0" algn="l">
              <a:spcBef>
                <a:spcPts val="1600"/>
              </a:spcBef>
              <a:spcAft>
                <a:spcPts val="0"/>
              </a:spcAft>
              <a:buNone/>
            </a:pPr>
            <a:r>
              <a:t/>
            </a:r>
            <a:endParaRPr sz="2442"/>
          </a:p>
          <a:p>
            <a:pPr indent="0" lvl="0" marL="45720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ctrTitle"/>
          </p:nvPr>
        </p:nvSpPr>
        <p:spPr>
          <a:xfrm>
            <a:off x="293925" y="-838375"/>
            <a:ext cx="3780300" cy="174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solidFill>
                  <a:schemeClr val="lt1"/>
                </a:solidFill>
              </a:rPr>
              <a:t>Difficulties</a:t>
            </a:r>
            <a:endParaRPr/>
          </a:p>
        </p:txBody>
      </p:sp>
      <p:sp>
        <p:nvSpPr>
          <p:cNvPr id="202" name="Google Shape;202;p23"/>
          <p:cNvSpPr txBox="1"/>
          <p:nvPr>
            <p:ph idx="1" type="body"/>
          </p:nvPr>
        </p:nvSpPr>
        <p:spPr>
          <a:xfrm>
            <a:off x="101500" y="1147100"/>
            <a:ext cx="6100200" cy="3604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Char char="●"/>
            </a:pPr>
            <a:r>
              <a:rPr lang="en" sz="1600">
                <a:solidFill>
                  <a:schemeClr val="lt1"/>
                </a:solidFill>
              </a:rPr>
              <a:t>Unable to figure out how to implement servers</a:t>
            </a:r>
            <a:endParaRPr sz="200">
              <a:solidFill>
                <a:schemeClr val="lt1"/>
              </a:solidFill>
            </a:endParaRPr>
          </a:p>
          <a:p>
            <a:pPr indent="0" lvl="0" marL="457200" rtl="0" algn="l">
              <a:spcBef>
                <a:spcPts val="1600"/>
              </a:spcBef>
              <a:spcAft>
                <a:spcPts val="0"/>
              </a:spcAft>
              <a:buNone/>
            </a:pPr>
            <a:r>
              <a:t/>
            </a:r>
            <a:endParaRPr sz="200">
              <a:solidFill>
                <a:schemeClr val="lt1"/>
              </a:solidFill>
            </a:endParaRPr>
          </a:p>
          <a:p>
            <a:pPr indent="-330200" lvl="0" marL="457200" rtl="0" algn="l">
              <a:spcBef>
                <a:spcPts val="1600"/>
              </a:spcBef>
              <a:spcAft>
                <a:spcPts val="0"/>
              </a:spcAft>
              <a:buClr>
                <a:schemeClr val="lt1"/>
              </a:buClr>
              <a:buSzPts val="1600"/>
              <a:buChar char="●"/>
            </a:pPr>
            <a:r>
              <a:rPr lang="en" sz="1600">
                <a:solidFill>
                  <a:schemeClr val="lt1"/>
                </a:solidFill>
              </a:rPr>
              <a:t>Unable to program the chess pieces to move via user input</a:t>
            </a:r>
            <a:endParaRPr sz="200">
              <a:solidFill>
                <a:schemeClr val="lt1"/>
              </a:solidFill>
            </a:endParaRPr>
          </a:p>
          <a:p>
            <a:pPr indent="0" lvl="0" marL="457200" rtl="0" algn="l">
              <a:spcBef>
                <a:spcPts val="1600"/>
              </a:spcBef>
              <a:spcAft>
                <a:spcPts val="0"/>
              </a:spcAft>
              <a:buNone/>
            </a:pPr>
            <a:r>
              <a:t/>
            </a:r>
            <a:endParaRPr sz="200">
              <a:solidFill>
                <a:schemeClr val="lt1"/>
              </a:solidFill>
            </a:endParaRPr>
          </a:p>
          <a:p>
            <a:pPr indent="-330200" lvl="0" marL="457200" rtl="0" algn="l">
              <a:spcBef>
                <a:spcPts val="1600"/>
              </a:spcBef>
              <a:spcAft>
                <a:spcPts val="0"/>
              </a:spcAft>
              <a:buClr>
                <a:schemeClr val="lt1"/>
              </a:buClr>
              <a:buSzPts val="1600"/>
              <a:buChar char="●"/>
            </a:pPr>
            <a:r>
              <a:rPr lang="en" sz="1600">
                <a:solidFill>
                  <a:schemeClr val="lt1"/>
                </a:solidFill>
              </a:rPr>
              <a:t>Unable to program the game in such a way that would allow the user to choose the placement of the vanguard pieces </a:t>
            </a:r>
            <a:endParaRPr sz="1600">
              <a:solidFill>
                <a:schemeClr val="lt1"/>
              </a:solidFill>
            </a:endParaRPr>
          </a:p>
          <a:p>
            <a:pPr indent="0" lvl="0" marL="457200" rtl="0" algn="l">
              <a:spcBef>
                <a:spcPts val="1600"/>
              </a:spcBef>
              <a:spcAft>
                <a:spcPts val="0"/>
              </a:spcAft>
              <a:buNone/>
            </a:pPr>
            <a:r>
              <a:t/>
            </a:r>
            <a:endParaRPr sz="1600">
              <a:solidFill>
                <a:schemeClr val="lt1"/>
              </a:solidFill>
            </a:endParaRPr>
          </a:p>
          <a:p>
            <a:pPr indent="0" lvl="0" marL="0" rtl="0" algn="l">
              <a:spcBef>
                <a:spcPts val="1600"/>
              </a:spcBef>
              <a:spcAft>
                <a:spcPts val="1600"/>
              </a:spcAft>
              <a:buNone/>
            </a:pPr>
            <a:r>
              <a:t/>
            </a:r>
            <a:endParaRPr/>
          </a:p>
        </p:txBody>
      </p:sp>
      <p:pic>
        <p:nvPicPr>
          <p:cNvPr id="203" name="Google Shape;203;p23"/>
          <p:cNvPicPr preferRelativeResize="0"/>
          <p:nvPr/>
        </p:nvPicPr>
        <p:blipFill>
          <a:blip r:embed="rId3">
            <a:alphaModFix/>
          </a:blip>
          <a:stretch>
            <a:fillRect/>
          </a:stretch>
        </p:blipFill>
        <p:spPr>
          <a:xfrm>
            <a:off x="6415600" y="2131725"/>
            <a:ext cx="1982924" cy="148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ctrTitle"/>
          </p:nvPr>
        </p:nvSpPr>
        <p:spPr>
          <a:xfrm>
            <a:off x="323525" y="-483150"/>
            <a:ext cx="3780300" cy="1744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9" name="Google Shape;209;p24"/>
          <p:cNvSpPr txBox="1"/>
          <p:nvPr>
            <p:ph idx="1" type="body"/>
          </p:nvPr>
        </p:nvSpPr>
        <p:spPr>
          <a:xfrm>
            <a:off x="323525" y="1505875"/>
            <a:ext cx="6174300" cy="22542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Clr>
                <a:schemeClr val="lt1"/>
              </a:buClr>
              <a:buSzPct val="100000"/>
              <a:buChar char="●"/>
            </a:pPr>
            <a:r>
              <a:rPr lang="en" sz="1600">
                <a:solidFill>
                  <a:schemeClr val="lt1"/>
                </a:solidFill>
              </a:rPr>
              <a:t>We were able to use pygame to create a GUI window.</a:t>
            </a:r>
            <a:endParaRPr sz="200">
              <a:solidFill>
                <a:schemeClr val="lt1"/>
              </a:solidFill>
            </a:endParaRPr>
          </a:p>
          <a:p>
            <a:pPr indent="0" lvl="0" marL="457200" rtl="0" algn="l">
              <a:spcBef>
                <a:spcPts val="1600"/>
              </a:spcBef>
              <a:spcAft>
                <a:spcPts val="0"/>
              </a:spcAft>
              <a:buNone/>
            </a:pPr>
            <a:r>
              <a:t/>
            </a:r>
            <a:endParaRPr sz="200">
              <a:solidFill>
                <a:schemeClr val="lt1"/>
              </a:solidFill>
            </a:endParaRPr>
          </a:p>
          <a:p>
            <a:pPr indent="-322580" lvl="0" marL="457200" rtl="0" algn="l">
              <a:spcBef>
                <a:spcPts val="1600"/>
              </a:spcBef>
              <a:spcAft>
                <a:spcPts val="0"/>
              </a:spcAft>
              <a:buClr>
                <a:schemeClr val="lt1"/>
              </a:buClr>
              <a:buSzPct val="100000"/>
              <a:buChar char="●"/>
            </a:pPr>
            <a:r>
              <a:rPr lang="en" sz="1600">
                <a:solidFill>
                  <a:schemeClr val="lt1"/>
                </a:solidFill>
              </a:rPr>
              <a:t>The user is also able to choose what size board to play on at the start on the opening page of the game. We were able to use matrices to make the different board sizes such 8x8 and 16x16.</a:t>
            </a:r>
            <a:endParaRPr sz="200">
              <a:solidFill>
                <a:schemeClr val="lt1"/>
              </a:solidFill>
            </a:endParaRPr>
          </a:p>
          <a:p>
            <a:pPr indent="0" lvl="0" marL="457200" rtl="0" algn="l">
              <a:spcBef>
                <a:spcPts val="1600"/>
              </a:spcBef>
              <a:spcAft>
                <a:spcPts val="0"/>
              </a:spcAft>
              <a:buNone/>
            </a:pPr>
            <a:r>
              <a:t/>
            </a:r>
            <a:endParaRPr sz="200">
              <a:solidFill>
                <a:schemeClr val="lt1"/>
              </a:solidFill>
            </a:endParaRPr>
          </a:p>
          <a:p>
            <a:pPr indent="-322580" lvl="0" marL="457200" rtl="0" algn="l">
              <a:spcBef>
                <a:spcPts val="1600"/>
              </a:spcBef>
              <a:spcAft>
                <a:spcPts val="1600"/>
              </a:spcAft>
              <a:buClr>
                <a:schemeClr val="lt1"/>
              </a:buClr>
              <a:buSzPct val="100000"/>
              <a:buChar char="●"/>
            </a:pPr>
            <a:r>
              <a:rPr lang="en" sz="1600">
                <a:solidFill>
                  <a:schemeClr val="lt1"/>
                </a:solidFill>
              </a:rPr>
              <a:t>We created 50x50 px images for the chess pieces.</a:t>
            </a:r>
            <a:endParaRPr i="1"/>
          </a:p>
        </p:txBody>
      </p:sp>
      <p:pic>
        <p:nvPicPr>
          <p:cNvPr id="210" name="Google Shape;210;p24"/>
          <p:cNvPicPr preferRelativeResize="0"/>
          <p:nvPr/>
        </p:nvPicPr>
        <p:blipFill>
          <a:blip r:embed="rId3">
            <a:alphaModFix/>
          </a:blip>
          <a:stretch>
            <a:fillRect/>
          </a:stretch>
        </p:blipFill>
        <p:spPr>
          <a:xfrm>
            <a:off x="6220975" y="1779763"/>
            <a:ext cx="2341376" cy="17064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ctrTitle"/>
          </p:nvPr>
        </p:nvSpPr>
        <p:spPr>
          <a:xfrm>
            <a:off x="677700" y="1866400"/>
            <a:ext cx="7788600" cy="152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 sz="7000"/>
              <a:t>Live Demo</a:t>
            </a:r>
            <a:endParaRPr b="0" sz="7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ctrTitle"/>
          </p:nvPr>
        </p:nvSpPr>
        <p:spPr>
          <a:xfrm>
            <a:off x="1485900" y="2073750"/>
            <a:ext cx="6947700" cy="99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000"/>
              <a:t>Questions</a:t>
            </a:r>
            <a:endParaRPr sz="7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