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37D6-3E3C-475D-8264-1E9E7940DB21}" type="datetimeFigureOut">
              <a:rPr lang="en-NZ" smtClean="0"/>
              <a:t>30/04/2021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2085-F7CD-409F-8DB4-90FF0704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77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37D6-3E3C-475D-8264-1E9E7940DB21}" type="datetimeFigureOut">
              <a:rPr lang="en-NZ" smtClean="0"/>
              <a:t>30/04/2021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2085-F7CD-409F-8DB4-90FF0704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28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smtClean="0"/>
              <a:t>Who is this?</a:t>
            </a:r>
            <a:endParaRPr lang="en-NZ" sz="88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5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8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5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6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7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6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9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5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1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1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7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2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8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2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6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3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0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3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4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4</a:t>
            </a: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6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Who is this?</vt:lpstr>
      <vt:lpstr>1</vt:lpstr>
      <vt:lpstr>1</vt:lpstr>
      <vt:lpstr>2</vt:lpstr>
      <vt:lpstr>2</vt:lpstr>
      <vt:lpstr>3</vt:lpstr>
      <vt:lpstr>3</vt:lpstr>
      <vt:lpstr>4</vt:lpstr>
      <vt:lpstr>4</vt:lpstr>
      <vt:lpstr>5</vt:lpstr>
      <vt:lpstr>5</vt:lpstr>
      <vt:lpstr>6</vt:lpstr>
      <vt:lpstr>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this?</dc:title>
  <dc:creator>Luke Taylor</dc:creator>
  <cp:lastModifiedBy>Luke Taylor</cp:lastModifiedBy>
  <cp:revision>1</cp:revision>
  <dcterms:created xsi:type="dcterms:W3CDTF">2021-04-30T03:37:26Z</dcterms:created>
  <dcterms:modified xsi:type="dcterms:W3CDTF">2021-04-30T03:37:26Z</dcterms:modified>
</cp:coreProperties>
</file>