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C1DA-E1A5-4A08-89A5-37072BDD9C77}" type="datetimeFigureOut">
              <a:rPr lang="en-NZ" smtClean="0"/>
              <a:t>30/04/2021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AA54-5B23-4EC0-B5BF-0E2181ABE1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897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C1DA-E1A5-4A08-89A5-37072BDD9C77}" type="datetimeFigureOut">
              <a:rPr lang="en-NZ" smtClean="0"/>
              <a:t>30/04/2021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1AA54-5B23-4EC0-B5BF-0E2181ABE1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127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smtClean="0">
                <a:latin typeface="Arial" panose="020B0604020202020204" pitchFamily="34" charset="0"/>
                <a:cs typeface="Arial" panose="020B0604020202020204" pitchFamily="34" charset="0"/>
              </a:rPr>
              <a:t>What is this?</a:t>
            </a:r>
            <a:endParaRPr lang="en-NZ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2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4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8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0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6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4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25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4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8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6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9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2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2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3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What is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this?</dc:title>
  <dc:creator>Luke Taylor</dc:creator>
  <cp:lastModifiedBy>Luke Taylor</cp:lastModifiedBy>
  <cp:revision>1</cp:revision>
  <dcterms:created xsi:type="dcterms:W3CDTF">2021-04-30T03:38:39Z</dcterms:created>
  <dcterms:modified xsi:type="dcterms:W3CDTF">2021-04-30T03:38:39Z</dcterms:modified>
</cp:coreProperties>
</file>