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"/>
  </p:notesMasterIdLst>
  <p:handoutMasterIdLst>
    <p:handoutMasterId r:id="rId6"/>
  </p:handoutMasterIdLst>
  <p:sldIdLst>
    <p:sldId id="3267" r:id="rId2"/>
    <p:sldId id="5560" r:id="rId3"/>
    <p:sldId id="5561" r:id="rId4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 autoAdjust="0"/>
    <p:restoredTop sz="94660"/>
  </p:normalViewPr>
  <p:slideViewPr>
    <p:cSldViewPr>
      <p:cViewPr varScale="1">
        <p:scale>
          <a:sx n="41" d="100"/>
          <a:sy n="41" d="100"/>
        </p:scale>
        <p:origin x="764" y="52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01.11.2024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01.11.2024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122" r:id="rId13"/>
    <p:sldLayoutId id="2147484169" r:id="rId14"/>
    <p:sldLayoutId id="2147484010" r:id="rId15"/>
    <p:sldLayoutId id="2147484049" r:id="rId16"/>
    <p:sldLayoutId id="2147484119" r:id="rId17"/>
    <p:sldLayoutId id="2147484226" r:id="rId1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Interview Guides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Marketing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4820010"/>
            <a:ext cx="7739550" cy="443829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5268764"/>
            <a:ext cx="7119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is your vision and goals for iDROID?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marketing capabilities do you have now that can be utilized for iDROID? What new capabilities do you need?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changes to your existing business processes are required to market iDROID to consumers?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new systems and tools will you need?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data do you have now for iDROID customers? What data do you need? How do you need to see and work with that data going forward?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How do you plan to manage your co-marketing relationship with your Home Security services partner?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What processes need to be put into place to operationalize that co- marketing relationship?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51321" y="2314577"/>
            <a:ext cx="7739551" cy="193321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279475" y="2542519"/>
            <a:ext cx="711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Needs to build a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sz="1800" dirty="0">
                <a:solidFill>
                  <a:schemeClr val="bg1"/>
                </a:solidFill>
              </a:rPr>
              <a:t>onsumer Oriented marketing capability and manage an important strategic partnership that is key to the iDROID product launch.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Concerned that there are too many new capabilities, processes, and systems needed all at the same time.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4577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Strategic Partnerships, Home Security Services Provider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4820010"/>
            <a:ext cx="7739550" cy="443829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What are your key goals and objectives for this partnership?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What risks are you most worried about?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What do you think needs to go right or work perfectly on day 1 for the iDROID product launch to be successful?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What new interfaces are needed between you and Industrobots to operate the partnership? Including human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relationships, system integrations, data exchange, and others? How can you and Industrobots work best together on the co-marketing campaigns leading up to product launch?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25" dirty="0"/>
              <a:t>What new systems and processes do you need to put in place here to support his partnership?</a:t>
            </a:r>
            <a:endParaRPr lang="en-US" sz="2025" dirty="0"/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51321" y="2429492"/>
            <a:ext cx="7739551" cy="193321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Sees iDROID as the innovation that will take his company to dominance in the home security services marketplace. Personally committed to success.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Concerned that an industrial supplier will have a difficult time becoming a successful consumer product company. Wants to make sure Industrobots is putting enough capital and human resources behind the project.</a:t>
            </a:r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4577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10530</TotalTime>
  <Words>362</Words>
  <Application>Microsoft Office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Wingdings</vt:lpstr>
      <vt:lpstr>GENARAL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Dangeti Satish</cp:lastModifiedBy>
  <cp:revision>1115</cp:revision>
  <cp:lastPrinted>2021-06-11T22:02:08Z</cp:lastPrinted>
  <dcterms:created xsi:type="dcterms:W3CDTF">2019-10-17T21:41:43Z</dcterms:created>
  <dcterms:modified xsi:type="dcterms:W3CDTF">2024-11-01T13:07:42Z</dcterms:modified>
</cp:coreProperties>
</file>