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6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3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6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4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1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0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1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0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3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18DF6-7D6E-456D-A3E5-9642D91FC550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0AF00-7A1F-410D-AC1B-43206906B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BA68-26EB-2512-BB6C-18333F22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82" y="800100"/>
            <a:ext cx="9653440" cy="250420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   FACE   RECOGNITION ATTAENDANCE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68779-1769-122A-768A-AFA00118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299" y="3996266"/>
            <a:ext cx="6816723" cy="2504209"/>
          </a:xfrm>
        </p:spPr>
        <p:txBody>
          <a:bodyPr/>
          <a:lstStyle/>
          <a:p>
            <a:pPr algn="l"/>
            <a:r>
              <a:rPr lang="en-IN" sz="3000" b="1" dirty="0"/>
              <a:t>Team Members :</a:t>
            </a:r>
          </a:p>
          <a:p>
            <a:pPr algn="l"/>
            <a:r>
              <a:rPr lang="en-IN" sz="3000" b="1" dirty="0"/>
              <a:t>24kb1a04xx   - name </a:t>
            </a:r>
          </a:p>
          <a:p>
            <a:pPr algn="l"/>
            <a:r>
              <a:rPr lang="en-IN" sz="3000" b="1" dirty="0"/>
              <a:t>24kb1a05xx    - name</a:t>
            </a:r>
          </a:p>
          <a:p>
            <a:pPr algn="l"/>
            <a:r>
              <a:rPr lang="en-IN" sz="3000" b="1" dirty="0"/>
              <a:t>24kb1a05xx    - name</a:t>
            </a:r>
          </a:p>
          <a:p>
            <a:pPr algn="l"/>
            <a:endParaRPr lang="en-IN" sz="3000" b="1" dirty="0"/>
          </a:p>
        </p:txBody>
      </p:sp>
      <p:pic>
        <p:nvPicPr>
          <p:cNvPr id="1026" name="Picture 2" descr="Experiential learning online platform ...">
            <a:extLst>
              <a:ext uri="{FF2B5EF4-FFF2-40B4-BE49-F238E27FC236}">
                <a16:creationId xmlns:a16="http://schemas.microsoft.com/office/drawing/2014/main" id="{CBEFE944-D46F-6467-5D71-6DA083EE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449" y="108143"/>
            <a:ext cx="2619375" cy="14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1AB4D5-7A95-A88C-D2FD-A34EE4761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85" y="108143"/>
            <a:ext cx="2009775" cy="129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91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F40C-CCF6-7F21-3FD9-6AF730DE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5" y="685800"/>
            <a:ext cx="9507968" cy="1752599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Advantages of Our System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1AC0C6-ED58-103F-6117-489CCE8D1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2463" y="2318994"/>
            <a:ext cx="7065396" cy="38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fast (because of C)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libraries needed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understand and modify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use of Data Structures for quick search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low-resource devices</a:t>
            </a:r>
          </a:p>
        </p:txBody>
      </p:sp>
    </p:spTree>
    <p:extLst>
      <p:ext uri="{BB962C8B-B14F-4D97-AF65-F5344CB8AC3E}">
        <p14:creationId xmlns:p14="http://schemas.microsoft.com/office/powerpoint/2010/main" val="291427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752A-ECBD-1878-5A81-169634FF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pPr algn="l"/>
            <a:r>
              <a:rPr lang="en-IN" b="1" dirty="0">
                <a:latin typeface="Arial Black" panose="020B0A04020102020204" pitchFamily="34" charset="0"/>
              </a:rPr>
              <a:t>Challenges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C7412A-2EE8-1B0E-F6F0-25657EE13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175326"/>
            <a:ext cx="9732151" cy="38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Recognition logic is simulated, not real images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accuracy depends on input data quality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deployment would need real image processing libraries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9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5193-AF69-5144-55EF-F00D055C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54727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Output Images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1EE3E-85C2-78AA-D393-AF9919739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56" y="2140527"/>
            <a:ext cx="4044391" cy="3881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7D951-F539-15A3-AC9A-908688B2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40" y="2140526"/>
            <a:ext cx="4467849" cy="38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0450-AF47-7466-B9B8-765FB28F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62545"/>
            <a:ext cx="10018713" cy="1184564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B265-E0A1-1AA6-32B4-A5C27C51A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6783"/>
            <a:ext cx="10018713" cy="34844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C and Data Structures provide a strong base for face recognition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Our system improves accuracy, speed, and reduces human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Big step toward smart attendance management without costly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34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39DD-188C-E3F5-0C0E-C94BEB5B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30035"/>
            <a:ext cx="10018713" cy="3439391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Thank You 🙏</a:t>
            </a:r>
          </a:p>
        </p:txBody>
      </p:sp>
    </p:spTree>
    <p:extLst>
      <p:ext uri="{BB962C8B-B14F-4D97-AF65-F5344CB8AC3E}">
        <p14:creationId xmlns:p14="http://schemas.microsoft.com/office/powerpoint/2010/main" val="23001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F6B-2BD3-3196-0135-86D4D721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582" y="685800"/>
            <a:ext cx="9653442" cy="1319645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28C6-2442-F9DB-2461-07AB7AC5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581" y="2483427"/>
            <a:ext cx="9653442" cy="3307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Attendance systems are essential for managing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attendance is time-consuming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Face Recognition brings automation, security, and speed.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27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145-9D4F-6928-74FD-41C38810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5" y="561109"/>
            <a:ext cx="9757350" cy="758536"/>
          </a:xfrm>
        </p:spPr>
        <p:txBody>
          <a:bodyPr/>
          <a:lstStyle/>
          <a:p>
            <a:pPr algn="l"/>
            <a:r>
              <a:rPr lang="en-IN" b="1" dirty="0">
                <a:latin typeface="Arial Black" panose="020B0A04020102020204" pitchFamily="34" charset="0"/>
              </a:rPr>
              <a:t>Previous Attendance Systems: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B8F257-6896-E37E-E996-BF848A01F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6250" y="1759154"/>
            <a:ext cx="719870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Attendance (Paper registers):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fake proxy attendance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Biometric Attendance (Fingerprint scanners):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contact needed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hygienic (post COVID-19)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 Swipe Attendance: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can be lost or misused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Costly to maintain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E1E-F2CA-245C-1646-D04B81C0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8309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Drawbacks of Previous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B9B6-F03F-7A11-25B6-0FBECA6D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4109"/>
            <a:ext cx="10018713" cy="40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Proxy Attendance still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High maintenance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Requires physical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Inconvenient during pandemics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Error-prone data entry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3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16E-F406-656C-BEAA-D09376F8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3618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A859-36BB-27DB-CC9E-31C71093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9419"/>
            <a:ext cx="10018713" cy="42117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Build a Face Recognition Attendance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Use only </a:t>
            </a:r>
            <a:r>
              <a:rPr lang="en-US" sz="2500" b="1" dirty="0"/>
              <a:t>C language and Data Structures</a:t>
            </a:r>
            <a:r>
              <a:rPr lang="en-US" sz="2500" dirty="0"/>
              <a:t> (Arrays, Linked Lists, Trees)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Simulate Face Matching Logic using structures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8A6-79A2-7A0A-1384-328C012B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System Overview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74F73-7A53-ED4D-3910-2E2F1C5C5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09" y="2259331"/>
            <a:ext cx="931184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and Store facial feature data (simulated)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Match using Data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Attendance based on successful match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Attendance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EF04-61D8-8973-0D69-C05F8AB2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06682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Technologies and Tools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D8423-E017-E675-35F4-5C50D1873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2440189"/>
            <a:ext cx="7904728" cy="305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Arrays, Linked Lists, Trees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Handling for saving records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Face Data: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 Codes (for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252830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0297-2029-A797-A54B-C92EC34C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66800"/>
            <a:ext cx="10018713" cy="1371599"/>
          </a:xfrm>
        </p:spPr>
        <p:txBody>
          <a:bodyPr/>
          <a:lstStyle/>
          <a:p>
            <a:pPr algn="l"/>
            <a:r>
              <a:rPr lang="en-IN" b="1" dirty="0">
                <a:latin typeface="Arial Black" panose="020B0A04020102020204" pitchFamily="34" charset="0"/>
              </a:rPr>
              <a:t>Working Flow 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F8B7D-E204-778F-F892-8F3E5797E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318993"/>
            <a:ext cx="7867508" cy="38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 Students (Face data registration)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Face Data (input simulation)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Data (Search in database)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Attendance (Present/Absent)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records into a file</a:t>
            </a:r>
          </a:p>
        </p:txBody>
      </p:sp>
    </p:spTree>
    <p:extLst>
      <p:ext uri="{BB962C8B-B14F-4D97-AF65-F5344CB8AC3E}">
        <p14:creationId xmlns:p14="http://schemas.microsoft.com/office/powerpoint/2010/main" val="235580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099B-AC8C-F2D1-7429-7E161A9A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018" y="1066800"/>
            <a:ext cx="9695006" cy="1371599"/>
          </a:xfrm>
        </p:spPr>
        <p:txBody>
          <a:bodyPr/>
          <a:lstStyle/>
          <a:p>
            <a:pPr algn="l"/>
            <a:r>
              <a:rPr lang="en-IN" b="1" dirty="0">
                <a:latin typeface="Arial Black" panose="020B0A04020102020204" pitchFamily="34" charset="0"/>
              </a:rPr>
              <a:t>Modules in Project :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6DD722-BF08-B1F7-309C-70D9269C4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8163" y="2703714"/>
            <a:ext cx="7067961" cy="305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(Add student data)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 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(Match faces)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Marking 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(Update records)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Management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(Store in files)</a:t>
            </a:r>
          </a:p>
        </p:txBody>
      </p:sp>
    </p:spTree>
    <p:extLst>
      <p:ext uri="{BB962C8B-B14F-4D97-AF65-F5344CB8AC3E}">
        <p14:creationId xmlns:p14="http://schemas.microsoft.com/office/powerpoint/2010/main" val="180318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</TotalTime>
  <Words>365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Corbel</vt:lpstr>
      <vt:lpstr>Parallax</vt:lpstr>
      <vt:lpstr>   FACE   RECOGNITION ATTAENDANCE  SYSTEM</vt:lpstr>
      <vt:lpstr>Introduction:</vt:lpstr>
      <vt:lpstr>Previous Attendance Systems:</vt:lpstr>
      <vt:lpstr>Drawbacks of Previous Systems:</vt:lpstr>
      <vt:lpstr>Objective :</vt:lpstr>
      <vt:lpstr>System Overview :</vt:lpstr>
      <vt:lpstr>Technologies and Tools :</vt:lpstr>
      <vt:lpstr>Working Flow : </vt:lpstr>
      <vt:lpstr>Modules in Project :</vt:lpstr>
      <vt:lpstr>Advantages of Our System :</vt:lpstr>
      <vt:lpstr>Challenges :</vt:lpstr>
      <vt:lpstr>Output Images :</vt:lpstr>
      <vt:lpstr>Conclusion :</vt:lpstr>
      <vt:lpstr>Thank You 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APPANA</dc:creator>
  <cp:lastModifiedBy>SATISH APPANA</cp:lastModifiedBy>
  <cp:revision>1</cp:revision>
  <dcterms:created xsi:type="dcterms:W3CDTF">2025-04-29T03:54:24Z</dcterms:created>
  <dcterms:modified xsi:type="dcterms:W3CDTF">2025-04-29T04:26:04Z</dcterms:modified>
</cp:coreProperties>
</file>