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7924800" cy="6483350"/>
  <p:notesSz cx="7924800" cy="6483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4660"/>
  </p:normalViewPr>
  <p:slideViewPr>
    <p:cSldViewPr>
      <p:cViewPr varScale="1">
        <p:scale>
          <a:sx n="92" d="100"/>
          <a:sy n="92" d="100"/>
        </p:scale>
        <p:origin x="164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4360" y="2009838"/>
            <a:ext cx="6736080" cy="13615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88720" y="3630676"/>
            <a:ext cx="5547360" cy="1620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50"/>
                </a:lnTo>
              </a:path>
            </a:pathLst>
          </a:custGeom>
          <a:solidFill>
            <a:srgbClr val="6134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32936" y="184543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5">
                <a:moveTo>
                  <a:pt x="130213" y="0"/>
                </a:moveTo>
                <a:lnTo>
                  <a:pt x="79526" y="10296"/>
                </a:lnTo>
                <a:lnTo>
                  <a:pt x="38136" y="38374"/>
                </a:lnTo>
                <a:lnTo>
                  <a:pt x="10232" y="80018"/>
                </a:lnTo>
                <a:lnTo>
                  <a:pt x="0" y="131013"/>
                </a:lnTo>
                <a:lnTo>
                  <a:pt x="10232" y="182005"/>
                </a:lnTo>
                <a:lnTo>
                  <a:pt x="38136" y="223645"/>
                </a:lnTo>
                <a:lnTo>
                  <a:pt x="79526" y="251719"/>
                </a:lnTo>
                <a:lnTo>
                  <a:pt x="130213" y="262013"/>
                </a:lnTo>
                <a:lnTo>
                  <a:pt x="163396" y="257663"/>
                </a:lnTo>
                <a:lnTo>
                  <a:pt x="193428" y="245389"/>
                </a:lnTo>
                <a:lnTo>
                  <a:pt x="202468" y="238715"/>
                </a:lnTo>
                <a:lnTo>
                  <a:pt x="140066" y="238715"/>
                </a:lnTo>
                <a:lnTo>
                  <a:pt x="119956" y="236110"/>
                </a:lnTo>
                <a:lnTo>
                  <a:pt x="96977" y="228511"/>
                </a:lnTo>
                <a:lnTo>
                  <a:pt x="55243" y="202370"/>
                </a:lnTo>
                <a:lnTo>
                  <a:pt x="27209" y="165965"/>
                </a:lnTo>
                <a:lnTo>
                  <a:pt x="15291" y="124028"/>
                </a:lnTo>
                <a:lnTo>
                  <a:pt x="21907" y="81292"/>
                </a:lnTo>
                <a:lnTo>
                  <a:pt x="47156" y="45233"/>
                </a:lnTo>
                <a:lnTo>
                  <a:pt x="85790" y="21858"/>
                </a:lnTo>
                <a:lnTo>
                  <a:pt x="132198" y="13725"/>
                </a:lnTo>
                <a:lnTo>
                  <a:pt x="184938" y="13725"/>
                </a:lnTo>
                <a:lnTo>
                  <a:pt x="174135" y="7639"/>
                </a:lnTo>
                <a:lnTo>
                  <a:pt x="130213" y="0"/>
                </a:lnTo>
                <a:close/>
              </a:path>
              <a:path w="257175" h="262255">
                <a:moveTo>
                  <a:pt x="114922" y="38264"/>
                </a:moveTo>
                <a:lnTo>
                  <a:pt x="77840" y="52238"/>
                </a:lnTo>
                <a:lnTo>
                  <a:pt x="54519" y="77044"/>
                </a:lnTo>
                <a:lnTo>
                  <a:pt x="47955" y="104051"/>
                </a:lnTo>
                <a:lnTo>
                  <a:pt x="64590" y="131913"/>
                </a:lnTo>
                <a:lnTo>
                  <a:pt x="99152" y="145381"/>
                </a:lnTo>
                <a:lnTo>
                  <a:pt x="141309" y="152837"/>
                </a:lnTo>
                <a:lnTo>
                  <a:pt x="180733" y="162661"/>
                </a:lnTo>
                <a:lnTo>
                  <a:pt x="190632" y="167931"/>
                </a:lnTo>
                <a:lnTo>
                  <a:pt x="198701" y="174464"/>
                </a:lnTo>
                <a:lnTo>
                  <a:pt x="204211" y="182519"/>
                </a:lnTo>
                <a:lnTo>
                  <a:pt x="206438" y="192354"/>
                </a:lnTo>
                <a:lnTo>
                  <a:pt x="203675" y="206095"/>
                </a:lnTo>
                <a:lnTo>
                  <a:pt x="159222" y="236558"/>
                </a:lnTo>
                <a:lnTo>
                  <a:pt x="140066" y="238715"/>
                </a:lnTo>
                <a:lnTo>
                  <a:pt x="202468" y="238715"/>
                </a:lnTo>
                <a:lnTo>
                  <a:pt x="239661" y="201714"/>
                </a:lnTo>
                <a:lnTo>
                  <a:pt x="247167" y="176060"/>
                </a:lnTo>
                <a:lnTo>
                  <a:pt x="227407" y="149345"/>
                </a:lnTo>
                <a:lnTo>
                  <a:pt x="186711" y="136368"/>
                </a:lnTo>
                <a:lnTo>
                  <a:pt x="139581" y="128129"/>
                </a:lnTo>
                <a:lnTo>
                  <a:pt x="100522" y="115628"/>
                </a:lnTo>
                <a:lnTo>
                  <a:pt x="84035" y="89865"/>
                </a:lnTo>
                <a:lnTo>
                  <a:pt x="85696" y="79773"/>
                </a:lnTo>
                <a:lnTo>
                  <a:pt x="90785" y="70111"/>
                </a:lnTo>
                <a:lnTo>
                  <a:pt x="99180" y="61481"/>
                </a:lnTo>
                <a:lnTo>
                  <a:pt x="110756" y="54483"/>
                </a:lnTo>
                <a:lnTo>
                  <a:pt x="132277" y="47512"/>
                </a:lnTo>
                <a:lnTo>
                  <a:pt x="168991" y="47512"/>
                </a:lnTo>
                <a:lnTo>
                  <a:pt x="162770" y="43755"/>
                </a:lnTo>
                <a:lnTo>
                  <a:pt x="114922" y="38264"/>
                </a:lnTo>
                <a:close/>
              </a:path>
              <a:path w="257175" h="262255">
                <a:moveTo>
                  <a:pt x="184938" y="13725"/>
                </a:moveTo>
                <a:lnTo>
                  <a:pt x="132198" y="13725"/>
                </a:lnTo>
                <a:lnTo>
                  <a:pt x="180771" y="23393"/>
                </a:lnTo>
                <a:lnTo>
                  <a:pt x="206350" y="37357"/>
                </a:lnTo>
                <a:lnTo>
                  <a:pt x="227722" y="55916"/>
                </a:lnTo>
                <a:lnTo>
                  <a:pt x="244424" y="77644"/>
                </a:lnTo>
                <a:lnTo>
                  <a:pt x="255993" y="101117"/>
                </a:lnTo>
                <a:lnTo>
                  <a:pt x="257009" y="100977"/>
                </a:lnTo>
                <a:lnTo>
                  <a:pt x="240176" y="60784"/>
                </a:lnTo>
                <a:lnTo>
                  <a:pt x="211670" y="28786"/>
                </a:lnTo>
                <a:lnTo>
                  <a:pt x="184938" y="13725"/>
                </a:lnTo>
                <a:close/>
              </a:path>
              <a:path w="257175" h="262255">
                <a:moveTo>
                  <a:pt x="216678" y="76309"/>
                </a:moveTo>
                <a:lnTo>
                  <a:pt x="219570" y="78257"/>
                </a:lnTo>
                <a:lnTo>
                  <a:pt x="218389" y="77343"/>
                </a:lnTo>
                <a:lnTo>
                  <a:pt x="216678" y="76309"/>
                </a:lnTo>
                <a:close/>
              </a:path>
              <a:path w="257175" h="262255">
                <a:moveTo>
                  <a:pt x="181738" y="55210"/>
                </a:moveTo>
                <a:lnTo>
                  <a:pt x="216678" y="76309"/>
                </a:lnTo>
                <a:lnTo>
                  <a:pt x="210197" y="71945"/>
                </a:lnTo>
                <a:lnTo>
                  <a:pt x="209969" y="71843"/>
                </a:lnTo>
                <a:lnTo>
                  <a:pt x="182976" y="55583"/>
                </a:lnTo>
                <a:lnTo>
                  <a:pt x="181738" y="55210"/>
                </a:lnTo>
                <a:close/>
              </a:path>
              <a:path w="257175" h="262255">
                <a:moveTo>
                  <a:pt x="168991" y="47512"/>
                </a:moveTo>
                <a:lnTo>
                  <a:pt x="132277" y="47512"/>
                </a:lnTo>
                <a:lnTo>
                  <a:pt x="156714" y="47675"/>
                </a:lnTo>
                <a:lnTo>
                  <a:pt x="181738" y="55210"/>
                </a:lnTo>
                <a:lnTo>
                  <a:pt x="168991" y="47512"/>
                </a:lnTo>
                <a:close/>
              </a:path>
            </a:pathLst>
          </a:custGeom>
          <a:solidFill>
            <a:srgbClr val="B842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12452" y="0"/>
            <a:ext cx="4607560" cy="6480175"/>
          </a:xfrm>
          <a:custGeom>
            <a:avLst/>
            <a:gdLst/>
            <a:ahLst/>
            <a:cxnLst/>
            <a:rect l="l" t="t" r="r" b="b"/>
            <a:pathLst>
              <a:path w="4607559" h="6480175">
                <a:moveTo>
                  <a:pt x="4607534" y="0"/>
                </a:moveTo>
                <a:lnTo>
                  <a:pt x="22466" y="0"/>
                </a:lnTo>
                <a:lnTo>
                  <a:pt x="0" y="6479997"/>
                </a:lnTo>
                <a:lnTo>
                  <a:pt x="4607534" y="6479997"/>
                </a:lnTo>
                <a:lnTo>
                  <a:pt x="46075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88168" y="62001"/>
            <a:ext cx="3831831" cy="4289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080776" y="4337913"/>
            <a:ext cx="1666087" cy="214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" y="469506"/>
            <a:ext cx="2280920" cy="2667000"/>
          </a:xfrm>
          <a:custGeom>
            <a:avLst/>
            <a:gdLst/>
            <a:ahLst/>
            <a:cxnLst/>
            <a:rect l="l" t="t" r="r" b="b"/>
            <a:pathLst>
              <a:path w="2280920" h="2667000">
                <a:moveTo>
                  <a:pt x="1187465" y="2654300"/>
                </a:moveTo>
                <a:lnTo>
                  <a:pt x="786962" y="2654300"/>
                </a:lnTo>
                <a:lnTo>
                  <a:pt x="836311" y="2667000"/>
                </a:lnTo>
                <a:lnTo>
                  <a:pt x="1138269" y="2667000"/>
                </a:lnTo>
                <a:lnTo>
                  <a:pt x="1187465" y="2654300"/>
                </a:lnTo>
                <a:close/>
              </a:path>
              <a:path w="2280920" h="2667000">
                <a:moveTo>
                  <a:pt x="0" y="1803400"/>
                </a:moveTo>
                <a:lnTo>
                  <a:pt x="0" y="2235200"/>
                </a:lnTo>
                <a:lnTo>
                  <a:pt x="32324" y="2260600"/>
                </a:lnTo>
                <a:lnTo>
                  <a:pt x="65854" y="2298700"/>
                </a:lnTo>
                <a:lnTo>
                  <a:pt x="100555" y="2336800"/>
                </a:lnTo>
                <a:lnTo>
                  <a:pt x="136391" y="2362200"/>
                </a:lnTo>
                <a:lnTo>
                  <a:pt x="173330" y="2387600"/>
                </a:lnTo>
                <a:lnTo>
                  <a:pt x="211337" y="2425700"/>
                </a:lnTo>
                <a:lnTo>
                  <a:pt x="250377" y="2451100"/>
                </a:lnTo>
                <a:lnTo>
                  <a:pt x="290416" y="2476500"/>
                </a:lnTo>
                <a:lnTo>
                  <a:pt x="331420" y="2501900"/>
                </a:lnTo>
                <a:lnTo>
                  <a:pt x="373354" y="2527300"/>
                </a:lnTo>
                <a:lnTo>
                  <a:pt x="416184" y="2540000"/>
                </a:lnTo>
                <a:lnTo>
                  <a:pt x="459876" y="2565400"/>
                </a:lnTo>
                <a:lnTo>
                  <a:pt x="504395" y="2578100"/>
                </a:lnTo>
                <a:lnTo>
                  <a:pt x="549707" y="2603500"/>
                </a:lnTo>
                <a:lnTo>
                  <a:pt x="738200" y="2654300"/>
                </a:lnTo>
                <a:lnTo>
                  <a:pt x="1236082" y="2654300"/>
                </a:lnTo>
                <a:lnTo>
                  <a:pt x="1424061" y="2603500"/>
                </a:lnTo>
                <a:lnTo>
                  <a:pt x="1469264" y="2578100"/>
                </a:lnTo>
                <a:lnTo>
                  <a:pt x="1513681" y="2565400"/>
                </a:lnTo>
                <a:lnTo>
                  <a:pt x="1557280" y="2540000"/>
                </a:lnTo>
                <a:lnTo>
                  <a:pt x="1600025" y="2527300"/>
                </a:lnTo>
                <a:lnTo>
                  <a:pt x="1641883" y="2501900"/>
                </a:lnTo>
                <a:lnTo>
                  <a:pt x="1682819" y="2476500"/>
                </a:lnTo>
                <a:lnTo>
                  <a:pt x="1722800" y="2451100"/>
                </a:lnTo>
                <a:lnTo>
                  <a:pt x="1742296" y="2438400"/>
                </a:lnTo>
                <a:lnTo>
                  <a:pt x="1050983" y="2438400"/>
                </a:lnTo>
                <a:lnTo>
                  <a:pt x="1005472" y="2425700"/>
                </a:lnTo>
                <a:lnTo>
                  <a:pt x="959047" y="2425700"/>
                </a:lnTo>
                <a:lnTo>
                  <a:pt x="862545" y="2400300"/>
                </a:lnTo>
                <a:lnTo>
                  <a:pt x="759660" y="2374900"/>
                </a:lnTo>
                <a:lnTo>
                  <a:pt x="705257" y="2349500"/>
                </a:lnTo>
                <a:lnTo>
                  <a:pt x="648576" y="2336800"/>
                </a:lnTo>
                <a:lnTo>
                  <a:pt x="599693" y="2311400"/>
                </a:lnTo>
                <a:lnTo>
                  <a:pt x="552023" y="2286000"/>
                </a:lnTo>
                <a:lnTo>
                  <a:pt x="505591" y="2260600"/>
                </a:lnTo>
                <a:lnTo>
                  <a:pt x="460424" y="2235200"/>
                </a:lnTo>
                <a:lnTo>
                  <a:pt x="416546" y="2209800"/>
                </a:lnTo>
                <a:lnTo>
                  <a:pt x="373985" y="2184400"/>
                </a:lnTo>
                <a:lnTo>
                  <a:pt x="332764" y="2159000"/>
                </a:lnTo>
                <a:lnTo>
                  <a:pt x="292911" y="2120900"/>
                </a:lnTo>
                <a:lnTo>
                  <a:pt x="254451" y="2095500"/>
                </a:lnTo>
                <a:lnTo>
                  <a:pt x="217409" y="2057400"/>
                </a:lnTo>
                <a:lnTo>
                  <a:pt x="181812" y="2032000"/>
                </a:lnTo>
                <a:lnTo>
                  <a:pt x="147684" y="1993900"/>
                </a:lnTo>
                <a:lnTo>
                  <a:pt x="115053" y="1955800"/>
                </a:lnTo>
                <a:lnTo>
                  <a:pt x="83943" y="1917700"/>
                </a:lnTo>
                <a:lnTo>
                  <a:pt x="54380" y="1879600"/>
                </a:lnTo>
                <a:lnTo>
                  <a:pt x="26390" y="1841500"/>
                </a:lnTo>
                <a:lnTo>
                  <a:pt x="0" y="1803400"/>
                </a:lnTo>
                <a:close/>
              </a:path>
              <a:path w="2280920" h="2667000">
                <a:moveTo>
                  <a:pt x="1114960" y="393700"/>
                </a:moveTo>
                <a:lnTo>
                  <a:pt x="787037" y="393700"/>
                </a:lnTo>
                <a:lnTo>
                  <a:pt x="683181" y="419100"/>
                </a:lnTo>
                <a:lnTo>
                  <a:pt x="634095" y="444500"/>
                </a:lnTo>
                <a:lnTo>
                  <a:pt x="586985" y="457200"/>
                </a:lnTo>
                <a:lnTo>
                  <a:pt x="541913" y="482600"/>
                </a:lnTo>
                <a:lnTo>
                  <a:pt x="498939" y="508000"/>
                </a:lnTo>
                <a:lnTo>
                  <a:pt x="458124" y="533400"/>
                </a:lnTo>
                <a:lnTo>
                  <a:pt x="419529" y="558800"/>
                </a:lnTo>
                <a:lnTo>
                  <a:pt x="383216" y="584200"/>
                </a:lnTo>
                <a:lnTo>
                  <a:pt x="349245" y="622300"/>
                </a:lnTo>
                <a:lnTo>
                  <a:pt x="317677" y="647700"/>
                </a:lnTo>
                <a:lnTo>
                  <a:pt x="288574" y="685800"/>
                </a:lnTo>
                <a:lnTo>
                  <a:pt x="261995" y="711200"/>
                </a:lnTo>
                <a:lnTo>
                  <a:pt x="238004" y="749300"/>
                </a:lnTo>
                <a:lnTo>
                  <a:pt x="216659" y="787400"/>
                </a:lnTo>
                <a:lnTo>
                  <a:pt x="198023" y="825500"/>
                </a:lnTo>
                <a:lnTo>
                  <a:pt x="182156" y="850900"/>
                </a:lnTo>
                <a:lnTo>
                  <a:pt x="169119" y="889000"/>
                </a:lnTo>
                <a:lnTo>
                  <a:pt x="158974" y="927100"/>
                </a:lnTo>
                <a:lnTo>
                  <a:pt x="151781" y="965200"/>
                </a:lnTo>
                <a:lnTo>
                  <a:pt x="146496" y="1028700"/>
                </a:lnTo>
                <a:lnTo>
                  <a:pt x="148526" y="1066800"/>
                </a:lnTo>
                <a:lnTo>
                  <a:pt x="154846" y="1104900"/>
                </a:lnTo>
                <a:lnTo>
                  <a:pt x="164402" y="1143000"/>
                </a:lnTo>
                <a:lnTo>
                  <a:pt x="177060" y="1181100"/>
                </a:lnTo>
                <a:lnTo>
                  <a:pt x="192689" y="1206500"/>
                </a:lnTo>
                <a:lnTo>
                  <a:pt x="211154" y="1244600"/>
                </a:lnTo>
                <a:lnTo>
                  <a:pt x="256060" y="1295400"/>
                </a:lnTo>
                <a:lnTo>
                  <a:pt x="310715" y="1346200"/>
                </a:lnTo>
                <a:lnTo>
                  <a:pt x="341365" y="1358900"/>
                </a:lnTo>
                <a:lnTo>
                  <a:pt x="374052" y="1384300"/>
                </a:lnTo>
                <a:lnTo>
                  <a:pt x="408644" y="1397000"/>
                </a:lnTo>
                <a:lnTo>
                  <a:pt x="445007" y="1409700"/>
                </a:lnTo>
                <a:lnTo>
                  <a:pt x="483008" y="1435100"/>
                </a:lnTo>
                <a:lnTo>
                  <a:pt x="522514" y="1447800"/>
                </a:lnTo>
                <a:lnTo>
                  <a:pt x="605508" y="1473200"/>
                </a:lnTo>
                <a:lnTo>
                  <a:pt x="648730" y="1473200"/>
                </a:lnTo>
                <a:lnTo>
                  <a:pt x="783695" y="1511300"/>
                </a:lnTo>
                <a:lnTo>
                  <a:pt x="830007" y="1511300"/>
                </a:lnTo>
                <a:lnTo>
                  <a:pt x="923815" y="1536700"/>
                </a:lnTo>
                <a:lnTo>
                  <a:pt x="1018316" y="1549400"/>
                </a:lnTo>
                <a:lnTo>
                  <a:pt x="1065494" y="1549400"/>
                </a:lnTo>
                <a:lnTo>
                  <a:pt x="1159037" y="1574800"/>
                </a:lnTo>
                <a:lnTo>
                  <a:pt x="1205137" y="1574800"/>
                </a:lnTo>
                <a:lnTo>
                  <a:pt x="1250610" y="1587500"/>
                </a:lnTo>
                <a:lnTo>
                  <a:pt x="1381945" y="1625600"/>
                </a:lnTo>
                <a:lnTo>
                  <a:pt x="1423584" y="1625600"/>
                </a:lnTo>
                <a:lnTo>
                  <a:pt x="1463931" y="1651000"/>
                </a:lnTo>
                <a:lnTo>
                  <a:pt x="1502854" y="1663700"/>
                </a:lnTo>
                <a:lnTo>
                  <a:pt x="1549568" y="1676400"/>
                </a:lnTo>
                <a:lnTo>
                  <a:pt x="1593408" y="1701800"/>
                </a:lnTo>
                <a:lnTo>
                  <a:pt x="1633723" y="1739900"/>
                </a:lnTo>
                <a:lnTo>
                  <a:pt x="1669862" y="1765300"/>
                </a:lnTo>
                <a:lnTo>
                  <a:pt x="1701175" y="1803400"/>
                </a:lnTo>
                <a:lnTo>
                  <a:pt x="1727009" y="1828800"/>
                </a:lnTo>
                <a:lnTo>
                  <a:pt x="1746714" y="1866900"/>
                </a:lnTo>
                <a:lnTo>
                  <a:pt x="1759640" y="1917700"/>
                </a:lnTo>
                <a:lnTo>
                  <a:pt x="1765134" y="1968500"/>
                </a:lnTo>
                <a:lnTo>
                  <a:pt x="1762123" y="2019300"/>
                </a:lnTo>
                <a:lnTo>
                  <a:pt x="1750487" y="2070100"/>
                </a:lnTo>
                <a:lnTo>
                  <a:pt x="1731627" y="2108200"/>
                </a:lnTo>
                <a:lnTo>
                  <a:pt x="1706941" y="2159000"/>
                </a:lnTo>
                <a:lnTo>
                  <a:pt x="1677830" y="2197100"/>
                </a:lnTo>
                <a:lnTo>
                  <a:pt x="1645692" y="2235200"/>
                </a:lnTo>
                <a:lnTo>
                  <a:pt x="1577933" y="2286000"/>
                </a:lnTo>
                <a:lnTo>
                  <a:pt x="1545112" y="2311400"/>
                </a:lnTo>
                <a:lnTo>
                  <a:pt x="1514860" y="2336800"/>
                </a:lnTo>
                <a:lnTo>
                  <a:pt x="1488579" y="2349500"/>
                </a:lnTo>
                <a:lnTo>
                  <a:pt x="1436342" y="2362200"/>
                </a:lnTo>
                <a:lnTo>
                  <a:pt x="1385576" y="2387600"/>
                </a:lnTo>
                <a:lnTo>
                  <a:pt x="1239237" y="2425700"/>
                </a:lnTo>
                <a:lnTo>
                  <a:pt x="1191487" y="2425700"/>
                </a:lnTo>
                <a:lnTo>
                  <a:pt x="1143772" y="2438400"/>
                </a:lnTo>
                <a:lnTo>
                  <a:pt x="1742296" y="2438400"/>
                </a:lnTo>
                <a:lnTo>
                  <a:pt x="1761791" y="2425700"/>
                </a:lnTo>
                <a:lnTo>
                  <a:pt x="1799758" y="2387600"/>
                </a:lnTo>
                <a:lnTo>
                  <a:pt x="1836667" y="2362200"/>
                </a:lnTo>
                <a:lnTo>
                  <a:pt x="1872484" y="2336800"/>
                </a:lnTo>
                <a:lnTo>
                  <a:pt x="1907175" y="2298700"/>
                </a:lnTo>
                <a:lnTo>
                  <a:pt x="1940705" y="2260600"/>
                </a:lnTo>
                <a:lnTo>
                  <a:pt x="1973041" y="2235200"/>
                </a:lnTo>
                <a:lnTo>
                  <a:pt x="2004148" y="2197100"/>
                </a:lnTo>
                <a:lnTo>
                  <a:pt x="2004148" y="2006600"/>
                </a:lnTo>
                <a:lnTo>
                  <a:pt x="2137219" y="2006600"/>
                </a:lnTo>
                <a:lnTo>
                  <a:pt x="2160158" y="1943100"/>
                </a:lnTo>
                <a:lnTo>
                  <a:pt x="2175217" y="1892300"/>
                </a:lnTo>
                <a:lnTo>
                  <a:pt x="2182114" y="1841500"/>
                </a:lnTo>
                <a:lnTo>
                  <a:pt x="2180564" y="1790700"/>
                </a:lnTo>
                <a:lnTo>
                  <a:pt x="2175081" y="1765300"/>
                </a:lnTo>
                <a:lnTo>
                  <a:pt x="2166821" y="1739900"/>
                </a:lnTo>
                <a:lnTo>
                  <a:pt x="2155891" y="1701800"/>
                </a:lnTo>
                <a:lnTo>
                  <a:pt x="2126436" y="1651000"/>
                </a:lnTo>
                <a:lnTo>
                  <a:pt x="2087561" y="1600200"/>
                </a:lnTo>
                <a:lnTo>
                  <a:pt x="2064853" y="1587500"/>
                </a:lnTo>
                <a:lnTo>
                  <a:pt x="2040106" y="1562100"/>
                </a:lnTo>
                <a:lnTo>
                  <a:pt x="2013425" y="1549400"/>
                </a:lnTo>
                <a:lnTo>
                  <a:pt x="1984915" y="1524000"/>
                </a:lnTo>
                <a:lnTo>
                  <a:pt x="1954682" y="1511300"/>
                </a:lnTo>
                <a:lnTo>
                  <a:pt x="1889465" y="1485900"/>
                </a:lnTo>
                <a:lnTo>
                  <a:pt x="1818618" y="1460500"/>
                </a:lnTo>
                <a:lnTo>
                  <a:pt x="1742983" y="1435100"/>
                </a:lnTo>
                <a:lnTo>
                  <a:pt x="1663403" y="1409700"/>
                </a:lnTo>
                <a:lnTo>
                  <a:pt x="1622396" y="1409700"/>
                </a:lnTo>
                <a:lnTo>
                  <a:pt x="1538476" y="1384300"/>
                </a:lnTo>
                <a:lnTo>
                  <a:pt x="1495774" y="1384300"/>
                </a:lnTo>
                <a:lnTo>
                  <a:pt x="1409410" y="1358900"/>
                </a:lnTo>
                <a:lnTo>
                  <a:pt x="1365960" y="1358900"/>
                </a:lnTo>
                <a:lnTo>
                  <a:pt x="1279049" y="1346200"/>
                </a:lnTo>
                <a:lnTo>
                  <a:pt x="1235798" y="1333500"/>
                </a:lnTo>
                <a:lnTo>
                  <a:pt x="1192825" y="1333500"/>
                </a:lnTo>
                <a:lnTo>
                  <a:pt x="1108131" y="1308100"/>
                </a:lnTo>
                <a:lnTo>
                  <a:pt x="1066621" y="1308100"/>
                </a:lnTo>
                <a:lnTo>
                  <a:pt x="985801" y="1282700"/>
                </a:lnTo>
                <a:lnTo>
                  <a:pt x="946703" y="1282700"/>
                </a:lnTo>
                <a:lnTo>
                  <a:pt x="908618" y="1270000"/>
                </a:lnTo>
                <a:lnTo>
                  <a:pt x="871653" y="1257300"/>
                </a:lnTo>
                <a:lnTo>
                  <a:pt x="801503" y="1231900"/>
                </a:lnTo>
                <a:lnTo>
                  <a:pt x="737095" y="1206500"/>
                </a:lnTo>
                <a:lnTo>
                  <a:pt x="679272" y="1181100"/>
                </a:lnTo>
                <a:lnTo>
                  <a:pt x="653092" y="1155700"/>
                </a:lnTo>
                <a:lnTo>
                  <a:pt x="628875" y="1143000"/>
                </a:lnTo>
                <a:lnTo>
                  <a:pt x="606725" y="1117600"/>
                </a:lnTo>
                <a:lnTo>
                  <a:pt x="586748" y="1104900"/>
                </a:lnTo>
                <a:lnTo>
                  <a:pt x="569048" y="1079500"/>
                </a:lnTo>
                <a:lnTo>
                  <a:pt x="540904" y="1028700"/>
                </a:lnTo>
                <a:lnTo>
                  <a:pt x="523136" y="977900"/>
                </a:lnTo>
                <a:lnTo>
                  <a:pt x="516585" y="914400"/>
                </a:lnTo>
                <a:lnTo>
                  <a:pt x="519057" y="876300"/>
                </a:lnTo>
                <a:lnTo>
                  <a:pt x="527258" y="838200"/>
                </a:lnTo>
                <a:lnTo>
                  <a:pt x="541105" y="800100"/>
                </a:lnTo>
                <a:lnTo>
                  <a:pt x="560514" y="749300"/>
                </a:lnTo>
                <a:lnTo>
                  <a:pt x="585403" y="711200"/>
                </a:lnTo>
                <a:lnTo>
                  <a:pt x="615689" y="673100"/>
                </a:lnTo>
                <a:lnTo>
                  <a:pt x="651290" y="647700"/>
                </a:lnTo>
                <a:lnTo>
                  <a:pt x="692123" y="609600"/>
                </a:lnTo>
                <a:lnTo>
                  <a:pt x="738104" y="584200"/>
                </a:lnTo>
                <a:lnTo>
                  <a:pt x="789152" y="558800"/>
                </a:lnTo>
                <a:lnTo>
                  <a:pt x="832561" y="533400"/>
                </a:lnTo>
                <a:lnTo>
                  <a:pt x="924459" y="508000"/>
                </a:lnTo>
                <a:lnTo>
                  <a:pt x="1022426" y="482600"/>
                </a:lnTo>
                <a:lnTo>
                  <a:pt x="1416040" y="482600"/>
                </a:lnTo>
                <a:lnTo>
                  <a:pt x="1371399" y="469900"/>
                </a:lnTo>
                <a:lnTo>
                  <a:pt x="1327272" y="444500"/>
                </a:lnTo>
                <a:lnTo>
                  <a:pt x="1198152" y="406400"/>
                </a:lnTo>
                <a:lnTo>
                  <a:pt x="1156256" y="406400"/>
                </a:lnTo>
                <a:lnTo>
                  <a:pt x="1114960" y="393700"/>
                </a:lnTo>
                <a:close/>
              </a:path>
              <a:path w="2280920" h="2667000">
                <a:moveTo>
                  <a:pt x="1585617" y="139700"/>
                </a:moveTo>
                <a:lnTo>
                  <a:pt x="1099361" y="139700"/>
                </a:lnTo>
                <a:lnTo>
                  <a:pt x="1150069" y="152400"/>
                </a:lnTo>
                <a:lnTo>
                  <a:pt x="1200834" y="152400"/>
                </a:lnTo>
                <a:lnTo>
                  <a:pt x="1453423" y="215900"/>
                </a:lnTo>
                <a:lnTo>
                  <a:pt x="1503273" y="241300"/>
                </a:lnTo>
                <a:lnTo>
                  <a:pt x="1551532" y="254000"/>
                </a:lnTo>
                <a:lnTo>
                  <a:pt x="1598609" y="279400"/>
                </a:lnTo>
                <a:lnTo>
                  <a:pt x="1644481" y="304800"/>
                </a:lnTo>
                <a:lnTo>
                  <a:pt x="1689122" y="330200"/>
                </a:lnTo>
                <a:lnTo>
                  <a:pt x="1732508" y="355600"/>
                </a:lnTo>
                <a:lnTo>
                  <a:pt x="1774614" y="393700"/>
                </a:lnTo>
                <a:lnTo>
                  <a:pt x="1815415" y="419100"/>
                </a:lnTo>
                <a:lnTo>
                  <a:pt x="1854886" y="457200"/>
                </a:lnTo>
                <a:lnTo>
                  <a:pt x="1893003" y="482600"/>
                </a:lnTo>
                <a:lnTo>
                  <a:pt x="1929741" y="520700"/>
                </a:lnTo>
                <a:lnTo>
                  <a:pt x="1965075" y="558800"/>
                </a:lnTo>
                <a:lnTo>
                  <a:pt x="1998980" y="584200"/>
                </a:lnTo>
                <a:lnTo>
                  <a:pt x="2031432" y="622300"/>
                </a:lnTo>
                <a:lnTo>
                  <a:pt x="2062405" y="660400"/>
                </a:lnTo>
                <a:lnTo>
                  <a:pt x="2091875" y="698500"/>
                </a:lnTo>
                <a:lnTo>
                  <a:pt x="2119818" y="736600"/>
                </a:lnTo>
                <a:lnTo>
                  <a:pt x="2146208" y="787400"/>
                </a:lnTo>
                <a:lnTo>
                  <a:pt x="2171020" y="825500"/>
                </a:lnTo>
                <a:lnTo>
                  <a:pt x="2194231" y="863600"/>
                </a:lnTo>
                <a:lnTo>
                  <a:pt x="2215814" y="901700"/>
                </a:lnTo>
                <a:lnTo>
                  <a:pt x="2235746" y="952500"/>
                </a:lnTo>
                <a:lnTo>
                  <a:pt x="2254002" y="990600"/>
                </a:lnTo>
                <a:lnTo>
                  <a:pt x="2270556" y="1028700"/>
                </a:lnTo>
                <a:lnTo>
                  <a:pt x="2280920" y="1028700"/>
                </a:lnTo>
                <a:lnTo>
                  <a:pt x="2269250" y="990600"/>
                </a:lnTo>
                <a:lnTo>
                  <a:pt x="2255995" y="939800"/>
                </a:lnTo>
                <a:lnTo>
                  <a:pt x="2241185" y="889000"/>
                </a:lnTo>
                <a:lnTo>
                  <a:pt x="2224851" y="850900"/>
                </a:lnTo>
                <a:lnTo>
                  <a:pt x="2207026" y="800100"/>
                </a:lnTo>
                <a:lnTo>
                  <a:pt x="2187740" y="762000"/>
                </a:lnTo>
                <a:lnTo>
                  <a:pt x="2167025" y="723900"/>
                </a:lnTo>
                <a:lnTo>
                  <a:pt x="2144912" y="685800"/>
                </a:lnTo>
                <a:lnTo>
                  <a:pt x="2121433" y="635000"/>
                </a:lnTo>
                <a:lnTo>
                  <a:pt x="2096620" y="596900"/>
                </a:lnTo>
                <a:lnTo>
                  <a:pt x="2070503" y="558800"/>
                </a:lnTo>
                <a:lnTo>
                  <a:pt x="2043114" y="520700"/>
                </a:lnTo>
                <a:lnTo>
                  <a:pt x="2014485" y="495300"/>
                </a:lnTo>
                <a:lnTo>
                  <a:pt x="1984646" y="457200"/>
                </a:lnTo>
                <a:lnTo>
                  <a:pt x="1953630" y="419100"/>
                </a:lnTo>
                <a:lnTo>
                  <a:pt x="1921468" y="381000"/>
                </a:lnTo>
                <a:lnTo>
                  <a:pt x="1888191" y="355600"/>
                </a:lnTo>
                <a:lnTo>
                  <a:pt x="1853831" y="330200"/>
                </a:lnTo>
                <a:lnTo>
                  <a:pt x="1818419" y="292100"/>
                </a:lnTo>
                <a:lnTo>
                  <a:pt x="1781986" y="266700"/>
                </a:lnTo>
                <a:lnTo>
                  <a:pt x="1744565" y="241300"/>
                </a:lnTo>
                <a:lnTo>
                  <a:pt x="1706186" y="215900"/>
                </a:lnTo>
                <a:lnTo>
                  <a:pt x="1666880" y="190500"/>
                </a:lnTo>
                <a:lnTo>
                  <a:pt x="1626680" y="165100"/>
                </a:lnTo>
                <a:lnTo>
                  <a:pt x="1585617" y="139700"/>
                </a:lnTo>
                <a:close/>
              </a:path>
              <a:path w="2280920" h="2667000">
                <a:moveTo>
                  <a:pt x="1416040" y="482600"/>
                </a:moveTo>
                <a:lnTo>
                  <a:pt x="1254042" y="482600"/>
                </a:lnTo>
                <a:lnTo>
                  <a:pt x="1477978" y="546100"/>
                </a:lnTo>
                <a:lnTo>
                  <a:pt x="1523772" y="571500"/>
                </a:lnTo>
                <a:lnTo>
                  <a:pt x="1569779" y="584200"/>
                </a:lnTo>
                <a:lnTo>
                  <a:pt x="1662219" y="635000"/>
                </a:lnTo>
                <a:lnTo>
                  <a:pt x="1708547" y="673100"/>
                </a:lnTo>
                <a:lnTo>
                  <a:pt x="1754875" y="698500"/>
                </a:lnTo>
                <a:lnTo>
                  <a:pt x="1801152" y="736600"/>
                </a:lnTo>
                <a:lnTo>
                  <a:pt x="1815434" y="736600"/>
                </a:lnTo>
                <a:lnTo>
                  <a:pt x="1874204" y="787400"/>
                </a:lnTo>
                <a:lnTo>
                  <a:pt x="1887029" y="787400"/>
                </a:lnTo>
                <a:lnTo>
                  <a:pt x="1741519" y="673100"/>
                </a:lnTo>
                <a:lnTo>
                  <a:pt x="1693750" y="635000"/>
                </a:lnTo>
                <a:lnTo>
                  <a:pt x="1552884" y="558800"/>
                </a:lnTo>
                <a:lnTo>
                  <a:pt x="1416040" y="482600"/>
                </a:lnTo>
                <a:close/>
              </a:path>
              <a:path w="2280920" h="2667000">
                <a:moveTo>
                  <a:pt x="1182387" y="12700"/>
                </a:moveTo>
                <a:lnTo>
                  <a:pt x="786962" y="12700"/>
                </a:lnTo>
                <a:lnTo>
                  <a:pt x="738200" y="25400"/>
                </a:lnTo>
                <a:lnTo>
                  <a:pt x="504395" y="88900"/>
                </a:lnTo>
                <a:lnTo>
                  <a:pt x="459876" y="114300"/>
                </a:lnTo>
                <a:lnTo>
                  <a:pt x="416184" y="127000"/>
                </a:lnTo>
                <a:lnTo>
                  <a:pt x="373354" y="152400"/>
                </a:lnTo>
                <a:lnTo>
                  <a:pt x="331420" y="177800"/>
                </a:lnTo>
                <a:lnTo>
                  <a:pt x="290416" y="203200"/>
                </a:lnTo>
                <a:lnTo>
                  <a:pt x="250377" y="228600"/>
                </a:lnTo>
                <a:lnTo>
                  <a:pt x="211337" y="254000"/>
                </a:lnTo>
                <a:lnTo>
                  <a:pt x="173330" y="279400"/>
                </a:lnTo>
                <a:lnTo>
                  <a:pt x="136391" y="317500"/>
                </a:lnTo>
                <a:lnTo>
                  <a:pt x="100555" y="342900"/>
                </a:lnTo>
                <a:lnTo>
                  <a:pt x="65854" y="381000"/>
                </a:lnTo>
                <a:lnTo>
                  <a:pt x="32324" y="406400"/>
                </a:lnTo>
                <a:lnTo>
                  <a:pt x="0" y="444500"/>
                </a:lnTo>
                <a:lnTo>
                  <a:pt x="0" y="622300"/>
                </a:lnTo>
                <a:lnTo>
                  <a:pt x="29158" y="584200"/>
                </a:lnTo>
                <a:lnTo>
                  <a:pt x="60095" y="546100"/>
                </a:lnTo>
                <a:lnTo>
                  <a:pt x="92740" y="508000"/>
                </a:lnTo>
                <a:lnTo>
                  <a:pt x="127025" y="469900"/>
                </a:lnTo>
                <a:lnTo>
                  <a:pt x="162881" y="444500"/>
                </a:lnTo>
                <a:lnTo>
                  <a:pt x="200238" y="406400"/>
                </a:lnTo>
                <a:lnTo>
                  <a:pt x="239029" y="381000"/>
                </a:lnTo>
                <a:lnTo>
                  <a:pt x="279184" y="355600"/>
                </a:lnTo>
                <a:lnTo>
                  <a:pt x="320635" y="330200"/>
                </a:lnTo>
                <a:lnTo>
                  <a:pt x="363312" y="304800"/>
                </a:lnTo>
                <a:lnTo>
                  <a:pt x="407146" y="279400"/>
                </a:lnTo>
                <a:lnTo>
                  <a:pt x="452069" y="254000"/>
                </a:lnTo>
                <a:lnTo>
                  <a:pt x="498011" y="241300"/>
                </a:lnTo>
                <a:lnTo>
                  <a:pt x="544904" y="215900"/>
                </a:lnTo>
                <a:lnTo>
                  <a:pt x="791221" y="152400"/>
                </a:lnTo>
                <a:lnTo>
                  <a:pt x="842371" y="152400"/>
                </a:lnTo>
                <a:lnTo>
                  <a:pt x="893991" y="139700"/>
                </a:lnTo>
                <a:lnTo>
                  <a:pt x="1585617" y="139700"/>
                </a:lnTo>
                <a:lnTo>
                  <a:pt x="1543722" y="127000"/>
                </a:lnTo>
                <a:lnTo>
                  <a:pt x="1501027" y="101600"/>
                </a:lnTo>
                <a:lnTo>
                  <a:pt x="1413360" y="76200"/>
                </a:lnTo>
                <a:lnTo>
                  <a:pt x="1368452" y="50800"/>
                </a:lnTo>
                <a:lnTo>
                  <a:pt x="1322869" y="38100"/>
                </a:lnTo>
                <a:lnTo>
                  <a:pt x="1276643" y="38100"/>
                </a:lnTo>
                <a:lnTo>
                  <a:pt x="1182387" y="12700"/>
                </a:lnTo>
                <a:close/>
              </a:path>
              <a:path w="2280920" h="2667000">
                <a:moveTo>
                  <a:pt x="1034237" y="381000"/>
                </a:moveTo>
                <a:lnTo>
                  <a:pt x="898067" y="381000"/>
                </a:lnTo>
                <a:lnTo>
                  <a:pt x="841686" y="393700"/>
                </a:lnTo>
                <a:lnTo>
                  <a:pt x="1074281" y="393700"/>
                </a:lnTo>
                <a:lnTo>
                  <a:pt x="1034237" y="381000"/>
                </a:lnTo>
                <a:close/>
              </a:path>
              <a:path w="2280920" h="2667000">
                <a:moveTo>
                  <a:pt x="1085935" y="0"/>
                </a:moveTo>
                <a:lnTo>
                  <a:pt x="886214" y="0"/>
                </a:lnTo>
                <a:lnTo>
                  <a:pt x="836311" y="12700"/>
                </a:lnTo>
                <a:lnTo>
                  <a:pt x="1134420" y="12700"/>
                </a:lnTo>
                <a:lnTo>
                  <a:pt x="1085935" y="0"/>
                </a:lnTo>
                <a:close/>
              </a:path>
            </a:pathLst>
          </a:custGeom>
          <a:solidFill>
            <a:srgbClr val="ECD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004161" y="2465095"/>
            <a:ext cx="133057" cy="192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6240" y="1491170"/>
            <a:ext cx="3447288" cy="42790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81272" y="1491170"/>
            <a:ext cx="3447288" cy="42790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920355" cy="102235"/>
          </a:xfrm>
          <a:custGeom>
            <a:avLst/>
            <a:gdLst/>
            <a:ahLst/>
            <a:cxnLst/>
            <a:rect l="l" t="t" r="r" b="b"/>
            <a:pathLst>
              <a:path w="7920355" h="102235">
                <a:moveTo>
                  <a:pt x="7919999" y="0"/>
                </a:moveTo>
                <a:lnTo>
                  <a:pt x="0" y="0"/>
                </a:lnTo>
                <a:lnTo>
                  <a:pt x="0" y="101650"/>
                </a:lnTo>
                <a:lnTo>
                  <a:pt x="7919999" y="101650"/>
                </a:lnTo>
                <a:lnTo>
                  <a:pt x="7919999" y="0"/>
                </a:lnTo>
                <a:close/>
              </a:path>
            </a:pathLst>
          </a:custGeom>
          <a:solidFill>
            <a:srgbClr val="6134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7033" y="2385449"/>
            <a:ext cx="5810732" cy="334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40" y="1491170"/>
            <a:ext cx="7132320" cy="42790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94432" y="6029515"/>
            <a:ext cx="2535936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96240" y="6029515"/>
            <a:ext cx="1822704" cy="324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60939" y="6243808"/>
            <a:ext cx="200660" cy="170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9519" y="6256508"/>
            <a:ext cx="60960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</a:pP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936" y="184543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5">
                <a:moveTo>
                  <a:pt x="130213" y="0"/>
                </a:moveTo>
                <a:lnTo>
                  <a:pt x="79526" y="10296"/>
                </a:lnTo>
                <a:lnTo>
                  <a:pt x="38136" y="38374"/>
                </a:lnTo>
                <a:lnTo>
                  <a:pt x="10232" y="80018"/>
                </a:lnTo>
                <a:lnTo>
                  <a:pt x="0" y="131013"/>
                </a:lnTo>
                <a:lnTo>
                  <a:pt x="10232" y="182005"/>
                </a:lnTo>
                <a:lnTo>
                  <a:pt x="38136" y="223645"/>
                </a:lnTo>
                <a:lnTo>
                  <a:pt x="79526" y="251719"/>
                </a:lnTo>
                <a:lnTo>
                  <a:pt x="130213" y="262013"/>
                </a:lnTo>
                <a:lnTo>
                  <a:pt x="163396" y="257663"/>
                </a:lnTo>
                <a:lnTo>
                  <a:pt x="193428" y="245389"/>
                </a:lnTo>
                <a:lnTo>
                  <a:pt x="202468" y="238715"/>
                </a:lnTo>
                <a:lnTo>
                  <a:pt x="140066" y="238715"/>
                </a:lnTo>
                <a:lnTo>
                  <a:pt x="119956" y="236110"/>
                </a:lnTo>
                <a:lnTo>
                  <a:pt x="96977" y="228511"/>
                </a:lnTo>
                <a:lnTo>
                  <a:pt x="55243" y="202370"/>
                </a:lnTo>
                <a:lnTo>
                  <a:pt x="27209" y="165965"/>
                </a:lnTo>
                <a:lnTo>
                  <a:pt x="15291" y="124028"/>
                </a:lnTo>
                <a:lnTo>
                  <a:pt x="21907" y="81292"/>
                </a:lnTo>
                <a:lnTo>
                  <a:pt x="47156" y="45231"/>
                </a:lnTo>
                <a:lnTo>
                  <a:pt x="85790" y="21853"/>
                </a:lnTo>
                <a:lnTo>
                  <a:pt x="132198" y="13719"/>
                </a:lnTo>
                <a:lnTo>
                  <a:pt x="184928" y="13719"/>
                </a:lnTo>
                <a:lnTo>
                  <a:pt x="174135" y="7639"/>
                </a:lnTo>
                <a:lnTo>
                  <a:pt x="130213" y="0"/>
                </a:lnTo>
                <a:close/>
              </a:path>
              <a:path w="257175" h="262255">
                <a:moveTo>
                  <a:pt x="114922" y="38267"/>
                </a:moveTo>
                <a:lnTo>
                  <a:pt x="77840" y="52238"/>
                </a:lnTo>
                <a:lnTo>
                  <a:pt x="54519" y="77044"/>
                </a:lnTo>
                <a:lnTo>
                  <a:pt x="47955" y="104051"/>
                </a:lnTo>
                <a:lnTo>
                  <a:pt x="64590" y="131913"/>
                </a:lnTo>
                <a:lnTo>
                  <a:pt x="99152" y="145381"/>
                </a:lnTo>
                <a:lnTo>
                  <a:pt x="141309" y="152837"/>
                </a:lnTo>
                <a:lnTo>
                  <a:pt x="180733" y="162661"/>
                </a:lnTo>
                <a:lnTo>
                  <a:pt x="190632" y="167931"/>
                </a:lnTo>
                <a:lnTo>
                  <a:pt x="198701" y="174464"/>
                </a:lnTo>
                <a:lnTo>
                  <a:pt x="204211" y="182519"/>
                </a:lnTo>
                <a:lnTo>
                  <a:pt x="206438" y="192354"/>
                </a:lnTo>
                <a:lnTo>
                  <a:pt x="203675" y="206095"/>
                </a:lnTo>
                <a:lnTo>
                  <a:pt x="159222" y="236558"/>
                </a:lnTo>
                <a:lnTo>
                  <a:pt x="140066" y="238715"/>
                </a:lnTo>
                <a:lnTo>
                  <a:pt x="202468" y="238715"/>
                </a:lnTo>
                <a:lnTo>
                  <a:pt x="239661" y="201714"/>
                </a:lnTo>
                <a:lnTo>
                  <a:pt x="247167" y="176060"/>
                </a:lnTo>
                <a:lnTo>
                  <a:pt x="227407" y="149345"/>
                </a:lnTo>
                <a:lnTo>
                  <a:pt x="186711" y="136368"/>
                </a:lnTo>
                <a:lnTo>
                  <a:pt x="139581" y="128129"/>
                </a:lnTo>
                <a:lnTo>
                  <a:pt x="100522" y="115628"/>
                </a:lnTo>
                <a:lnTo>
                  <a:pt x="84035" y="89865"/>
                </a:lnTo>
                <a:lnTo>
                  <a:pt x="85696" y="79779"/>
                </a:lnTo>
                <a:lnTo>
                  <a:pt x="90785" y="70116"/>
                </a:lnTo>
                <a:lnTo>
                  <a:pt x="99180" y="61483"/>
                </a:lnTo>
                <a:lnTo>
                  <a:pt x="110756" y="54483"/>
                </a:lnTo>
                <a:lnTo>
                  <a:pt x="132277" y="47512"/>
                </a:lnTo>
                <a:lnTo>
                  <a:pt x="168979" y="47512"/>
                </a:lnTo>
                <a:lnTo>
                  <a:pt x="162770" y="43762"/>
                </a:lnTo>
                <a:lnTo>
                  <a:pt x="114922" y="38267"/>
                </a:lnTo>
                <a:close/>
              </a:path>
              <a:path w="257175" h="262255">
                <a:moveTo>
                  <a:pt x="184928" y="13719"/>
                </a:moveTo>
                <a:lnTo>
                  <a:pt x="132198" y="13719"/>
                </a:lnTo>
                <a:lnTo>
                  <a:pt x="180771" y="23393"/>
                </a:lnTo>
                <a:lnTo>
                  <a:pt x="206350" y="37357"/>
                </a:lnTo>
                <a:lnTo>
                  <a:pt x="227722" y="55916"/>
                </a:lnTo>
                <a:lnTo>
                  <a:pt x="244424" y="77644"/>
                </a:lnTo>
                <a:lnTo>
                  <a:pt x="255993" y="101117"/>
                </a:lnTo>
                <a:lnTo>
                  <a:pt x="257009" y="100977"/>
                </a:lnTo>
                <a:lnTo>
                  <a:pt x="240176" y="60784"/>
                </a:lnTo>
                <a:lnTo>
                  <a:pt x="211670" y="28786"/>
                </a:lnTo>
                <a:lnTo>
                  <a:pt x="184928" y="13719"/>
                </a:lnTo>
                <a:close/>
              </a:path>
              <a:path w="257175" h="262255">
                <a:moveTo>
                  <a:pt x="216858" y="76431"/>
                </a:moveTo>
                <a:lnTo>
                  <a:pt x="219570" y="78257"/>
                </a:lnTo>
                <a:lnTo>
                  <a:pt x="218389" y="77355"/>
                </a:lnTo>
                <a:lnTo>
                  <a:pt x="216858" y="76431"/>
                </a:lnTo>
                <a:close/>
              </a:path>
              <a:path w="257175" h="262255">
                <a:moveTo>
                  <a:pt x="181710" y="55201"/>
                </a:moveTo>
                <a:lnTo>
                  <a:pt x="216858" y="76431"/>
                </a:lnTo>
                <a:lnTo>
                  <a:pt x="210197" y="71945"/>
                </a:lnTo>
                <a:lnTo>
                  <a:pt x="209969" y="71843"/>
                </a:lnTo>
                <a:lnTo>
                  <a:pt x="182976" y="55583"/>
                </a:lnTo>
                <a:lnTo>
                  <a:pt x="181710" y="55201"/>
                </a:lnTo>
                <a:close/>
              </a:path>
              <a:path w="257175" h="262255">
                <a:moveTo>
                  <a:pt x="168979" y="47512"/>
                </a:moveTo>
                <a:lnTo>
                  <a:pt x="132277" y="47512"/>
                </a:lnTo>
                <a:lnTo>
                  <a:pt x="156714" y="47675"/>
                </a:lnTo>
                <a:lnTo>
                  <a:pt x="181710" y="55201"/>
                </a:lnTo>
                <a:lnTo>
                  <a:pt x="168979" y="47512"/>
                </a:lnTo>
                <a:close/>
              </a:path>
            </a:pathLst>
          </a:custGeom>
          <a:solidFill>
            <a:srgbClr val="B842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242" y="-223667"/>
            <a:ext cx="7920355" cy="6480175"/>
          </a:xfrm>
          <a:custGeom>
            <a:avLst/>
            <a:gdLst/>
            <a:ahLst/>
            <a:cxnLst/>
            <a:rect l="l" t="t" r="r" b="b"/>
            <a:pathLst>
              <a:path w="7920355" h="6480175">
                <a:moveTo>
                  <a:pt x="7919999" y="0"/>
                </a:moveTo>
                <a:lnTo>
                  <a:pt x="0" y="0"/>
                </a:lnTo>
                <a:lnTo>
                  <a:pt x="0" y="6479997"/>
                </a:lnTo>
                <a:lnTo>
                  <a:pt x="7919999" y="6479997"/>
                </a:lnTo>
                <a:lnTo>
                  <a:pt x="7919999" y="0"/>
                </a:lnTo>
                <a:close/>
              </a:path>
            </a:pathLst>
          </a:custGeom>
          <a:solidFill>
            <a:srgbClr val="962E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1960"/>
            <a:ext cx="2752090" cy="6009005"/>
          </a:xfrm>
          <a:custGeom>
            <a:avLst/>
            <a:gdLst/>
            <a:ahLst/>
            <a:cxnLst/>
            <a:rect l="l" t="t" r="r" b="b"/>
            <a:pathLst>
              <a:path w="2752090" h="6009005">
                <a:moveTo>
                  <a:pt x="0" y="0"/>
                </a:moveTo>
                <a:lnTo>
                  <a:pt x="0" y="313740"/>
                </a:lnTo>
                <a:lnTo>
                  <a:pt x="50113" y="316414"/>
                </a:lnTo>
                <a:lnTo>
                  <a:pt x="100287" y="319927"/>
                </a:lnTo>
                <a:lnTo>
                  <a:pt x="150511" y="324286"/>
                </a:lnTo>
                <a:lnTo>
                  <a:pt x="200773" y="329494"/>
                </a:lnTo>
                <a:lnTo>
                  <a:pt x="251061" y="335559"/>
                </a:lnTo>
                <a:lnTo>
                  <a:pt x="301365" y="342484"/>
                </a:lnTo>
                <a:lnTo>
                  <a:pt x="351671" y="350275"/>
                </a:lnTo>
                <a:lnTo>
                  <a:pt x="401970" y="358938"/>
                </a:lnTo>
                <a:lnTo>
                  <a:pt x="452248" y="368479"/>
                </a:lnTo>
                <a:lnTo>
                  <a:pt x="502496" y="378901"/>
                </a:lnTo>
                <a:lnTo>
                  <a:pt x="552700" y="390211"/>
                </a:lnTo>
                <a:lnTo>
                  <a:pt x="602850" y="402413"/>
                </a:lnTo>
                <a:lnTo>
                  <a:pt x="652933" y="415514"/>
                </a:lnTo>
                <a:lnTo>
                  <a:pt x="702939" y="429519"/>
                </a:lnTo>
                <a:lnTo>
                  <a:pt x="752856" y="444432"/>
                </a:lnTo>
                <a:lnTo>
                  <a:pt x="802672" y="460259"/>
                </a:lnTo>
                <a:lnTo>
                  <a:pt x="852376" y="477006"/>
                </a:lnTo>
                <a:lnTo>
                  <a:pt x="901955" y="494677"/>
                </a:lnTo>
                <a:lnTo>
                  <a:pt x="951399" y="513278"/>
                </a:lnTo>
                <a:lnTo>
                  <a:pt x="1000696" y="532815"/>
                </a:lnTo>
                <a:lnTo>
                  <a:pt x="1049080" y="552993"/>
                </a:lnTo>
                <a:lnTo>
                  <a:pt x="1096951" y="573975"/>
                </a:lnTo>
                <a:lnTo>
                  <a:pt x="1144302" y="595745"/>
                </a:lnTo>
                <a:lnTo>
                  <a:pt x="1191130" y="618290"/>
                </a:lnTo>
                <a:lnTo>
                  <a:pt x="1237429" y="641593"/>
                </a:lnTo>
                <a:lnTo>
                  <a:pt x="1283194" y="665640"/>
                </a:lnTo>
                <a:lnTo>
                  <a:pt x="1328422" y="690417"/>
                </a:lnTo>
                <a:lnTo>
                  <a:pt x="1373106" y="715908"/>
                </a:lnTo>
                <a:lnTo>
                  <a:pt x="1417243" y="742098"/>
                </a:lnTo>
                <a:lnTo>
                  <a:pt x="1460827" y="768973"/>
                </a:lnTo>
                <a:lnTo>
                  <a:pt x="1503853" y="796517"/>
                </a:lnTo>
                <a:lnTo>
                  <a:pt x="1546317" y="824715"/>
                </a:lnTo>
                <a:lnTo>
                  <a:pt x="1588213" y="853553"/>
                </a:lnTo>
                <a:lnTo>
                  <a:pt x="1629538" y="883016"/>
                </a:lnTo>
                <a:lnTo>
                  <a:pt x="1670286" y="913089"/>
                </a:lnTo>
                <a:lnTo>
                  <a:pt x="1710452" y="943756"/>
                </a:lnTo>
                <a:lnTo>
                  <a:pt x="1750032" y="975004"/>
                </a:lnTo>
                <a:lnTo>
                  <a:pt x="1789020" y="1006816"/>
                </a:lnTo>
                <a:lnTo>
                  <a:pt x="1827412" y="1039179"/>
                </a:lnTo>
                <a:lnTo>
                  <a:pt x="1865204" y="1072076"/>
                </a:lnTo>
                <a:lnTo>
                  <a:pt x="1902389" y="1105494"/>
                </a:lnTo>
                <a:lnTo>
                  <a:pt x="1938964" y="1139417"/>
                </a:lnTo>
                <a:lnTo>
                  <a:pt x="1974923" y="1173831"/>
                </a:lnTo>
                <a:lnTo>
                  <a:pt x="2010262" y="1208720"/>
                </a:lnTo>
                <a:lnTo>
                  <a:pt x="2044976" y="1244069"/>
                </a:lnTo>
                <a:lnTo>
                  <a:pt x="2079059" y="1279864"/>
                </a:lnTo>
                <a:lnTo>
                  <a:pt x="2112508" y="1316090"/>
                </a:lnTo>
                <a:lnTo>
                  <a:pt x="2145318" y="1352732"/>
                </a:lnTo>
                <a:lnTo>
                  <a:pt x="2177483" y="1389774"/>
                </a:lnTo>
                <a:lnTo>
                  <a:pt x="2208998" y="1427202"/>
                </a:lnTo>
                <a:lnTo>
                  <a:pt x="2239860" y="1465001"/>
                </a:lnTo>
                <a:lnTo>
                  <a:pt x="2270063" y="1503157"/>
                </a:lnTo>
                <a:lnTo>
                  <a:pt x="2299601" y="1541653"/>
                </a:lnTo>
                <a:lnTo>
                  <a:pt x="2328472" y="1580476"/>
                </a:lnTo>
                <a:lnTo>
                  <a:pt x="2356669" y="1619610"/>
                </a:lnTo>
                <a:lnTo>
                  <a:pt x="2384187" y="1659040"/>
                </a:lnTo>
                <a:lnTo>
                  <a:pt x="2411023" y="1698752"/>
                </a:lnTo>
                <a:lnTo>
                  <a:pt x="2437170" y="1738730"/>
                </a:lnTo>
                <a:lnTo>
                  <a:pt x="2462625" y="1778960"/>
                </a:lnTo>
                <a:lnTo>
                  <a:pt x="2487382" y="1819427"/>
                </a:lnTo>
                <a:lnTo>
                  <a:pt x="2511437" y="1860115"/>
                </a:lnTo>
                <a:lnTo>
                  <a:pt x="2534785" y="1901010"/>
                </a:lnTo>
                <a:lnTo>
                  <a:pt x="2557421" y="1942097"/>
                </a:lnTo>
                <a:lnTo>
                  <a:pt x="2579339" y="1983362"/>
                </a:lnTo>
                <a:lnTo>
                  <a:pt x="2600536" y="2024788"/>
                </a:lnTo>
                <a:lnTo>
                  <a:pt x="2621007" y="2066361"/>
                </a:lnTo>
                <a:lnTo>
                  <a:pt x="2640746" y="2108066"/>
                </a:lnTo>
                <a:lnTo>
                  <a:pt x="2659749" y="2149889"/>
                </a:lnTo>
                <a:lnTo>
                  <a:pt x="2678011" y="2191814"/>
                </a:lnTo>
                <a:lnTo>
                  <a:pt x="2695527" y="2233827"/>
                </a:lnTo>
                <a:lnTo>
                  <a:pt x="2712293" y="2275912"/>
                </a:lnTo>
                <a:lnTo>
                  <a:pt x="2728302" y="2318054"/>
                </a:lnTo>
                <a:lnTo>
                  <a:pt x="2751658" y="2314803"/>
                </a:lnTo>
                <a:lnTo>
                  <a:pt x="2740247" y="2267586"/>
                </a:lnTo>
                <a:lnTo>
                  <a:pt x="2728101" y="2220663"/>
                </a:lnTo>
                <a:lnTo>
                  <a:pt x="2715226" y="2174041"/>
                </a:lnTo>
                <a:lnTo>
                  <a:pt x="2701629" y="2127725"/>
                </a:lnTo>
                <a:lnTo>
                  <a:pt x="2687316" y="2081723"/>
                </a:lnTo>
                <a:lnTo>
                  <a:pt x="2672294" y="2036041"/>
                </a:lnTo>
                <a:lnTo>
                  <a:pt x="2656569" y="1990686"/>
                </a:lnTo>
                <a:lnTo>
                  <a:pt x="2640147" y="1945663"/>
                </a:lnTo>
                <a:lnTo>
                  <a:pt x="2623036" y="1900981"/>
                </a:lnTo>
                <a:lnTo>
                  <a:pt x="2605242" y="1856644"/>
                </a:lnTo>
                <a:lnTo>
                  <a:pt x="2586771" y="1812660"/>
                </a:lnTo>
                <a:lnTo>
                  <a:pt x="2567630" y="1769036"/>
                </a:lnTo>
                <a:lnTo>
                  <a:pt x="2547825" y="1725777"/>
                </a:lnTo>
                <a:lnTo>
                  <a:pt x="2527363" y="1682890"/>
                </a:lnTo>
                <a:lnTo>
                  <a:pt x="2506250" y="1640383"/>
                </a:lnTo>
                <a:lnTo>
                  <a:pt x="2484493" y="1598260"/>
                </a:lnTo>
                <a:lnTo>
                  <a:pt x="2462098" y="1556530"/>
                </a:lnTo>
                <a:lnTo>
                  <a:pt x="2439072" y="1515198"/>
                </a:lnTo>
                <a:lnTo>
                  <a:pt x="2415421" y="1474271"/>
                </a:lnTo>
                <a:lnTo>
                  <a:pt x="2391152" y="1433756"/>
                </a:lnTo>
                <a:lnTo>
                  <a:pt x="2366271" y="1393658"/>
                </a:lnTo>
                <a:lnTo>
                  <a:pt x="2340785" y="1353985"/>
                </a:lnTo>
                <a:lnTo>
                  <a:pt x="2314700" y="1314744"/>
                </a:lnTo>
                <a:lnTo>
                  <a:pt x="2288024" y="1275940"/>
                </a:lnTo>
                <a:lnTo>
                  <a:pt x="2260761" y="1237580"/>
                </a:lnTo>
                <a:lnTo>
                  <a:pt x="2232919" y="1199671"/>
                </a:lnTo>
                <a:lnTo>
                  <a:pt x="2204505" y="1162219"/>
                </a:lnTo>
                <a:lnTo>
                  <a:pt x="2175524" y="1125231"/>
                </a:lnTo>
                <a:lnTo>
                  <a:pt x="2145984" y="1088713"/>
                </a:lnTo>
                <a:lnTo>
                  <a:pt x="2115891" y="1052672"/>
                </a:lnTo>
                <a:lnTo>
                  <a:pt x="2085251" y="1017115"/>
                </a:lnTo>
                <a:lnTo>
                  <a:pt x="2054071" y="982047"/>
                </a:lnTo>
                <a:lnTo>
                  <a:pt x="2022357" y="947476"/>
                </a:lnTo>
                <a:lnTo>
                  <a:pt x="1990116" y="913408"/>
                </a:lnTo>
                <a:lnTo>
                  <a:pt x="1957354" y="879850"/>
                </a:lnTo>
                <a:lnTo>
                  <a:pt x="1924078" y="846807"/>
                </a:lnTo>
                <a:lnTo>
                  <a:pt x="1890295" y="814287"/>
                </a:lnTo>
                <a:lnTo>
                  <a:pt x="1856010" y="782297"/>
                </a:lnTo>
                <a:lnTo>
                  <a:pt x="1821231" y="750842"/>
                </a:lnTo>
                <a:lnTo>
                  <a:pt x="1785964" y="719929"/>
                </a:lnTo>
                <a:lnTo>
                  <a:pt x="1750215" y="689565"/>
                </a:lnTo>
                <a:lnTo>
                  <a:pt x="1713991" y="659756"/>
                </a:lnTo>
                <a:lnTo>
                  <a:pt x="1677298" y="630509"/>
                </a:lnTo>
                <a:lnTo>
                  <a:pt x="1640143" y="601831"/>
                </a:lnTo>
                <a:lnTo>
                  <a:pt x="1602533" y="573727"/>
                </a:lnTo>
                <a:lnTo>
                  <a:pt x="1564473" y="546205"/>
                </a:lnTo>
                <a:lnTo>
                  <a:pt x="1525971" y="519271"/>
                </a:lnTo>
                <a:lnTo>
                  <a:pt x="1487033" y="492931"/>
                </a:lnTo>
                <a:lnTo>
                  <a:pt x="1447666" y="467192"/>
                </a:lnTo>
                <a:lnTo>
                  <a:pt x="1407875" y="442061"/>
                </a:lnTo>
                <a:lnTo>
                  <a:pt x="1367667" y="417544"/>
                </a:lnTo>
                <a:lnTo>
                  <a:pt x="1327050" y="393647"/>
                </a:lnTo>
                <a:lnTo>
                  <a:pt x="1286029" y="370378"/>
                </a:lnTo>
                <a:lnTo>
                  <a:pt x="1244611" y="347742"/>
                </a:lnTo>
                <a:lnTo>
                  <a:pt x="1202802" y="325747"/>
                </a:lnTo>
                <a:lnTo>
                  <a:pt x="1160609" y="304398"/>
                </a:lnTo>
                <a:lnTo>
                  <a:pt x="1118039" y="283703"/>
                </a:lnTo>
                <a:lnTo>
                  <a:pt x="1075098" y="263668"/>
                </a:lnTo>
                <a:lnTo>
                  <a:pt x="1031792" y="244299"/>
                </a:lnTo>
                <a:lnTo>
                  <a:pt x="988128" y="225603"/>
                </a:lnTo>
                <a:lnTo>
                  <a:pt x="944113" y="207586"/>
                </a:lnTo>
                <a:lnTo>
                  <a:pt x="899752" y="190255"/>
                </a:lnTo>
                <a:lnTo>
                  <a:pt x="855053" y="173617"/>
                </a:lnTo>
                <a:lnTo>
                  <a:pt x="810022" y="157678"/>
                </a:lnTo>
                <a:lnTo>
                  <a:pt x="764666" y="142444"/>
                </a:lnTo>
                <a:lnTo>
                  <a:pt x="718990" y="127923"/>
                </a:lnTo>
                <a:lnTo>
                  <a:pt x="673002" y="114120"/>
                </a:lnTo>
                <a:lnTo>
                  <a:pt x="626708" y="101042"/>
                </a:lnTo>
                <a:lnTo>
                  <a:pt x="580115" y="88697"/>
                </a:lnTo>
                <a:lnTo>
                  <a:pt x="533228" y="77089"/>
                </a:lnTo>
                <a:lnTo>
                  <a:pt x="486055" y="66226"/>
                </a:lnTo>
                <a:lnTo>
                  <a:pt x="438602" y="56115"/>
                </a:lnTo>
                <a:lnTo>
                  <a:pt x="390876" y="46761"/>
                </a:lnTo>
                <a:lnTo>
                  <a:pt x="342883" y="38172"/>
                </a:lnTo>
                <a:lnTo>
                  <a:pt x="294629" y="30354"/>
                </a:lnTo>
                <a:lnTo>
                  <a:pt x="246121" y="23313"/>
                </a:lnTo>
                <a:lnTo>
                  <a:pt x="197365" y="17056"/>
                </a:lnTo>
                <a:lnTo>
                  <a:pt x="148369" y="11590"/>
                </a:lnTo>
                <a:lnTo>
                  <a:pt x="99138" y="6921"/>
                </a:lnTo>
                <a:lnTo>
                  <a:pt x="49680" y="3055"/>
                </a:lnTo>
                <a:lnTo>
                  <a:pt x="0" y="0"/>
                </a:lnTo>
                <a:close/>
              </a:path>
              <a:path w="2752090" h="6009005">
                <a:moveTo>
                  <a:pt x="761640" y="1067346"/>
                </a:moveTo>
                <a:lnTo>
                  <a:pt x="150342" y="1067346"/>
                </a:lnTo>
                <a:lnTo>
                  <a:pt x="193339" y="1067844"/>
                </a:lnTo>
                <a:lnTo>
                  <a:pt x="236644" y="1069342"/>
                </a:lnTo>
                <a:lnTo>
                  <a:pt x="280248" y="1071846"/>
                </a:lnTo>
                <a:lnTo>
                  <a:pt x="324138" y="1075363"/>
                </a:lnTo>
                <a:lnTo>
                  <a:pt x="368304" y="1079899"/>
                </a:lnTo>
                <a:lnTo>
                  <a:pt x="412734" y="1085460"/>
                </a:lnTo>
                <a:lnTo>
                  <a:pt x="457417" y="1092052"/>
                </a:lnTo>
                <a:lnTo>
                  <a:pt x="502342" y="1099681"/>
                </a:lnTo>
                <a:lnTo>
                  <a:pt x="547498" y="1108353"/>
                </a:lnTo>
                <a:lnTo>
                  <a:pt x="592873" y="1118075"/>
                </a:lnTo>
                <a:lnTo>
                  <a:pt x="638457" y="1128854"/>
                </a:lnTo>
                <a:lnTo>
                  <a:pt x="684238" y="1140694"/>
                </a:lnTo>
                <a:lnTo>
                  <a:pt x="730205" y="1153602"/>
                </a:lnTo>
                <a:lnTo>
                  <a:pt x="776347" y="1167585"/>
                </a:lnTo>
                <a:lnTo>
                  <a:pt x="822653" y="1182649"/>
                </a:lnTo>
                <a:lnTo>
                  <a:pt x="869111" y="1198799"/>
                </a:lnTo>
                <a:lnTo>
                  <a:pt x="915710" y="1216042"/>
                </a:lnTo>
                <a:lnTo>
                  <a:pt x="962440" y="1234385"/>
                </a:lnTo>
                <a:lnTo>
                  <a:pt x="1009288" y="1253833"/>
                </a:lnTo>
                <a:lnTo>
                  <a:pt x="1056244" y="1274393"/>
                </a:lnTo>
                <a:lnTo>
                  <a:pt x="1103296" y="1296070"/>
                </a:lnTo>
                <a:lnTo>
                  <a:pt x="1150434" y="1318871"/>
                </a:lnTo>
                <a:lnTo>
                  <a:pt x="1197646" y="1342803"/>
                </a:lnTo>
                <a:lnTo>
                  <a:pt x="1244921" y="1367871"/>
                </a:lnTo>
                <a:lnTo>
                  <a:pt x="1292248" y="1394081"/>
                </a:lnTo>
                <a:lnTo>
                  <a:pt x="1339615" y="1421441"/>
                </a:lnTo>
                <a:lnTo>
                  <a:pt x="1387012" y="1449955"/>
                </a:lnTo>
                <a:lnTo>
                  <a:pt x="1434427" y="1479630"/>
                </a:lnTo>
                <a:lnTo>
                  <a:pt x="1481849" y="1510473"/>
                </a:lnTo>
                <a:lnTo>
                  <a:pt x="1529266" y="1542489"/>
                </a:lnTo>
                <a:lnTo>
                  <a:pt x="1576669" y="1575685"/>
                </a:lnTo>
                <a:lnTo>
                  <a:pt x="1624045" y="1610066"/>
                </a:lnTo>
                <a:lnTo>
                  <a:pt x="1671383" y="1645640"/>
                </a:lnTo>
                <a:lnTo>
                  <a:pt x="1693274" y="1659865"/>
                </a:lnTo>
                <a:lnTo>
                  <a:pt x="1845997" y="1761012"/>
                </a:lnTo>
                <a:lnTo>
                  <a:pt x="1867065" y="1774164"/>
                </a:lnTo>
                <a:lnTo>
                  <a:pt x="1867281" y="1774164"/>
                </a:lnTo>
                <a:lnTo>
                  <a:pt x="1866557" y="1773516"/>
                </a:lnTo>
                <a:lnTo>
                  <a:pt x="1864753" y="1772132"/>
                </a:lnTo>
                <a:lnTo>
                  <a:pt x="1816512" y="1730964"/>
                </a:lnTo>
                <a:lnTo>
                  <a:pt x="1768415" y="1690878"/>
                </a:lnTo>
                <a:lnTo>
                  <a:pt x="1720465" y="1651863"/>
                </a:lnTo>
                <a:lnTo>
                  <a:pt x="1672667" y="1613911"/>
                </a:lnTo>
                <a:lnTo>
                  <a:pt x="1625022" y="1577012"/>
                </a:lnTo>
                <a:lnTo>
                  <a:pt x="1577535" y="1541158"/>
                </a:lnTo>
                <a:lnTo>
                  <a:pt x="1530209" y="1506339"/>
                </a:lnTo>
                <a:lnTo>
                  <a:pt x="1483046" y="1472545"/>
                </a:lnTo>
                <a:lnTo>
                  <a:pt x="1436051" y="1439768"/>
                </a:lnTo>
                <a:lnTo>
                  <a:pt x="1389225" y="1407998"/>
                </a:lnTo>
                <a:lnTo>
                  <a:pt x="1342573" y="1377227"/>
                </a:lnTo>
                <a:lnTo>
                  <a:pt x="1296098" y="1347445"/>
                </a:lnTo>
                <a:lnTo>
                  <a:pt x="1249803" y="1318642"/>
                </a:lnTo>
                <a:lnTo>
                  <a:pt x="1203690" y="1290810"/>
                </a:lnTo>
                <a:lnTo>
                  <a:pt x="1157765" y="1263939"/>
                </a:lnTo>
                <a:lnTo>
                  <a:pt x="1112028" y="1238021"/>
                </a:lnTo>
                <a:lnTo>
                  <a:pt x="1066485" y="1213045"/>
                </a:lnTo>
                <a:lnTo>
                  <a:pt x="1021138" y="1189003"/>
                </a:lnTo>
                <a:lnTo>
                  <a:pt x="975989" y="1165886"/>
                </a:lnTo>
                <a:lnTo>
                  <a:pt x="931044" y="1143684"/>
                </a:lnTo>
                <a:lnTo>
                  <a:pt x="886304" y="1122387"/>
                </a:lnTo>
                <a:lnTo>
                  <a:pt x="841773" y="1101988"/>
                </a:lnTo>
                <a:lnTo>
                  <a:pt x="797454" y="1082477"/>
                </a:lnTo>
                <a:lnTo>
                  <a:pt x="761640" y="1067346"/>
                </a:lnTo>
                <a:close/>
              </a:path>
              <a:path w="2752090" h="6009005">
                <a:moveTo>
                  <a:pt x="0" y="868159"/>
                </a:moveTo>
                <a:lnTo>
                  <a:pt x="0" y="1073594"/>
                </a:lnTo>
                <a:lnTo>
                  <a:pt x="37183" y="1070866"/>
                </a:lnTo>
                <a:lnTo>
                  <a:pt x="74633" y="1068912"/>
                </a:lnTo>
                <a:lnTo>
                  <a:pt x="112351" y="1067738"/>
                </a:lnTo>
                <a:lnTo>
                  <a:pt x="150342" y="1067346"/>
                </a:lnTo>
                <a:lnTo>
                  <a:pt x="761640" y="1067346"/>
                </a:lnTo>
                <a:lnTo>
                  <a:pt x="753351" y="1063843"/>
                </a:lnTo>
                <a:lnTo>
                  <a:pt x="709466" y="1046079"/>
                </a:lnTo>
                <a:lnTo>
                  <a:pt x="665803" y="1029176"/>
                </a:lnTo>
                <a:lnTo>
                  <a:pt x="622365" y="1013122"/>
                </a:lnTo>
                <a:lnTo>
                  <a:pt x="579156" y="997911"/>
                </a:lnTo>
                <a:lnTo>
                  <a:pt x="536178" y="983532"/>
                </a:lnTo>
                <a:lnTo>
                  <a:pt x="493434" y="969976"/>
                </a:lnTo>
                <a:lnTo>
                  <a:pt x="450929" y="957234"/>
                </a:lnTo>
                <a:lnTo>
                  <a:pt x="408665" y="945297"/>
                </a:lnTo>
                <a:lnTo>
                  <a:pt x="366645" y="934155"/>
                </a:lnTo>
                <a:lnTo>
                  <a:pt x="324873" y="923800"/>
                </a:lnTo>
                <a:lnTo>
                  <a:pt x="283352" y="914221"/>
                </a:lnTo>
                <a:lnTo>
                  <a:pt x="242085" y="905411"/>
                </a:lnTo>
                <a:lnTo>
                  <a:pt x="201075" y="897359"/>
                </a:lnTo>
                <a:lnTo>
                  <a:pt x="160326" y="890057"/>
                </a:lnTo>
                <a:lnTo>
                  <a:pt x="119841" y="883495"/>
                </a:lnTo>
                <a:lnTo>
                  <a:pt x="79622" y="877664"/>
                </a:lnTo>
                <a:lnTo>
                  <a:pt x="39674" y="872555"/>
                </a:lnTo>
                <a:lnTo>
                  <a:pt x="0" y="868159"/>
                </a:lnTo>
                <a:close/>
              </a:path>
              <a:path w="2752090" h="6009005">
                <a:moveTo>
                  <a:pt x="0" y="5476494"/>
                </a:moveTo>
                <a:lnTo>
                  <a:pt x="0" y="6009005"/>
                </a:lnTo>
                <a:lnTo>
                  <a:pt x="50914" y="6005814"/>
                </a:lnTo>
                <a:lnTo>
                  <a:pt x="101596" y="6001760"/>
                </a:lnTo>
                <a:lnTo>
                  <a:pt x="152040" y="5996851"/>
                </a:lnTo>
                <a:lnTo>
                  <a:pt x="202239" y="5991094"/>
                </a:lnTo>
                <a:lnTo>
                  <a:pt x="252184" y="5984496"/>
                </a:lnTo>
                <a:lnTo>
                  <a:pt x="301870" y="5977066"/>
                </a:lnTo>
                <a:lnTo>
                  <a:pt x="351289" y="5968810"/>
                </a:lnTo>
                <a:lnTo>
                  <a:pt x="400435" y="5959736"/>
                </a:lnTo>
                <a:lnTo>
                  <a:pt x="449299" y="5949852"/>
                </a:lnTo>
                <a:lnTo>
                  <a:pt x="497876" y="5939165"/>
                </a:lnTo>
                <a:lnTo>
                  <a:pt x="546157" y="5927682"/>
                </a:lnTo>
                <a:lnTo>
                  <a:pt x="594137" y="5915411"/>
                </a:lnTo>
                <a:lnTo>
                  <a:pt x="641808" y="5902360"/>
                </a:lnTo>
                <a:lnTo>
                  <a:pt x="689162" y="5888535"/>
                </a:lnTo>
                <a:lnTo>
                  <a:pt x="736194" y="5873945"/>
                </a:lnTo>
                <a:lnTo>
                  <a:pt x="782895" y="5858597"/>
                </a:lnTo>
                <a:lnTo>
                  <a:pt x="829260" y="5842498"/>
                </a:lnTo>
                <a:lnTo>
                  <a:pt x="875280" y="5825656"/>
                </a:lnTo>
                <a:lnTo>
                  <a:pt x="920949" y="5808079"/>
                </a:lnTo>
                <a:lnTo>
                  <a:pt x="966259" y="5789773"/>
                </a:lnTo>
                <a:lnTo>
                  <a:pt x="1011205" y="5770747"/>
                </a:lnTo>
                <a:lnTo>
                  <a:pt x="1055778" y="5751007"/>
                </a:lnTo>
                <a:lnTo>
                  <a:pt x="1099972" y="5730562"/>
                </a:lnTo>
                <a:lnTo>
                  <a:pt x="1143779" y="5709418"/>
                </a:lnTo>
                <a:lnTo>
                  <a:pt x="1187193" y="5687584"/>
                </a:lnTo>
                <a:lnTo>
                  <a:pt x="1230207" y="5665067"/>
                </a:lnTo>
                <a:lnTo>
                  <a:pt x="1272813" y="5641873"/>
                </a:lnTo>
                <a:lnTo>
                  <a:pt x="1315004" y="5618012"/>
                </a:lnTo>
                <a:lnTo>
                  <a:pt x="1356774" y="5593489"/>
                </a:lnTo>
                <a:lnTo>
                  <a:pt x="1398115" y="5568313"/>
                </a:lnTo>
                <a:lnTo>
                  <a:pt x="1439021" y="5542492"/>
                </a:lnTo>
                <a:lnTo>
                  <a:pt x="1479484" y="5516032"/>
                </a:lnTo>
                <a:lnTo>
                  <a:pt x="1519497" y="5488941"/>
                </a:lnTo>
                <a:lnTo>
                  <a:pt x="1534526" y="5478411"/>
                </a:lnTo>
                <a:lnTo>
                  <a:pt x="83235" y="5478411"/>
                </a:lnTo>
                <a:lnTo>
                  <a:pt x="62507" y="5478290"/>
                </a:lnTo>
                <a:lnTo>
                  <a:pt x="41722" y="5477929"/>
                </a:lnTo>
                <a:lnTo>
                  <a:pt x="20885" y="5477329"/>
                </a:lnTo>
                <a:lnTo>
                  <a:pt x="0" y="5476494"/>
                </a:lnTo>
                <a:close/>
              </a:path>
              <a:path w="2752090" h="6009005">
                <a:moveTo>
                  <a:pt x="0" y="2927629"/>
                </a:moveTo>
                <a:lnTo>
                  <a:pt x="0" y="3490010"/>
                </a:lnTo>
                <a:lnTo>
                  <a:pt x="160675" y="3517274"/>
                </a:lnTo>
                <a:lnTo>
                  <a:pt x="319207" y="3546363"/>
                </a:lnTo>
                <a:lnTo>
                  <a:pt x="423183" y="3567192"/>
                </a:lnTo>
                <a:lnTo>
                  <a:pt x="525427" y="3589467"/>
                </a:lnTo>
                <a:lnTo>
                  <a:pt x="575802" y="3601226"/>
                </a:lnTo>
                <a:lnTo>
                  <a:pt x="625626" y="3613442"/>
                </a:lnTo>
                <a:lnTo>
                  <a:pt x="674862" y="3626147"/>
                </a:lnTo>
                <a:lnTo>
                  <a:pt x="723470" y="3639372"/>
                </a:lnTo>
                <a:lnTo>
                  <a:pt x="771410" y="3653149"/>
                </a:lnTo>
                <a:lnTo>
                  <a:pt x="818645" y="3667509"/>
                </a:lnTo>
                <a:lnTo>
                  <a:pt x="865134" y="3682485"/>
                </a:lnTo>
                <a:lnTo>
                  <a:pt x="910840" y="3698109"/>
                </a:lnTo>
                <a:lnTo>
                  <a:pt x="955723" y="3714411"/>
                </a:lnTo>
                <a:lnTo>
                  <a:pt x="999744" y="3731425"/>
                </a:lnTo>
                <a:lnTo>
                  <a:pt x="1047782" y="3753590"/>
                </a:lnTo>
                <a:lnTo>
                  <a:pt x="1094674" y="3776731"/>
                </a:lnTo>
                <a:lnTo>
                  <a:pt x="1140286" y="3800893"/>
                </a:lnTo>
                <a:lnTo>
                  <a:pt x="1184483" y="3826124"/>
                </a:lnTo>
                <a:lnTo>
                  <a:pt x="1227132" y="3852469"/>
                </a:lnTo>
                <a:lnTo>
                  <a:pt x="1268100" y="3879978"/>
                </a:lnTo>
                <a:lnTo>
                  <a:pt x="1307253" y="3908695"/>
                </a:lnTo>
                <a:lnTo>
                  <a:pt x="1344457" y="3938669"/>
                </a:lnTo>
                <a:lnTo>
                  <a:pt x="1379579" y="3969946"/>
                </a:lnTo>
                <a:lnTo>
                  <a:pt x="1412486" y="4002573"/>
                </a:lnTo>
                <a:lnTo>
                  <a:pt x="1443043" y="4036597"/>
                </a:lnTo>
                <a:lnTo>
                  <a:pt x="1471117" y="4072064"/>
                </a:lnTo>
                <a:lnTo>
                  <a:pt x="1496574" y="4109023"/>
                </a:lnTo>
                <a:lnTo>
                  <a:pt x="1519282" y="4147519"/>
                </a:lnTo>
                <a:lnTo>
                  <a:pt x="1539106" y="4187599"/>
                </a:lnTo>
                <a:lnTo>
                  <a:pt x="1555912" y="4229312"/>
                </a:lnTo>
                <a:lnTo>
                  <a:pt x="1569568" y="4272702"/>
                </a:lnTo>
                <a:lnTo>
                  <a:pt x="1579939" y="4317819"/>
                </a:lnTo>
                <a:lnTo>
                  <a:pt x="1586892" y="4364707"/>
                </a:lnTo>
                <a:lnTo>
                  <a:pt x="1590294" y="4413415"/>
                </a:lnTo>
                <a:lnTo>
                  <a:pt x="1589798" y="4469942"/>
                </a:lnTo>
                <a:lnTo>
                  <a:pt x="1584864" y="4524947"/>
                </a:lnTo>
                <a:lnTo>
                  <a:pt x="1575796" y="4578393"/>
                </a:lnTo>
                <a:lnTo>
                  <a:pt x="1562897" y="4630241"/>
                </a:lnTo>
                <a:lnTo>
                  <a:pt x="1546470" y="4680457"/>
                </a:lnTo>
                <a:lnTo>
                  <a:pt x="1526820" y="4729002"/>
                </a:lnTo>
                <a:lnTo>
                  <a:pt x="1504248" y="4775840"/>
                </a:lnTo>
                <a:lnTo>
                  <a:pt x="1479059" y="4820934"/>
                </a:lnTo>
                <a:lnTo>
                  <a:pt x="1451522" y="4864295"/>
                </a:lnTo>
                <a:lnTo>
                  <a:pt x="1422042" y="4905743"/>
                </a:lnTo>
                <a:lnTo>
                  <a:pt x="1390820" y="4945385"/>
                </a:lnTo>
                <a:lnTo>
                  <a:pt x="1358195" y="4983135"/>
                </a:lnTo>
                <a:lnTo>
                  <a:pt x="1324469" y="5018957"/>
                </a:lnTo>
                <a:lnTo>
                  <a:pt x="1289945" y="5052814"/>
                </a:lnTo>
                <a:lnTo>
                  <a:pt x="1254928" y="5084670"/>
                </a:lnTo>
                <a:lnTo>
                  <a:pt x="1219720" y="5114487"/>
                </a:lnTo>
                <a:lnTo>
                  <a:pt x="1184625" y="5142228"/>
                </a:lnTo>
                <a:lnTo>
                  <a:pt x="1149946" y="5167857"/>
                </a:lnTo>
                <a:lnTo>
                  <a:pt x="1115986" y="5191337"/>
                </a:lnTo>
                <a:lnTo>
                  <a:pt x="1083050" y="5212631"/>
                </a:lnTo>
                <a:lnTo>
                  <a:pt x="1021459" y="5248514"/>
                </a:lnTo>
                <a:lnTo>
                  <a:pt x="967600" y="5275211"/>
                </a:lnTo>
                <a:lnTo>
                  <a:pt x="914876" y="5296828"/>
                </a:lnTo>
                <a:lnTo>
                  <a:pt x="862877" y="5317267"/>
                </a:lnTo>
                <a:lnTo>
                  <a:pt x="811546" y="5336521"/>
                </a:lnTo>
                <a:lnTo>
                  <a:pt x="760827" y="5354583"/>
                </a:lnTo>
                <a:lnTo>
                  <a:pt x="710663" y="5371446"/>
                </a:lnTo>
                <a:lnTo>
                  <a:pt x="660997" y="5387103"/>
                </a:lnTo>
                <a:lnTo>
                  <a:pt x="611772" y="5401547"/>
                </a:lnTo>
                <a:lnTo>
                  <a:pt x="562933" y="5414772"/>
                </a:lnTo>
                <a:lnTo>
                  <a:pt x="514421" y="5426770"/>
                </a:lnTo>
                <a:lnTo>
                  <a:pt x="466181" y="5437534"/>
                </a:lnTo>
                <a:lnTo>
                  <a:pt x="418156" y="5447058"/>
                </a:lnTo>
                <a:lnTo>
                  <a:pt x="370289" y="5455335"/>
                </a:lnTo>
                <a:lnTo>
                  <a:pt x="322523" y="5462357"/>
                </a:lnTo>
                <a:lnTo>
                  <a:pt x="274803" y="5468118"/>
                </a:lnTo>
                <a:lnTo>
                  <a:pt x="227070" y="5472611"/>
                </a:lnTo>
                <a:lnTo>
                  <a:pt x="179269" y="5475829"/>
                </a:lnTo>
                <a:lnTo>
                  <a:pt x="131343" y="5477764"/>
                </a:lnTo>
                <a:lnTo>
                  <a:pt x="83235" y="5478411"/>
                </a:lnTo>
                <a:lnTo>
                  <a:pt x="1534526" y="5478411"/>
                </a:lnTo>
                <a:lnTo>
                  <a:pt x="1598146" y="5432896"/>
                </a:lnTo>
                <a:lnTo>
                  <a:pt x="1636768" y="5403957"/>
                </a:lnTo>
                <a:lnTo>
                  <a:pt x="1674912" y="5374418"/>
                </a:lnTo>
                <a:lnTo>
                  <a:pt x="1712571" y="5344284"/>
                </a:lnTo>
                <a:lnTo>
                  <a:pt x="1749739" y="5313565"/>
                </a:lnTo>
                <a:lnTo>
                  <a:pt x="1786407" y="5282268"/>
                </a:lnTo>
                <a:lnTo>
                  <a:pt x="1822569" y="5250399"/>
                </a:lnTo>
                <a:lnTo>
                  <a:pt x="1858219" y="5217967"/>
                </a:lnTo>
                <a:lnTo>
                  <a:pt x="1893348" y="5184978"/>
                </a:lnTo>
                <a:lnTo>
                  <a:pt x="1927950" y="5151441"/>
                </a:lnTo>
                <a:lnTo>
                  <a:pt x="1962018" y="5117363"/>
                </a:lnTo>
                <a:lnTo>
                  <a:pt x="1995545" y="5082752"/>
                </a:lnTo>
                <a:lnTo>
                  <a:pt x="2028523" y="5047614"/>
                </a:lnTo>
                <a:lnTo>
                  <a:pt x="2060946" y="5011958"/>
                </a:lnTo>
                <a:lnTo>
                  <a:pt x="2092808" y="4975790"/>
                </a:lnTo>
                <a:lnTo>
                  <a:pt x="2124099" y="4939119"/>
                </a:lnTo>
                <a:lnTo>
                  <a:pt x="2154815" y="4901952"/>
                </a:lnTo>
                <a:lnTo>
                  <a:pt x="2184984" y="4864248"/>
                </a:lnTo>
                <a:lnTo>
                  <a:pt x="2214488" y="4826158"/>
                </a:lnTo>
                <a:lnTo>
                  <a:pt x="2243432" y="4787547"/>
                </a:lnTo>
                <a:lnTo>
                  <a:pt x="2271772" y="4748469"/>
                </a:lnTo>
                <a:lnTo>
                  <a:pt x="2299500" y="4708933"/>
                </a:lnTo>
                <a:lnTo>
                  <a:pt x="2326610" y="4668946"/>
                </a:lnTo>
                <a:lnTo>
                  <a:pt x="2353094" y="4628515"/>
                </a:lnTo>
                <a:lnTo>
                  <a:pt x="2382485" y="4582822"/>
                </a:lnTo>
                <a:lnTo>
                  <a:pt x="2409328" y="4536824"/>
                </a:lnTo>
                <a:lnTo>
                  <a:pt x="2433586" y="4490621"/>
                </a:lnTo>
                <a:lnTo>
                  <a:pt x="2455220" y="4444313"/>
                </a:lnTo>
                <a:lnTo>
                  <a:pt x="2474194" y="4398001"/>
                </a:lnTo>
                <a:lnTo>
                  <a:pt x="2490469" y="4351784"/>
                </a:lnTo>
                <a:lnTo>
                  <a:pt x="2504008" y="4305762"/>
                </a:lnTo>
                <a:lnTo>
                  <a:pt x="2514774" y="4260037"/>
                </a:lnTo>
                <a:lnTo>
                  <a:pt x="2522729" y="4214708"/>
                </a:lnTo>
                <a:lnTo>
                  <a:pt x="2527835" y="4169876"/>
                </a:lnTo>
                <a:lnTo>
                  <a:pt x="2530055" y="4125640"/>
                </a:lnTo>
                <a:lnTo>
                  <a:pt x="2529352" y="4082102"/>
                </a:lnTo>
                <a:lnTo>
                  <a:pt x="2525687" y="4039362"/>
                </a:lnTo>
                <a:lnTo>
                  <a:pt x="2519986" y="4000471"/>
                </a:lnTo>
                <a:lnTo>
                  <a:pt x="2512525" y="3962710"/>
                </a:lnTo>
                <a:lnTo>
                  <a:pt x="2492458" y="3890495"/>
                </a:lnTo>
                <a:lnTo>
                  <a:pt x="2465763" y="3822546"/>
                </a:lnTo>
                <a:lnTo>
                  <a:pt x="2432715" y="3758690"/>
                </a:lnTo>
                <a:lnTo>
                  <a:pt x="2393591" y="3698758"/>
                </a:lnTo>
                <a:lnTo>
                  <a:pt x="2348666" y="3642576"/>
                </a:lnTo>
                <a:lnTo>
                  <a:pt x="2298216" y="3589974"/>
                </a:lnTo>
                <a:lnTo>
                  <a:pt x="2242518" y="3540782"/>
                </a:lnTo>
                <a:lnTo>
                  <a:pt x="2181847" y="3494826"/>
                </a:lnTo>
                <a:lnTo>
                  <a:pt x="2149733" y="3473009"/>
                </a:lnTo>
                <a:lnTo>
                  <a:pt x="2116480" y="3451937"/>
                </a:lnTo>
                <a:lnTo>
                  <a:pt x="2082121" y="3431588"/>
                </a:lnTo>
                <a:lnTo>
                  <a:pt x="2046692" y="3411942"/>
                </a:lnTo>
                <a:lnTo>
                  <a:pt x="2010227" y="3392977"/>
                </a:lnTo>
                <a:lnTo>
                  <a:pt x="1972760" y="3374671"/>
                </a:lnTo>
                <a:lnTo>
                  <a:pt x="1934326" y="3357003"/>
                </a:lnTo>
                <a:lnTo>
                  <a:pt x="1894959" y="3339952"/>
                </a:lnTo>
                <a:lnTo>
                  <a:pt x="1854694" y="3323496"/>
                </a:lnTo>
                <a:lnTo>
                  <a:pt x="1813566" y="3307614"/>
                </a:lnTo>
                <a:lnTo>
                  <a:pt x="1771608" y="3292284"/>
                </a:lnTo>
                <a:lnTo>
                  <a:pt x="1728856" y="3277485"/>
                </a:lnTo>
                <a:lnTo>
                  <a:pt x="1685344" y="3263195"/>
                </a:lnTo>
                <a:lnTo>
                  <a:pt x="1641106" y="3249394"/>
                </a:lnTo>
                <a:lnTo>
                  <a:pt x="1596177" y="3236060"/>
                </a:lnTo>
                <a:lnTo>
                  <a:pt x="1550591" y="3223170"/>
                </a:lnTo>
                <a:lnTo>
                  <a:pt x="1504384" y="3210705"/>
                </a:lnTo>
                <a:lnTo>
                  <a:pt x="1457588" y="3198642"/>
                </a:lnTo>
                <a:lnTo>
                  <a:pt x="1410240" y="3186960"/>
                </a:lnTo>
                <a:lnTo>
                  <a:pt x="1314022" y="3164654"/>
                </a:lnTo>
                <a:lnTo>
                  <a:pt x="1216005" y="3143615"/>
                </a:lnTo>
                <a:lnTo>
                  <a:pt x="1066212" y="3114057"/>
                </a:lnTo>
                <a:lnTo>
                  <a:pt x="197650" y="2965231"/>
                </a:lnTo>
                <a:lnTo>
                  <a:pt x="48827" y="2937336"/>
                </a:lnTo>
                <a:lnTo>
                  <a:pt x="0" y="2927629"/>
                </a:lnTo>
                <a:close/>
              </a:path>
            </a:pathLst>
          </a:custGeom>
          <a:solidFill>
            <a:srgbClr val="9E3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18305" y="5301720"/>
            <a:ext cx="3458845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50" spc="-60" dirty="0" smtClean="0">
                <a:solidFill>
                  <a:srgbClr val="FFFFFF"/>
                </a:solidFill>
                <a:latin typeface="Georgia"/>
                <a:cs typeface="Arial"/>
              </a:rPr>
              <a:t>The flaming resort </a:t>
            </a:r>
            <a:r>
              <a:rPr lang="en-IN" sz="1450" spc="-60" dirty="0" err="1" smtClean="0">
                <a:solidFill>
                  <a:srgbClr val="FFFFFF"/>
                </a:solidFill>
                <a:latin typeface="Georgia"/>
                <a:cs typeface="Arial"/>
              </a:rPr>
              <a:t>nalsaroval</a:t>
            </a:r>
            <a:r>
              <a:rPr lang="en-IN" sz="1450" spc="-60" dirty="0" smtClean="0">
                <a:solidFill>
                  <a:srgbClr val="FFFFFF"/>
                </a:solidFill>
                <a:latin typeface="Georgia"/>
                <a:cs typeface="Arial"/>
              </a:rPr>
              <a:t>  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5502" y="120214"/>
            <a:ext cx="7549218" cy="4091243"/>
            <a:chOff x="364210" y="588757"/>
            <a:chExt cx="7549218" cy="4091243"/>
          </a:xfrm>
        </p:grpSpPr>
        <p:sp>
          <p:nvSpPr>
            <p:cNvPr id="9" name="object 9"/>
            <p:cNvSpPr/>
            <p:nvPr/>
          </p:nvSpPr>
          <p:spPr>
            <a:xfrm>
              <a:off x="364210" y="1917001"/>
              <a:ext cx="7192149" cy="2762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210" y="588757"/>
              <a:ext cx="7549218" cy="13864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20355" cy="6120130"/>
            <a:chOff x="0" y="0"/>
            <a:chExt cx="7920355" cy="6120130"/>
          </a:xfrm>
        </p:grpSpPr>
        <p:sp>
          <p:nvSpPr>
            <p:cNvPr id="3" name="object 3"/>
            <p:cNvSpPr/>
            <p:nvPr/>
          </p:nvSpPr>
          <p:spPr>
            <a:xfrm>
              <a:off x="0" y="125996"/>
              <a:ext cx="7919999" cy="43740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1650"/>
                  </a:lnTo>
                </a:path>
              </a:pathLst>
            </a:custGeom>
            <a:solidFill>
              <a:srgbClr val="6134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2936" y="184543"/>
              <a:ext cx="257175" cy="262255"/>
            </a:xfrm>
            <a:custGeom>
              <a:avLst/>
              <a:gdLst/>
              <a:ahLst/>
              <a:cxnLst/>
              <a:rect l="l" t="t" r="r" b="b"/>
              <a:pathLst>
                <a:path w="257175" h="262255">
                  <a:moveTo>
                    <a:pt x="130213" y="0"/>
                  </a:moveTo>
                  <a:lnTo>
                    <a:pt x="79526" y="10296"/>
                  </a:lnTo>
                  <a:lnTo>
                    <a:pt x="38136" y="38374"/>
                  </a:lnTo>
                  <a:lnTo>
                    <a:pt x="10232" y="80018"/>
                  </a:lnTo>
                  <a:lnTo>
                    <a:pt x="0" y="131013"/>
                  </a:lnTo>
                  <a:lnTo>
                    <a:pt x="10232" y="182005"/>
                  </a:lnTo>
                  <a:lnTo>
                    <a:pt x="38136" y="223645"/>
                  </a:lnTo>
                  <a:lnTo>
                    <a:pt x="79526" y="251719"/>
                  </a:lnTo>
                  <a:lnTo>
                    <a:pt x="130213" y="262013"/>
                  </a:lnTo>
                  <a:lnTo>
                    <a:pt x="163396" y="257663"/>
                  </a:lnTo>
                  <a:lnTo>
                    <a:pt x="193428" y="245389"/>
                  </a:lnTo>
                  <a:lnTo>
                    <a:pt x="202468" y="238715"/>
                  </a:lnTo>
                  <a:lnTo>
                    <a:pt x="140066" y="238715"/>
                  </a:lnTo>
                  <a:lnTo>
                    <a:pt x="119956" y="236110"/>
                  </a:lnTo>
                  <a:lnTo>
                    <a:pt x="96977" y="228511"/>
                  </a:lnTo>
                  <a:lnTo>
                    <a:pt x="55243" y="202370"/>
                  </a:lnTo>
                  <a:lnTo>
                    <a:pt x="27209" y="165965"/>
                  </a:lnTo>
                  <a:lnTo>
                    <a:pt x="15291" y="124028"/>
                  </a:lnTo>
                  <a:lnTo>
                    <a:pt x="21907" y="81292"/>
                  </a:lnTo>
                  <a:lnTo>
                    <a:pt x="47156" y="45231"/>
                  </a:lnTo>
                  <a:lnTo>
                    <a:pt x="85790" y="21853"/>
                  </a:lnTo>
                  <a:lnTo>
                    <a:pt x="132198" y="13719"/>
                  </a:lnTo>
                  <a:lnTo>
                    <a:pt x="184928" y="13719"/>
                  </a:lnTo>
                  <a:lnTo>
                    <a:pt x="174135" y="7639"/>
                  </a:lnTo>
                  <a:lnTo>
                    <a:pt x="130213" y="0"/>
                  </a:lnTo>
                  <a:close/>
                </a:path>
                <a:path w="257175" h="262255">
                  <a:moveTo>
                    <a:pt x="114922" y="38267"/>
                  </a:moveTo>
                  <a:lnTo>
                    <a:pt x="77840" y="52238"/>
                  </a:lnTo>
                  <a:lnTo>
                    <a:pt x="54519" y="77044"/>
                  </a:lnTo>
                  <a:lnTo>
                    <a:pt x="47955" y="104051"/>
                  </a:lnTo>
                  <a:lnTo>
                    <a:pt x="64590" y="131913"/>
                  </a:lnTo>
                  <a:lnTo>
                    <a:pt x="99152" y="145381"/>
                  </a:lnTo>
                  <a:lnTo>
                    <a:pt x="141309" y="152837"/>
                  </a:lnTo>
                  <a:lnTo>
                    <a:pt x="180733" y="162661"/>
                  </a:lnTo>
                  <a:lnTo>
                    <a:pt x="190632" y="167931"/>
                  </a:lnTo>
                  <a:lnTo>
                    <a:pt x="198701" y="174464"/>
                  </a:lnTo>
                  <a:lnTo>
                    <a:pt x="204211" y="182519"/>
                  </a:lnTo>
                  <a:lnTo>
                    <a:pt x="206438" y="192354"/>
                  </a:lnTo>
                  <a:lnTo>
                    <a:pt x="203675" y="206095"/>
                  </a:lnTo>
                  <a:lnTo>
                    <a:pt x="159222" y="236558"/>
                  </a:lnTo>
                  <a:lnTo>
                    <a:pt x="140066" y="238715"/>
                  </a:lnTo>
                  <a:lnTo>
                    <a:pt x="202468" y="238715"/>
                  </a:lnTo>
                  <a:lnTo>
                    <a:pt x="239661" y="201714"/>
                  </a:lnTo>
                  <a:lnTo>
                    <a:pt x="247167" y="176060"/>
                  </a:lnTo>
                  <a:lnTo>
                    <a:pt x="227407" y="149345"/>
                  </a:lnTo>
                  <a:lnTo>
                    <a:pt x="186711" y="136368"/>
                  </a:lnTo>
                  <a:lnTo>
                    <a:pt x="139581" y="128129"/>
                  </a:lnTo>
                  <a:lnTo>
                    <a:pt x="100522" y="115628"/>
                  </a:lnTo>
                  <a:lnTo>
                    <a:pt x="84035" y="89865"/>
                  </a:lnTo>
                  <a:lnTo>
                    <a:pt x="85696" y="79779"/>
                  </a:lnTo>
                  <a:lnTo>
                    <a:pt x="90785" y="70116"/>
                  </a:lnTo>
                  <a:lnTo>
                    <a:pt x="99180" y="61483"/>
                  </a:lnTo>
                  <a:lnTo>
                    <a:pt x="110756" y="54483"/>
                  </a:lnTo>
                  <a:lnTo>
                    <a:pt x="132277" y="47512"/>
                  </a:lnTo>
                  <a:lnTo>
                    <a:pt x="168979" y="47512"/>
                  </a:lnTo>
                  <a:lnTo>
                    <a:pt x="162770" y="43762"/>
                  </a:lnTo>
                  <a:lnTo>
                    <a:pt x="114922" y="38267"/>
                  </a:lnTo>
                  <a:close/>
                </a:path>
                <a:path w="257175" h="262255">
                  <a:moveTo>
                    <a:pt x="184928" y="13719"/>
                  </a:moveTo>
                  <a:lnTo>
                    <a:pt x="132198" y="13719"/>
                  </a:lnTo>
                  <a:lnTo>
                    <a:pt x="180771" y="23393"/>
                  </a:lnTo>
                  <a:lnTo>
                    <a:pt x="206350" y="37357"/>
                  </a:lnTo>
                  <a:lnTo>
                    <a:pt x="227722" y="55916"/>
                  </a:lnTo>
                  <a:lnTo>
                    <a:pt x="244424" y="77644"/>
                  </a:lnTo>
                  <a:lnTo>
                    <a:pt x="255993" y="101117"/>
                  </a:lnTo>
                  <a:lnTo>
                    <a:pt x="257009" y="100977"/>
                  </a:lnTo>
                  <a:lnTo>
                    <a:pt x="240176" y="60784"/>
                  </a:lnTo>
                  <a:lnTo>
                    <a:pt x="211670" y="28786"/>
                  </a:lnTo>
                  <a:lnTo>
                    <a:pt x="184928" y="13719"/>
                  </a:lnTo>
                  <a:close/>
                </a:path>
                <a:path w="257175" h="262255">
                  <a:moveTo>
                    <a:pt x="216858" y="76431"/>
                  </a:moveTo>
                  <a:lnTo>
                    <a:pt x="219570" y="78257"/>
                  </a:lnTo>
                  <a:lnTo>
                    <a:pt x="218389" y="77355"/>
                  </a:lnTo>
                  <a:lnTo>
                    <a:pt x="216858" y="76431"/>
                  </a:lnTo>
                  <a:close/>
                </a:path>
                <a:path w="257175" h="262255">
                  <a:moveTo>
                    <a:pt x="181710" y="55201"/>
                  </a:moveTo>
                  <a:lnTo>
                    <a:pt x="216858" y="76431"/>
                  </a:lnTo>
                  <a:lnTo>
                    <a:pt x="210197" y="71945"/>
                  </a:lnTo>
                  <a:lnTo>
                    <a:pt x="209969" y="71843"/>
                  </a:lnTo>
                  <a:lnTo>
                    <a:pt x="182976" y="55583"/>
                  </a:lnTo>
                  <a:lnTo>
                    <a:pt x="181710" y="55201"/>
                  </a:lnTo>
                  <a:close/>
                </a:path>
                <a:path w="257175" h="262255">
                  <a:moveTo>
                    <a:pt x="168979" y="47512"/>
                  </a:moveTo>
                  <a:lnTo>
                    <a:pt x="132277" y="47512"/>
                  </a:lnTo>
                  <a:lnTo>
                    <a:pt x="156714" y="47675"/>
                  </a:lnTo>
                  <a:lnTo>
                    <a:pt x="181710" y="55201"/>
                  </a:lnTo>
                  <a:lnTo>
                    <a:pt x="168979" y="47512"/>
                  </a:lnTo>
                  <a:close/>
                </a:path>
              </a:pathLst>
            </a:custGeom>
            <a:solidFill>
              <a:srgbClr val="B842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4476000"/>
              <a:ext cx="7200265" cy="1644014"/>
            </a:xfrm>
            <a:custGeom>
              <a:avLst/>
              <a:gdLst/>
              <a:ahLst/>
              <a:cxnLst/>
              <a:rect l="l" t="t" r="r" b="b"/>
              <a:pathLst>
                <a:path w="7200265" h="1644014">
                  <a:moveTo>
                    <a:pt x="7199998" y="0"/>
                  </a:moveTo>
                  <a:lnTo>
                    <a:pt x="0" y="0"/>
                  </a:lnTo>
                  <a:lnTo>
                    <a:pt x="0" y="1644002"/>
                  </a:lnTo>
                  <a:lnTo>
                    <a:pt x="7199998" y="1644002"/>
                  </a:lnTo>
                  <a:lnTo>
                    <a:pt x="7199998" y="0"/>
                  </a:lnTo>
                  <a:close/>
                </a:path>
              </a:pathLst>
            </a:custGeom>
            <a:solidFill>
              <a:srgbClr val="99C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9407" y="4596001"/>
              <a:ext cx="2069998" cy="13799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9358" y="1694827"/>
            <a:ext cx="5227320" cy="434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8464" marR="6985" algn="just">
              <a:lnSpc>
                <a:spcPct val="133300"/>
              </a:lnSpc>
              <a:spcBef>
                <a:spcPts val="100"/>
              </a:spcBef>
            </a:pPr>
            <a:r>
              <a:rPr sz="1000" spc="-1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1000" spc="-35" dirty="0">
                <a:solidFill>
                  <a:srgbClr val="231F20"/>
                </a:solidFill>
                <a:latin typeface="Times New Roman"/>
                <a:cs typeface="Times New Roman"/>
              </a:rPr>
              <a:t>right diet </a:t>
            </a:r>
            <a:r>
              <a:rPr sz="1000" spc="-7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1000" spc="-2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1000" spc="-75" dirty="0">
                <a:solidFill>
                  <a:srgbClr val="231F20"/>
                </a:solidFill>
                <a:latin typeface="Times New Roman"/>
                <a:cs typeface="Times New Roman"/>
              </a:rPr>
              <a:t>key </a:t>
            </a:r>
            <a:r>
              <a:rPr sz="1000" spc="-3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1000" spc="-2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1000" spc="-40" dirty="0">
                <a:solidFill>
                  <a:srgbClr val="231F20"/>
                </a:solidFill>
                <a:latin typeface="Times New Roman"/>
                <a:cs typeface="Times New Roman"/>
              </a:rPr>
              <a:t>healthy </a:t>
            </a:r>
            <a:r>
              <a:rPr sz="1000" spc="-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1000" spc="-50" dirty="0">
                <a:solidFill>
                  <a:srgbClr val="231F20"/>
                </a:solidFill>
                <a:latin typeface="Times New Roman"/>
                <a:cs typeface="Times New Roman"/>
              </a:rPr>
              <a:t>fulfilled </a:t>
            </a:r>
            <a:r>
              <a:rPr sz="1000" spc="-60" dirty="0">
                <a:solidFill>
                  <a:srgbClr val="231F20"/>
                </a:solidFill>
                <a:latin typeface="Times New Roman"/>
                <a:cs typeface="Times New Roman"/>
              </a:rPr>
              <a:t>life </a:t>
            </a:r>
            <a:r>
              <a:rPr sz="1000" spc="-50" dirty="0">
                <a:solidFill>
                  <a:srgbClr val="231F20"/>
                </a:solidFill>
                <a:latin typeface="Times New Roman"/>
                <a:cs typeface="Times New Roman"/>
              </a:rPr>
              <a:t>– </a:t>
            </a:r>
            <a:r>
              <a:rPr sz="1000" spc="-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1000" spc="-35" dirty="0">
                <a:solidFill>
                  <a:srgbClr val="231F20"/>
                </a:solidFill>
                <a:latin typeface="Times New Roman"/>
                <a:cs typeface="Times New Roman"/>
              </a:rPr>
              <a:t>all </a:t>
            </a:r>
            <a:r>
              <a:rPr sz="1000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1000" spc="-4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sz="1000" spc="-70" dirty="0">
                <a:solidFill>
                  <a:srgbClr val="231F20"/>
                </a:solidFill>
                <a:latin typeface="Times New Roman"/>
                <a:cs typeface="Times New Roman"/>
              </a:rPr>
              <a:t>so 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during a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stay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in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Somatheeram.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If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you want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to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improve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your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health,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lose  weight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or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purify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system, you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should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resort to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Ayurvedic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cuisine attuned  to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your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particular</a:t>
            </a:r>
            <a:r>
              <a:rPr sz="1000" spc="-1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constitution.</a:t>
            </a:r>
            <a:endParaRPr sz="1000">
              <a:latin typeface="Georgia"/>
              <a:cs typeface="Georgia"/>
            </a:endParaRPr>
          </a:p>
          <a:p>
            <a:pPr marL="1688464" marR="6350" algn="just">
              <a:lnSpc>
                <a:spcPct val="133300"/>
              </a:lnSpc>
            </a:pP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Integral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to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each</a:t>
            </a:r>
            <a:r>
              <a:rPr sz="10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course of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Ayurvedic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treatment is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appropriate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diet.  During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initial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examination,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Somatheeram doctors compile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perso- 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nal Ayurvedic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diet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plan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for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each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guest </a:t>
            </a:r>
            <a:r>
              <a:rPr sz="1000" spc="-195" dirty="0">
                <a:solidFill>
                  <a:srgbClr val="231F20"/>
                </a:solidFill>
                <a:latin typeface="Georgia"/>
                <a:cs typeface="Georgia"/>
              </a:rPr>
              <a:t>–</a:t>
            </a:r>
            <a:r>
              <a:rPr sz="1000" spc="-15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in accordance with his/her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personal 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Dosha or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constitution. Various types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fruit,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freshly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pressed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juices,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exotic 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spices </a:t>
            </a:r>
            <a:r>
              <a:rPr sz="1000" spc="-195" dirty="0">
                <a:solidFill>
                  <a:srgbClr val="231F20"/>
                </a:solidFill>
                <a:latin typeface="Georgia"/>
                <a:cs typeface="Georgia"/>
              </a:rPr>
              <a:t>– </a:t>
            </a: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all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these promise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varied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tasty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nutritional regime. </a:t>
            </a:r>
            <a:r>
              <a:rPr sz="1000" spc="-35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course, 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cuisine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also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includes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non-Ayurvedic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dishes from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Europe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</a:t>
            </a:r>
            <a:r>
              <a:rPr sz="1000" spc="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China.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100">
              <a:latin typeface="Georgia"/>
              <a:cs typeface="Georgia"/>
            </a:endParaRPr>
          </a:p>
          <a:p>
            <a:pPr marL="4523740" marR="5080" indent="153670" algn="r">
              <a:lnSpc>
                <a:spcPct val="104200"/>
              </a:lnSpc>
              <a:spcBef>
                <a:spcPts val="655"/>
              </a:spcBef>
            </a:pPr>
            <a:r>
              <a:rPr sz="800" spc="-17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800" spc="-95" dirty="0">
                <a:solidFill>
                  <a:srgbClr val="231F20"/>
                </a:solidFill>
                <a:latin typeface="Arial"/>
                <a:cs typeface="Arial"/>
              </a:rPr>
              <a:t>wide</a:t>
            </a:r>
            <a:r>
              <a:rPr sz="8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105" dirty="0">
                <a:solidFill>
                  <a:srgbClr val="231F20"/>
                </a:solidFill>
                <a:latin typeface="Arial"/>
                <a:cs typeface="Arial"/>
              </a:rPr>
              <a:t>range</a:t>
            </a:r>
            <a:r>
              <a:rPr sz="8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8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100" dirty="0">
                <a:solidFill>
                  <a:srgbClr val="231F20"/>
                </a:solidFill>
                <a:latin typeface="Arial"/>
                <a:cs typeface="Arial"/>
              </a:rPr>
              <a:t>herbs are </a:t>
            </a:r>
            <a:r>
              <a:rPr sz="800" spc="-114" dirty="0">
                <a:solidFill>
                  <a:srgbClr val="231F20"/>
                </a:solidFill>
                <a:latin typeface="Arial"/>
                <a:cs typeface="Arial"/>
              </a:rPr>
              <a:t>used</a:t>
            </a:r>
            <a:r>
              <a:rPr sz="8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sz="8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13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8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105" dirty="0">
                <a:solidFill>
                  <a:srgbClr val="231F20"/>
                </a:solidFill>
                <a:latin typeface="Arial"/>
                <a:cs typeface="Arial"/>
              </a:rPr>
              <a:t>balanced </a:t>
            </a:r>
            <a:r>
              <a:rPr sz="800" spc="-70" dirty="0">
                <a:solidFill>
                  <a:srgbClr val="231F20"/>
                </a:solidFill>
                <a:latin typeface="Arial"/>
                <a:cs typeface="Arial"/>
              </a:rPr>
              <a:t>diet.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Arial"/>
              <a:cs typeface="Arial"/>
            </a:endParaRPr>
          </a:p>
          <a:p>
            <a:pPr marL="1023619">
              <a:lnSpc>
                <a:spcPct val="100000"/>
              </a:lnSpc>
              <a:spcBef>
                <a:spcPts val="5"/>
              </a:spcBef>
            </a:pPr>
            <a:r>
              <a:rPr sz="1300" spc="-114" dirty="0">
                <a:solidFill>
                  <a:srgbClr val="231F20"/>
                </a:solidFill>
                <a:latin typeface="Arial"/>
                <a:cs typeface="Arial"/>
              </a:rPr>
              <a:t>Ayurvedic</a:t>
            </a:r>
            <a:r>
              <a:rPr sz="13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spc="-105" dirty="0">
                <a:solidFill>
                  <a:srgbClr val="231F20"/>
                </a:solidFill>
                <a:latin typeface="Arial"/>
                <a:cs typeface="Arial"/>
              </a:rPr>
              <a:t>Diet</a:t>
            </a:r>
            <a:endParaRPr sz="1300">
              <a:latin typeface="Arial"/>
              <a:cs typeface="Arial"/>
            </a:endParaRPr>
          </a:p>
          <a:p>
            <a:pPr marL="579120" marR="582295" indent="495300">
              <a:lnSpc>
                <a:spcPct val="100000"/>
              </a:lnSpc>
              <a:spcBef>
                <a:spcPts val="1140"/>
              </a:spcBef>
            </a:pP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An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Ayurvedic meal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thrives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art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composition. 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various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ingredients 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are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skilfully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combined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terms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flavour,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colour,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consistency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preparation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method.</a:t>
            </a:r>
            <a:endParaRPr sz="1000">
              <a:latin typeface="Arial"/>
              <a:cs typeface="Arial"/>
            </a:endParaRPr>
          </a:p>
          <a:p>
            <a:pPr marL="12700" marR="387350">
              <a:lnSpc>
                <a:spcPct val="100000"/>
              </a:lnSpc>
            </a:pP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food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has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pleasant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aroma,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stimulates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the appetite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contains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all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six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rasas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or tastes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carefully 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measured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quantities.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An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Ayurvedic meal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above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all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else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balanced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every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respect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wholesome. 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it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contains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all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the ingredients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necessary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health: proteins,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carbohydrates, 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fats,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vitamins,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minerals 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trace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elements. 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preparation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method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combination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foods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make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meal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particularly 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agreeable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easy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to digest.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Roughly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200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different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Ayurvedic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dishes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sz="1000" spc="-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available.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4089" y="1046048"/>
            <a:ext cx="7005955" cy="4108450"/>
            <a:chOff x="554089" y="1046048"/>
            <a:chExt cx="7005955" cy="4108450"/>
          </a:xfrm>
        </p:grpSpPr>
        <p:sp>
          <p:nvSpPr>
            <p:cNvPr id="10" name="object 10"/>
            <p:cNvSpPr/>
            <p:nvPr/>
          </p:nvSpPr>
          <p:spPr>
            <a:xfrm>
              <a:off x="5874296" y="1811997"/>
              <a:ext cx="1685696" cy="26640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36327" y="1046048"/>
              <a:ext cx="751839" cy="288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088" y="4124019"/>
              <a:ext cx="924560" cy="1030605"/>
            </a:xfrm>
            <a:custGeom>
              <a:avLst/>
              <a:gdLst/>
              <a:ahLst/>
              <a:cxnLst/>
              <a:rect l="l" t="t" r="r" b="b"/>
              <a:pathLst>
                <a:path w="924560" h="1030604">
                  <a:moveTo>
                    <a:pt x="413486" y="767600"/>
                  </a:moveTo>
                  <a:lnTo>
                    <a:pt x="393560" y="758367"/>
                  </a:lnTo>
                  <a:lnTo>
                    <a:pt x="380187" y="754761"/>
                  </a:lnTo>
                  <a:lnTo>
                    <a:pt x="367322" y="756310"/>
                  </a:lnTo>
                  <a:lnTo>
                    <a:pt x="348907" y="762558"/>
                  </a:lnTo>
                  <a:lnTo>
                    <a:pt x="303390" y="772439"/>
                  </a:lnTo>
                  <a:lnTo>
                    <a:pt x="260108" y="768629"/>
                  </a:lnTo>
                  <a:lnTo>
                    <a:pt x="220192" y="751395"/>
                  </a:lnTo>
                  <a:lnTo>
                    <a:pt x="184734" y="721017"/>
                  </a:lnTo>
                  <a:lnTo>
                    <a:pt x="178511" y="713511"/>
                  </a:lnTo>
                  <a:lnTo>
                    <a:pt x="174764" y="710565"/>
                  </a:lnTo>
                  <a:lnTo>
                    <a:pt x="160515" y="702652"/>
                  </a:lnTo>
                  <a:lnTo>
                    <a:pt x="147993" y="702297"/>
                  </a:lnTo>
                  <a:lnTo>
                    <a:pt x="137706" y="709358"/>
                  </a:lnTo>
                  <a:lnTo>
                    <a:pt x="130136" y="723633"/>
                  </a:lnTo>
                  <a:lnTo>
                    <a:pt x="57289" y="940333"/>
                  </a:lnTo>
                  <a:lnTo>
                    <a:pt x="235851" y="852271"/>
                  </a:lnTo>
                  <a:lnTo>
                    <a:pt x="325107" y="1030465"/>
                  </a:lnTo>
                  <a:lnTo>
                    <a:pt x="413486" y="767600"/>
                  </a:lnTo>
                  <a:close/>
                </a:path>
                <a:path w="924560" h="1030604">
                  <a:moveTo>
                    <a:pt x="732078" y="430034"/>
                  </a:moveTo>
                  <a:lnTo>
                    <a:pt x="725246" y="403136"/>
                  </a:lnTo>
                  <a:lnTo>
                    <a:pt x="717943" y="380326"/>
                  </a:lnTo>
                  <a:lnTo>
                    <a:pt x="714895" y="357746"/>
                  </a:lnTo>
                  <a:lnTo>
                    <a:pt x="716241" y="334987"/>
                  </a:lnTo>
                  <a:lnTo>
                    <a:pt x="722071" y="311645"/>
                  </a:lnTo>
                  <a:lnTo>
                    <a:pt x="723036" y="306616"/>
                  </a:lnTo>
                  <a:lnTo>
                    <a:pt x="723214" y="306552"/>
                  </a:lnTo>
                  <a:lnTo>
                    <a:pt x="727189" y="285051"/>
                  </a:lnTo>
                  <a:lnTo>
                    <a:pt x="728014" y="280657"/>
                  </a:lnTo>
                  <a:lnTo>
                    <a:pt x="724687" y="256413"/>
                  </a:lnTo>
                  <a:lnTo>
                    <a:pt x="713562" y="234543"/>
                  </a:lnTo>
                  <a:lnTo>
                    <a:pt x="694969" y="215760"/>
                  </a:lnTo>
                  <a:lnTo>
                    <a:pt x="677049" y="199720"/>
                  </a:lnTo>
                  <a:lnTo>
                    <a:pt x="663003" y="181749"/>
                  </a:lnTo>
                  <a:lnTo>
                    <a:pt x="652665" y="161467"/>
                  </a:lnTo>
                  <a:lnTo>
                    <a:pt x="645934" y="138468"/>
                  </a:lnTo>
                  <a:lnTo>
                    <a:pt x="636752" y="112242"/>
                  </a:lnTo>
                  <a:lnTo>
                    <a:pt x="621322" y="92113"/>
                  </a:lnTo>
                  <a:lnTo>
                    <a:pt x="599998" y="78359"/>
                  </a:lnTo>
                  <a:lnTo>
                    <a:pt x="573125" y="71272"/>
                  </a:lnTo>
                  <a:lnTo>
                    <a:pt x="550252" y="66408"/>
                  </a:lnTo>
                  <a:lnTo>
                    <a:pt x="529805" y="57772"/>
                  </a:lnTo>
                  <a:lnTo>
                    <a:pt x="511403" y="45313"/>
                  </a:lnTo>
                  <a:lnTo>
                    <a:pt x="494677" y="28956"/>
                  </a:lnTo>
                  <a:lnTo>
                    <a:pt x="474179" y="11188"/>
                  </a:lnTo>
                  <a:lnTo>
                    <a:pt x="451231" y="1498"/>
                  </a:lnTo>
                  <a:lnTo>
                    <a:pt x="426351" y="0"/>
                  </a:lnTo>
                  <a:lnTo>
                    <a:pt x="400138" y="6756"/>
                  </a:lnTo>
                  <a:lnTo>
                    <a:pt x="377317" y="14084"/>
                  </a:lnTo>
                  <a:lnTo>
                    <a:pt x="354736" y="17119"/>
                  </a:lnTo>
                  <a:lnTo>
                    <a:pt x="331990" y="15786"/>
                  </a:lnTo>
                  <a:lnTo>
                    <a:pt x="308648" y="10020"/>
                  </a:lnTo>
                  <a:lnTo>
                    <a:pt x="282105" y="4978"/>
                  </a:lnTo>
                  <a:lnTo>
                    <a:pt x="257314" y="8039"/>
                  </a:lnTo>
                  <a:lnTo>
                    <a:pt x="234911" y="19088"/>
                  </a:lnTo>
                  <a:lnTo>
                    <a:pt x="215557" y="38011"/>
                  </a:lnTo>
                  <a:lnTo>
                    <a:pt x="199478" y="55841"/>
                  </a:lnTo>
                  <a:lnTo>
                    <a:pt x="181508" y="69862"/>
                  </a:lnTo>
                  <a:lnTo>
                    <a:pt x="161201" y="80187"/>
                  </a:lnTo>
                  <a:lnTo>
                    <a:pt x="138163" y="86918"/>
                  </a:lnTo>
                  <a:lnTo>
                    <a:pt x="112001" y="96113"/>
                  </a:lnTo>
                  <a:lnTo>
                    <a:pt x="91897" y="111607"/>
                  </a:lnTo>
                  <a:lnTo>
                    <a:pt x="78143" y="132994"/>
                  </a:lnTo>
                  <a:lnTo>
                    <a:pt x="71043" y="159880"/>
                  </a:lnTo>
                  <a:lnTo>
                    <a:pt x="66446" y="182194"/>
                  </a:lnTo>
                  <a:lnTo>
                    <a:pt x="58318" y="202260"/>
                  </a:lnTo>
                  <a:lnTo>
                    <a:pt x="46418" y="220332"/>
                  </a:lnTo>
                  <a:lnTo>
                    <a:pt x="30492" y="236639"/>
                  </a:lnTo>
                  <a:lnTo>
                    <a:pt x="12014" y="257441"/>
                  </a:lnTo>
                  <a:lnTo>
                    <a:pt x="1778" y="280708"/>
                  </a:lnTo>
                  <a:lnTo>
                    <a:pt x="0" y="306006"/>
                  </a:lnTo>
                  <a:lnTo>
                    <a:pt x="6832" y="332892"/>
                  </a:lnTo>
                  <a:lnTo>
                    <a:pt x="14135" y="355714"/>
                  </a:lnTo>
                  <a:lnTo>
                    <a:pt x="17183" y="378294"/>
                  </a:lnTo>
                  <a:lnTo>
                    <a:pt x="15836" y="401040"/>
                  </a:lnTo>
                  <a:lnTo>
                    <a:pt x="10007" y="424383"/>
                  </a:lnTo>
                  <a:lnTo>
                    <a:pt x="9029" y="429425"/>
                  </a:lnTo>
                  <a:lnTo>
                    <a:pt x="8864" y="429475"/>
                  </a:lnTo>
                  <a:lnTo>
                    <a:pt x="4064" y="455383"/>
                  </a:lnTo>
                  <a:lnTo>
                    <a:pt x="7391" y="479615"/>
                  </a:lnTo>
                  <a:lnTo>
                    <a:pt x="18516" y="501484"/>
                  </a:lnTo>
                  <a:lnTo>
                    <a:pt x="37109" y="520268"/>
                  </a:lnTo>
                  <a:lnTo>
                    <a:pt x="55029" y="536321"/>
                  </a:lnTo>
                  <a:lnTo>
                    <a:pt x="69075" y="554291"/>
                  </a:lnTo>
                  <a:lnTo>
                    <a:pt x="79413" y="574573"/>
                  </a:lnTo>
                  <a:lnTo>
                    <a:pt x="86144" y="597560"/>
                  </a:lnTo>
                  <a:lnTo>
                    <a:pt x="95326" y="623798"/>
                  </a:lnTo>
                  <a:lnTo>
                    <a:pt x="110756" y="643928"/>
                  </a:lnTo>
                  <a:lnTo>
                    <a:pt x="132080" y="657682"/>
                  </a:lnTo>
                  <a:lnTo>
                    <a:pt x="158953" y="664756"/>
                  </a:lnTo>
                  <a:lnTo>
                    <a:pt x="181825" y="669632"/>
                  </a:lnTo>
                  <a:lnTo>
                    <a:pt x="202272" y="678256"/>
                  </a:lnTo>
                  <a:lnTo>
                    <a:pt x="220675" y="690727"/>
                  </a:lnTo>
                  <a:lnTo>
                    <a:pt x="237401" y="707072"/>
                  </a:lnTo>
                  <a:lnTo>
                    <a:pt x="257886" y="724852"/>
                  </a:lnTo>
                  <a:lnTo>
                    <a:pt x="280847" y="734542"/>
                  </a:lnTo>
                  <a:lnTo>
                    <a:pt x="305714" y="736041"/>
                  </a:lnTo>
                  <a:lnTo>
                    <a:pt x="331939" y="729272"/>
                  </a:lnTo>
                  <a:lnTo>
                    <a:pt x="354761" y="721956"/>
                  </a:lnTo>
                  <a:lnTo>
                    <a:pt x="377342" y="718921"/>
                  </a:lnTo>
                  <a:lnTo>
                    <a:pt x="400088" y="720255"/>
                  </a:lnTo>
                  <a:lnTo>
                    <a:pt x="423430" y="726008"/>
                  </a:lnTo>
                  <a:lnTo>
                    <a:pt x="449973" y="731062"/>
                  </a:lnTo>
                  <a:lnTo>
                    <a:pt x="474764" y="728002"/>
                  </a:lnTo>
                  <a:lnTo>
                    <a:pt x="497166" y="716953"/>
                  </a:lnTo>
                  <a:lnTo>
                    <a:pt x="516521" y="698017"/>
                  </a:lnTo>
                  <a:lnTo>
                    <a:pt x="532599" y="680199"/>
                  </a:lnTo>
                  <a:lnTo>
                    <a:pt x="550570" y="666178"/>
                  </a:lnTo>
                  <a:lnTo>
                    <a:pt x="570877" y="655853"/>
                  </a:lnTo>
                  <a:lnTo>
                    <a:pt x="593915" y="649109"/>
                  </a:lnTo>
                  <a:lnTo>
                    <a:pt x="620077" y="639927"/>
                  </a:lnTo>
                  <a:lnTo>
                    <a:pt x="640181" y="624433"/>
                  </a:lnTo>
                  <a:lnTo>
                    <a:pt x="653935" y="603046"/>
                  </a:lnTo>
                  <a:lnTo>
                    <a:pt x="661035" y="576148"/>
                  </a:lnTo>
                  <a:lnTo>
                    <a:pt x="665632" y="553847"/>
                  </a:lnTo>
                  <a:lnTo>
                    <a:pt x="673760" y="533781"/>
                  </a:lnTo>
                  <a:lnTo>
                    <a:pt x="685660" y="515708"/>
                  </a:lnTo>
                  <a:lnTo>
                    <a:pt x="701586" y="499389"/>
                  </a:lnTo>
                  <a:lnTo>
                    <a:pt x="720064" y="478599"/>
                  </a:lnTo>
                  <a:lnTo>
                    <a:pt x="730300" y="455333"/>
                  </a:lnTo>
                  <a:lnTo>
                    <a:pt x="732078" y="430034"/>
                  </a:lnTo>
                  <a:close/>
                </a:path>
                <a:path w="924560" h="1030604">
                  <a:moveTo>
                    <a:pt x="924521" y="725462"/>
                  </a:moveTo>
                  <a:lnTo>
                    <a:pt x="739254" y="519099"/>
                  </a:lnTo>
                  <a:lnTo>
                    <a:pt x="721398" y="531888"/>
                  </a:lnTo>
                  <a:lnTo>
                    <a:pt x="711682" y="541743"/>
                  </a:lnTo>
                  <a:lnTo>
                    <a:pt x="706704" y="553707"/>
                  </a:lnTo>
                  <a:lnTo>
                    <a:pt x="703072" y="572808"/>
                  </a:lnTo>
                  <a:lnTo>
                    <a:pt x="689254" y="617308"/>
                  </a:lnTo>
                  <a:lnTo>
                    <a:pt x="664616" y="653097"/>
                  </a:lnTo>
                  <a:lnTo>
                    <a:pt x="629958" y="679361"/>
                  </a:lnTo>
                  <a:lnTo>
                    <a:pt x="586066" y="695261"/>
                  </a:lnTo>
                  <a:lnTo>
                    <a:pt x="576478" y="696976"/>
                  </a:lnTo>
                  <a:lnTo>
                    <a:pt x="572071" y="698779"/>
                  </a:lnTo>
                  <a:lnTo>
                    <a:pt x="558165" y="707288"/>
                  </a:lnTo>
                  <a:lnTo>
                    <a:pt x="551688" y="718019"/>
                  </a:lnTo>
                  <a:lnTo>
                    <a:pt x="552754" y="730453"/>
                  </a:lnTo>
                  <a:lnTo>
                    <a:pt x="561467" y="744067"/>
                  </a:lnTo>
                  <a:lnTo>
                    <a:pt x="714197" y="914171"/>
                  </a:lnTo>
                  <a:lnTo>
                    <a:pt x="725474" y="715403"/>
                  </a:lnTo>
                  <a:lnTo>
                    <a:pt x="924521" y="72546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 rot="16740000">
            <a:off x="569890" y="4397431"/>
            <a:ext cx="118491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18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 rot="17280000">
            <a:off x="579729" y="4356356"/>
            <a:ext cx="117672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 rot="17760000">
            <a:off x="594516" y="4317094"/>
            <a:ext cx="118704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 rot="18240000">
            <a:off x="615540" y="4281860"/>
            <a:ext cx="116182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647360" y="4240228"/>
            <a:ext cx="118491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 rot="19380000">
            <a:off x="678233" y="4212725"/>
            <a:ext cx="117280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14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 rot="19920000">
            <a:off x="712654" y="4188895"/>
            <a:ext cx="118704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1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 rot="20400000">
            <a:off x="752831" y="4169838"/>
            <a:ext cx="118491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 rot="20940000">
            <a:off x="794196" y="4157259"/>
            <a:ext cx="117872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 rot="21300000">
            <a:off x="833299" y="4151226"/>
            <a:ext cx="117672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 rot="120000">
            <a:off x="875082" y="4150563"/>
            <a:ext cx="118704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1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 rot="480000">
            <a:off x="910375" y="4154187"/>
            <a:ext cx="113707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 rot="1020000">
            <a:off x="941987" y="4162150"/>
            <a:ext cx="118282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1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 rot="1680000">
            <a:off x="993038" y="4182337"/>
            <a:ext cx="11653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19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 rot="1980000">
            <a:off x="1023700" y="4201267"/>
            <a:ext cx="118704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1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 rot="2640000">
            <a:off x="1059540" y="4230143"/>
            <a:ext cx="118704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1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 rot="3120000">
            <a:off x="1089119" y="4262495"/>
            <a:ext cx="118704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75"/>
              </a:lnSpc>
            </a:pPr>
            <a:r>
              <a:rPr sz="850" spc="-1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9246" y="4301005"/>
            <a:ext cx="85953" cy="973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 rot="20640000">
            <a:off x="786712" y="4412411"/>
            <a:ext cx="222330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50" b="1" spc="-75" dirty="0">
                <a:solidFill>
                  <a:srgbClr val="FFFFFF"/>
                </a:solidFill>
                <a:latin typeface="Arial"/>
                <a:cs typeface="Arial"/>
              </a:rPr>
              <a:t>METRO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20640000">
            <a:off x="721461" y="4497115"/>
            <a:ext cx="404393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50" b="1" spc="-85" dirty="0">
                <a:solidFill>
                  <a:srgbClr val="FFFFFF"/>
                </a:solidFill>
                <a:latin typeface="Arial"/>
                <a:cs typeface="Arial"/>
              </a:rPr>
              <a:t>FOOD</a:t>
            </a:r>
            <a:r>
              <a:rPr sz="5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25" b="1" spc="-127" baseline="5050" dirty="0">
                <a:solidFill>
                  <a:srgbClr val="FFFFFF"/>
                </a:solidFill>
                <a:latin typeface="Arial"/>
                <a:cs typeface="Arial"/>
              </a:rPr>
              <a:t>WARD</a:t>
            </a:r>
            <a:endParaRPr sz="825" baseline="5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20640000">
            <a:off x="868836" y="4581808"/>
            <a:ext cx="161600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50" b="1" spc="-30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5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7398" y="4275135"/>
            <a:ext cx="459740" cy="459740"/>
          </a:xfrm>
          <a:custGeom>
            <a:avLst/>
            <a:gdLst/>
            <a:ahLst/>
            <a:cxnLst/>
            <a:rect l="l" t="t" r="r" b="b"/>
            <a:pathLst>
              <a:path w="459740" h="459739">
                <a:moveTo>
                  <a:pt x="297117" y="450254"/>
                </a:moveTo>
                <a:lnTo>
                  <a:pt x="340200" y="432180"/>
                </a:lnTo>
                <a:lnTo>
                  <a:pt x="377675" y="406669"/>
                </a:lnTo>
                <a:lnTo>
                  <a:pt x="408926" y="374876"/>
                </a:lnTo>
                <a:lnTo>
                  <a:pt x="433336" y="337962"/>
                </a:lnTo>
                <a:lnTo>
                  <a:pt x="450290" y="297084"/>
                </a:lnTo>
                <a:lnTo>
                  <a:pt x="459172" y="253399"/>
                </a:lnTo>
                <a:lnTo>
                  <a:pt x="459365" y="208066"/>
                </a:lnTo>
                <a:lnTo>
                  <a:pt x="450254" y="162243"/>
                </a:lnTo>
                <a:lnTo>
                  <a:pt x="432180" y="119161"/>
                </a:lnTo>
                <a:lnTo>
                  <a:pt x="406669" y="81687"/>
                </a:lnTo>
                <a:lnTo>
                  <a:pt x="374876" y="50438"/>
                </a:lnTo>
                <a:lnTo>
                  <a:pt x="337962" y="26030"/>
                </a:lnTo>
                <a:lnTo>
                  <a:pt x="297084" y="9076"/>
                </a:lnTo>
                <a:lnTo>
                  <a:pt x="253399" y="195"/>
                </a:lnTo>
                <a:lnTo>
                  <a:pt x="208066" y="0"/>
                </a:lnTo>
                <a:lnTo>
                  <a:pt x="162243" y="9107"/>
                </a:lnTo>
                <a:lnTo>
                  <a:pt x="119161" y="27180"/>
                </a:lnTo>
                <a:lnTo>
                  <a:pt x="81687" y="52692"/>
                </a:lnTo>
                <a:lnTo>
                  <a:pt x="50438" y="84484"/>
                </a:lnTo>
                <a:lnTo>
                  <a:pt x="26030" y="121399"/>
                </a:lnTo>
                <a:lnTo>
                  <a:pt x="9076" y="162277"/>
                </a:lnTo>
                <a:lnTo>
                  <a:pt x="195" y="205962"/>
                </a:lnTo>
                <a:lnTo>
                  <a:pt x="0" y="251295"/>
                </a:lnTo>
                <a:lnTo>
                  <a:pt x="9107" y="297117"/>
                </a:lnTo>
                <a:lnTo>
                  <a:pt x="27180" y="340200"/>
                </a:lnTo>
                <a:lnTo>
                  <a:pt x="52692" y="377675"/>
                </a:lnTo>
                <a:lnTo>
                  <a:pt x="84484" y="408926"/>
                </a:lnTo>
                <a:lnTo>
                  <a:pt x="121399" y="433336"/>
                </a:lnTo>
                <a:lnTo>
                  <a:pt x="162277" y="450290"/>
                </a:lnTo>
                <a:lnTo>
                  <a:pt x="205962" y="459172"/>
                </a:lnTo>
                <a:lnTo>
                  <a:pt x="251295" y="459365"/>
                </a:lnTo>
                <a:lnTo>
                  <a:pt x="297117" y="450254"/>
                </a:lnTo>
                <a:close/>
              </a:path>
            </a:pathLst>
          </a:custGeom>
          <a:ln w="49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 rot="1320000">
            <a:off x="756592" y="4730965"/>
            <a:ext cx="82922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10</a:t>
            </a:fld>
            <a:endParaRPr spc="-80" dirty="0"/>
          </a:p>
        </p:txBody>
      </p:sp>
      <p:sp>
        <p:nvSpPr>
          <p:cNvPr id="36" name="object 36"/>
          <p:cNvSpPr txBox="1"/>
          <p:nvPr/>
        </p:nvSpPr>
        <p:spPr>
          <a:xfrm rot="660000">
            <a:off x="801696" y="4747128"/>
            <a:ext cx="85300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50" b="1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 rot="120000">
            <a:off x="847294" y="4754474"/>
            <a:ext cx="77023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5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 rot="21420000">
            <a:off x="886141" y="4755305"/>
            <a:ext cx="83786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50" b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20760000">
            <a:off x="932697" y="4749865"/>
            <a:ext cx="85614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50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20220000">
            <a:off x="983902" y="4733885"/>
            <a:ext cx="85931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50" b="1" spc="-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5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19560000">
            <a:off x="1031008" y="4709425"/>
            <a:ext cx="85931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50" b="1" spc="-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 rot="18900000">
            <a:off x="1073037" y="4677221"/>
            <a:ext cx="85300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50" b="1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 rot="18420000">
            <a:off x="1108868" y="4637057"/>
            <a:ext cx="84683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50" b="1" spc="-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 rot="17760000">
            <a:off x="1134632" y="4587439"/>
            <a:ext cx="92964" cy="7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0"/>
              </a:lnSpc>
            </a:pPr>
            <a:r>
              <a:rPr sz="55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1160" y="6256508"/>
            <a:ext cx="121920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</a:pP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8605" y="184543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5">
                <a:moveTo>
                  <a:pt x="130213" y="0"/>
                </a:moveTo>
                <a:lnTo>
                  <a:pt x="79526" y="10296"/>
                </a:lnTo>
                <a:lnTo>
                  <a:pt x="38136" y="38374"/>
                </a:lnTo>
                <a:lnTo>
                  <a:pt x="10232" y="80018"/>
                </a:lnTo>
                <a:lnTo>
                  <a:pt x="0" y="131013"/>
                </a:lnTo>
                <a:lnTo>
                  <a:pt x="10232" y="182005"/>
                </a:lnTo>
                <a:lnTo>
                  <a:pt x="38136" y="223645"/>
                </a:lnTo>
                <a:lnTo>
                  <a:pt x="79526" y="251719"/>
                </a:lnTo>
                <a:lnTo>
                  <a:pt x="130213" y="262013"/>
                </a:lnTo>
                <a:lnTo>
                  <a:pt x="163396" y="257663"/>
                </a:lnTo>
                <a:lnTo>
                  <a:pt x="193428" y="245389"/>
                </a:lnTo>
                <a:lnTo>
                  <a:pt x="202468" y="238715"/>
                </a:lnTo>
                <a:lnTo>
                  <a:pt x="140066" y="238715"/>
                </a:lnTo>
                <a:lnTo>
                  <a:pt x="119956" y="236110"/>
                </a:lnTo>
                <a:lnTo>
                  <a:pt x="96977" y="228511"/>
                </a:lnTo>
                <a:lnTo>
                  <a:pt x="55243" y="202370"/>
                </a:lnTo>
                <a:lnTo>
                  <a:pt x="27209" y="165965"/>
                </a:lnTo>
                <a:lnTo>
                  <a:pt x="15291" y="124028"/>
                </a:lnTo>
                <a:lnTo>
                  <a:pt x="21907" y="81292"/>
                </a:lnTo>
                <a:lnTo>
                  <a:pt x="47156" y="45233"/>
                </a:lnTo>
                <a:lnTo>
                  <a:pt x="85790" y="21858"/>
                </a:lnTo>
                <a:lnTo>
                  <a:pt x="132198" y="13725"/>
                </a:lnTo>
                <a:lnTo>
                  <a:pt x="184938" y="13725"/>
                </a:lnTo>
                <a:lnTo>
                  <a:pt x="174135" y="7639"/>
                </a:lnTo>
                <a:lnTo>
                  <a:pt x="130213" y="0"/>
                </a:lnTo>
                <a:close/>
              </a:path>
              <a:path w="257175" h="262255">
                <a:moveTo>
                  <a:pt x="114922" y="38267"/>
                </a:moveTo>
                <a:lnTo>
                  <a:pt x="77840" y="52238"/>
                </a:lnTo>
                <a:lnTo>
                  <a:pt x="54519" y="77044"/>
                </a:lnTo>
                <a:lnTo>
                  <a:pt x="47955" y="104051"/>
                </a:lnTo>
                <a:lnTo>
                  <a:pt x="64590" y="131913"/>
                </a:lnTo>
                <a:lnTo>
                  <a:pt x="99152" y="145381"/>
                </a:lnTo>
                <a:lnTo>
                  <a:pt x="141309" y="152837"/>
                </a:lnTo>
                <a:lnTo>
                  <a:pt x="180733" y="162661"/>
                </a:lnTo>
                <a:lnTo>
                  <a:pt x="190632" y="167931"/>
                </a:lnTo>
                <a:lnTo>
                  <a:pt x="198701" y="174464"/>
                </a:lnTo>
                <a:lnTo>
                  <a:pt x="204211" y="182519"/>
                </a:lnTo>
                <a:lnTo>
                  <a:pt x="206438" y="192354"/>
                </a:lnTo>
                <a:lnTo>
                  <a:pt x="203675" y="206095"/>
                </a:lnTo>
                <a:lnTo>
                  <a:pt x="159222" y="236558"/>
                </a:lnTo>
                <a:lnTo>
                  <a:pt x="140066" y="238715"/>
                </a:lnTo>
                <a:lnTo>
                  <a:pt x="202468" y="238715"/>
                </a:lnTo>
                <a:lnTo>
                  <a:pt x="239661" y="201714"/>
                </a:lnTo>
                <a:lnTo>
                  <a:pt x="247167" y="176060"/>
                </a:lnTo>
                <a:lnTo>
                  <a:pt x="227407" y="149345"/>
                </a:lnTo>
                <a:lnTo>
                  <a:pt x="186711" y="136368"/>
                </a:lnTo>
                <a:lnTo>
                  <a:pt x="139581" y="128129"/>
                </a:lnTo>
                <a:lnTo>
                  <a:pt x="100522" y="115628"/>
                </a:lnTo>
                <a:lnTo>
                  <a:pt x="84035" y="89865"/>
                </a:lnTo>
                <a:lnTo>
                  <a:pt x="85696" y="79773"/>
                </a:lnTo>
                <a:lnTo>
                  <a:pt x="90785" y="70111"/>
                </a:lnTo>
                <a:lnTo>
                  <a:pt x="99180" y="61481"/>
                </a:lnTo>
                <a:lnTo>
                  <a:pt x="110756" y="54483"/>
                </a:lnTo>
                <a:lnTo>
                  <a:pt x="132277" y="47512"/>
                </a:lnTo>
                <a:lnTo>
                  <a:pt x="168979" y="47512"/>
                </a:lnTo>
                <a:lnTo>
                  <a:pt x="162770" y="43762"/>
                </a:lnTo>
                <a:lnTo>
                  <a:pt x="114922" y="38267"/>
                </a:lnTo>
                <a:close/>
              </a:path>
              <a:path w="257175" h="262255">
                <a:moveTo>
                  <a:pt x="184938" y="13725"/>
                </a:moveTo>
                <a:lnTo>
                  <a:pt x="132198" y="13725"/>
                </a:lnTo>
                <a:lnTo>
                  <a:pt x="180771" y="23393"/>
                </a:lnTo>
                <a:lnTo>
                  <a:pt x="206350" y="37357"/>
                </a:lnTo>
                <a:lnTo>
                  <a:pt x="227722" y="55916"/>
                </a:lnTo>
                <a:lnTo>
                  <a:pt x="244424" y="77644"/>
                </a:lnTo>
                <a:lnTo>
                  <a:pt x="255993" y="101117"/>
                </a:lnTo>
                <a:lnTo>
                  <a:pt x="257009" y="100977"/>
                </a:lnTo>
                <a:lnTo>
                  <a:pt x="240176" y="60784"/>
                </a:lnTo>
                <a:lnTo>
                  <a:pt x="211670" y="28786"/>
                </a:lnTo>
                <a:lnTo>
                  <a:pt x="184938" y="13725"/>
                </a:lnTo>
                <a:close/>
              </a:path>
              <a:path w="257175" h="262255">
                <a:moveTo>
                  <a:pt x="216858" y="76431"/>
                </a:moveTo>
                <a:lnTo>
                  <a:pt x="219570" y="78257"/>
                </a:lnTo>
                <a:lnTo>
                  <a:pt x="218389" y="77355"/>
                </a:lnTo>
                <a:lnTo>
                  <a:pt x="216858" y="76431"/>
                </a:lnTo>
                <a:close/>
              </a:path>
              <a:path w="257175" h="262255">
                <a:moveTo>
                  <a:pt x="181710" y="55201"/>
                </a:moveTo>
                <a:lnTo>
                  <a:pt x="216858" y="76431"/>
                </a:lnTo>
                <a:lnTo>
                  <a:pt x="210197" y="71945"/>
                </a:lnTo>
                <a:lnTo>
                  <a:pt x="209969" y="71843"/>
                </a:lnTo>
                <a:lnTo>
                  <a:pt x="182976" y="55583"/>
                </a:lnTo>
                <a:lnTo>
                  <a:pt x="181710" y="55201"/>
                </a:lnTo>
                <a:close/>
              </a:path>
              <a:path w="257175" h="262255">
                <a:moveTo>
                  <a:pt x="168979" y="47512"/>
                </a:moveTo>
                <a:lnTo>
                  <a:pt x="132277" y="47512"/>
                </a:lnTo>
                <a:lnTo>
                  <a:pt x="156714" y="47675"/>
                </a:lnTo>
                <a:lnTo>
                  <a:pt x="181710" y="55201"/>
                </a:lnTo>
                <a:lnTo>
                  <a:pt x="168979" y="47512"/>
                </a:lnTo>
                <a:close/>
              </a:path>
            </a:pathLst>
          </a:custGeom>
          <a:solidFill>
            <a:srgbClr val="B842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5707" y="1716688"/>
            <a:ext cx="5333999" cy="626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3300"/>
              </a:lnSpc>
              <a:spcBef>
                <a:spcPts val="100"/>
              </a:spcBef>
            </a:pP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building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style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is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traditional </a:t>
            </a:r>
            <a:r>
              <a:rPr lang="en-IN" sz="1000" spc="-9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lang="en-IN" sz="1000" spc="-90" dirty="0" smtClean="0">
                <a:solidFill>
                  <a:srgbClr val="231F20"/>
                </a:solidFill>
                <a:latin typeface="Georgia"/>
                <a:cs typeface="Georgia"/>
              </a:rPr>
              <a:t>Rajput Ana </a:t>
            </a:r>
            <a:r>
              <a:rPr sz="1000" spc="-90" dirty="0" smtClean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Indian,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while the standard of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furni- 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shings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hygiene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is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decidedly European. </a:t>
            </a:r>
            <a:r>
              <a:rPr sz="1000" spc="-50" dirty="0">
                <a:solidFill>
                  <a:srgbClr val="231F20"/>
                </a:solidFill>
                <a:latin typeface="Georgia"/>
                <a:cs typeface="Georgia"/>
              </a:rPr>
              <a:t>All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rooms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are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appointed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with </a:t>
            </a:r>
            <a:r>
              <a:rPr sz="10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shower,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toilet,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fans,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mosquito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nets,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telephone.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Depending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on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exact 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position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of the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accommodation,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lang="en-IN" sz="1000" spc="-90" dirty="0" smtClean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lang="en-IN" sz="1000" spc="-90" dirty="0" err="1" smtClean="0">
                <a:solidFill>
                  <a:srgbClr val="231F20"/>
                </a:solidFill>
                <a:latin typeface="Georgia"/>
                <a:cs typeface="Georgia"/>
              </a:rPr>
              <a:t>nal</a:t>
            </a:r>
            <a:r>
              <a:rPr lang="en-IN" sz="1000" spc="-90" dirty="0" smtClean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lang="en-IN" sz="1000" spc="-85" dirty="0" err="1" smtClean="0">
                <a:solidFill>
                  <a:srgbClr val="231F20"/>
                </a:solidFill>
                <a:latin typeface="Georgia"/>
                <a:cs typeface="Georgia"/>
              </a:rPr>
              <a:t>sorovar</a:t>
            </a:r>
            <a:r>
              <a:rPr lang="en-IN" sz="1000" spc="-85" dirty="0" smtClean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5" dirty="0" smtClean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is merely </a:t>
            </a:r>
            <a:r>
              <a:rPr sz="1000" spc="20" dirty="0">
                <a:solidFill>
                  <a:srgbClr val="231F20"/>
                </a:solidFill>
                <a:latin typeface="Georgia"/>
                <a:cs typeface="Georgia"/>
              </a:rPr>
              <a:t>1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to </a:t>
            </a:r>
            <a:r>
              <a:rPr lang="en-IN" sz="1000" spc="-80" dirty="0" smtClean="0">
                <a:solidFill>
                  <a:srgbClr val="231F20"/>
                </a:solidFill>
                <a:latin typeface="Georgia"/>
                <a:cs typeface="Georgia"/>
              </a:rPr>
              <a:t>10 </a:t>
            </a:r>
            <a:r>
              <a:rPr sz="1000" spc="-105" dirty="0" smtClean="0">
                <a:solidFill>
                  <a:srgbClr val="231F20"/>
                </a:solidFill>
                <a:latin typeface="Georgia"/>
                <a:cs typeface="Georgia"/>
              </a:rPr>
              <a:t>minutes</a:t>
            </a:r>
            <a:r>
              <a:rPr sz="1000" spc="-50" dirty="0" smtClean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away.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6045" y="1048588"/>
            <a:ext cx="951230" cy="379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92707" y="6243746"/>
            <a:ext cx="147320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35990">
              <a:lnSpc>
                <a:spcPct val="100000"/>
              </a:lnSpc>
              <a:spcBef>
                <a:spcPts val="125"/>
              </a:spcBef>
              <a:tabLst>
                <a:tab pos="1270000" algn="l"/>
              </a:tabLst>
            </a:pPr>
            <a:r>
              <a:rPr lang="en-IN" b="0" spc="-235" dirty="0" smtClean="0">
                <a:solidFill>
                  <a:srgbClr val="514744"/>
                </a:solidFill>
                <a:latin typeface="Georgia"/>
              </a:rPr>
              <a:t>FLAMINGO  YAYURVEDEC  RESORT </a:t>
            </a:r>
            <a:endParaRPr spc="-350" dirty="0"/>
          </a:p>
        </p:txBody>
      </p:sp>
      <p:sp>
        <p:nvSpPr>
          <p:cNvPr id="9" name="object 9"/>
          <p:cNvSpPr txBox="1"/>
          <p:nvPr/>
        </p:nvSpPr>
        <p:spPr>
          <a:xfrm>
            <a:off x="1601762" y="5339891"/>
            <a:ext cx="473900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4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231F20"/>
                </a:solidFill>
                <a:latin typeface="Arial"/>
                <a:cs typeface="Arial"/>
              </a:rPr>
              <a:t>“THE </a:t>
            </a:r>
            <a:r>
              <a:rPr sz="1400" spc="-125" dirty="0">
                <a:solidFill>
                  <a:srgbClr val="231F20"/>
                </a:solidFill>
                <a:latin typeface="Arial"/>
                <a:cs typeface="Arial"/>
              </a:rPr>
              <a:t>BEST </a:t>
            </a:r>
            <a:r>
              <a:rPr sz="1400" spc="-135" dirty="0">
                <a:solidFill>
                  <a:srgbClr val="231F20"/>
                </a:solidFill>
                <a:latin typeface="Arial"/>
                <a:cs typeface="Arial"/>
              </a:rPr>
              <a:t>AYURVEDIC</a:t>
            </a:r>
            <a:r>
              <a:rPr sz="14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231F20"/>
                </a:solidFill>
                <a:latin typeface="Arial"/>
                <a:cs typeface="Arial"/>
              </a:rPr>
              <a:t>CENTRE”</a:t>
            </a:r>
            <a:r>
              <a:rPr sz="1400" spc="-2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20355" cy="6480175"/>
            <a:chOff x="0" y="0"/>
            <a:chExt cx="7920355" cy="6480175"/>
          </a:xfrm>
        </p:grpSpPr>
        <p:sp>
          <p:nvSpPr>
            <p:cNvPr id="3" name="object 3"/>
            <p:cNvSpPr/>
            <p:nvPr/>
          </p:nvSpPr>
          <p:spPr>
            <a:xfrm>
              <a:off x="4957355" y="108000"/>
              <a:ext cx="2962643" cy="6371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960797" cy="6479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920355" cy="102235"/>
            </a:xfrm>
            <a:custGeom>
              <a:avLst/>
              <a:gdLst/>
              <a:ahLst/>
              <a:cxnLst/>
              <a:rect l="l" t="t" r="r" b="b"/>
              <a:pathLst>
                <a:path w="7920355" h="102235">
                  <a:moveTo>
                    <a:pt x="7919999" y="0"/>
                  </a:moveTo>
                  <a:lnTo>
                    <a:pt x="0" y="0"/>
                  </a:lnTo>
                  <a:lnTo>
                    <a:pt x="0" y="101650"/>
                  </a:lnTo>
                  <a:lnTo>
                    <a:pt x="7919999" y="101650"/>
                  </a:lnTo>
                  <a:lnTo>
                    <a:pt x="7919999" y="0"/>
                  </a:lnTo>
                  <a:close/>
                </a:path>
              </a:pathLst>
            </a:custGeom>
            <a:solidFill>
              <a:srgbClr val="6134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92998" y="4617361"/>
              <a:ext cx="27000" cy="15727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3</a:t>
            </a:fld>
            <a:endParaRPr spc="-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9519" y="6256508"/>
            <a:ext cx="60960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</a:pP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919999" cy="6479996"/>
            <a:chOff x="0" y="0"/>
            <a:chExt cx="7919999" cy="6479996"/>
          </a:xfrm>
        </p:grpSpPr>
        <p:sp>
          <p:nvSpPr>
            <p:cNvPr id="4" name="object 4"/>
            <p:cNvSpPr/>
            <p:nvPr/>
          </p:nvSpPr>
          <p:spPr>
            <a:xfrm>
              <a:off x="0" y="108000"/>
              <a:ext cx="7919999" cy="6371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1650"/>
                  </a:lnTo>
                </a:path>
              </a:pathLst>
            </a:custGeom>
            <a:solidFill>
              <a:srgbClr val="6134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6240" y="912190"/>
              <a:ext cx="5039918" cy="1195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2936" y="184543"/>
              <a:ext cx="257175" cy="262255"/>
            </a:xfrm>
            <a:custGeom>
              <a:avLst/>
              <a:gdLst/>
              <a:ahLst/>
              <a:cxnLst/>
              <a:rect l="l" t="t" r="r" b="b"/>
              <a:pathLst>
                <a:path w="257175" h="262255">
                  <a:moveTo>
                    <a:pt x="130213" y="0"/>
                  </a:moveTo>
                  <a:lnTo>
                    <a:pt x="79526" y="10296"/>
                  </a:lnTo>
                  <a:lnTo>
                    <a:pt x="38136" y="38374"/>
                  </a:lnTo>
                  <a:lnTo>
                    <a:pt x="10232" y="80018"/>
                  </a:lnTo>
                  <a:lnTo>
                    <a:pt x="0" y="131013"/>
                  </a:lnTo>
                  <a:lnTo>
                    <a:pt x="10232" y="182005"/>
                  </a:lnTo>
                  <a:lnTo>
                    <a:pt x="38136" y="223645"/>
                  </a:lnTo>
                  <a:lnTo>
                    <a:pt x="79526" y="251719"/>
                  </a:lnTo>
                  <a:lnTo>
                    <a:pt x="130213" y="262013"/>
                  </a:lnTo>
                  <a:lnTo>
                    <a:pt x="163396" y="257663"/>
                  </a:lnTo>
                  <a:lnTo>
                    <a:pt x="193428" y="245389"/>
                  </a:lnTo>
                  <a:lnTo>
                    <a:pt x="202468" y="238715"/>
                  </a:lnTo>
                  <a:lnTo>
                    <a:pt x="140066" y="238715"/>
                  </a:lnTo>
                  <a:lnTo>
                    <a:pt x="119956" y="236110"/>
                  </a:lnTo>
                  <a:lnTo>
                    <a:pt x="96977" y="228511"/>
                  </a:lnTo>
                  <a:lnTo>
                    <a:pt x="55243" y="202370"/>
                  </a:lnTo>
                  <a:lnTo>
                    <a:pt x="27209" y="165965"/>
                  </a:lnTo>
                  <a:lnTo>
                    <a:pt x="15291" y="124028"/>
                  </a:lnTo>
                  <a:lnTo>
                    <a:pt x="21907" y="81292"/>
                  </a:lnTo>
                  <a:lnTo>
                    <a:pt x="47156" y="45231"/>
                  </a:lnTo>
                  <a:lnTo>
                    <a:pt x="85790" y="21853"/>
                  </a:lnTo>
                  <a:lnTo>
                    <a:pt x="132198" y="13719"/>
                  </a:lnTo>
                  <a:lnTo>
                    <a:pt x="184928" y="13719"/>
                  </a:lnTo>
                  <a:lnTo>
                    <a:pt x="174135" y="7639"/>
                  </a:lnTo>
                  <a:lnTo>
                    <a:pt x="130213" y="0"/>
                  </a:lnTo>
                  <a:close/>
                </a:path>
                <a:path w="257175" h="262255">
                  <a:moveTo>
                    <a:pt x="114922" y="38267"/>
                  </a:moveTo>
                  <a:lnTo>
                    <a:pt x="77840" y="52238"/>
                  </a:lnTo>
                  <a:lnTo>
                    <a:pt x="54519" y="77044"/>
                  </a:lnTo>
                  <a:lnTo>
                    <a:pt x="47955" y="104051"/>
                  </a:lnTo>
                  <a:lnTo>
                    <a:pt x="64590" y="131913"/>
                  </a:lnTo>
                  <a:lnTo>
                    <a:pt x="99152" y="145381"/>
                  </a:lnTo>
                  <a:lnTo>
                    <a:pt x="141309" y="152837"/>
                  </a:lnTo>
                  <a:lnTo>
                    <a:pt x="180733" y="162661"/>
                  </a:lnTo>
                  <a:lnTo>
                    <a:pt x="190632" y="167931"/>
                  </a:lnTo>
                  <a:lnTo>
                    <a:pt x="198701" y="174464"/>
                  </a:lnTo>
                  <a:lnTo>
                    <a:pt x="204211" y="182519"/>
                  </a:lnTo>
                  <a:lnTo>
                    <a:pt x="206438" y="192354"/>
                  </a:lnTo>
                  <a:lnTo>
                    <a:pt x="203675" y="206095"/>
                  </a:lnTo>
                  <a:lnTo>
                    <a:pt x="159222" y="236558"/>
                  </a:lnTo>
                  <a:lnTo>
                    <a:pt x="140066" y="238715"/>
                  </a:lnTo>
                  <a:lnTo>
                    <a:pt x="202468" y="238715"/>
                  </a:lnTo>
                  <a:lnTo>
                    <a:pt x="239661" y="201714"/>
                  </a:lnTo>
                  <a:lnTo>
                    <a:pt x="247167" y="176060"/>
                  </a:lnTo>
                  <a:lnTo>
                    <a:pt x="227407" y="149345"/>
                  </a:lnTo>
                  <a:lnTo>
                    <a:pt x="186711" y="136368"/>
                  </a:lnTo>
                  <a:lnTo>
                    <a:pt x="139581" y="128129"/>
                  </a:lnTo>
                  <a:lnTo>
                    <a:pt x="100522" y="115628"/>
                  </a:lnTo>
                  <a:lnTo>
                    <a:pt x="84035" y="89865"/>
                  </a:lnTo>
                  <a:lnTo>
                    <a:pt x="85696" y="79779"/>
                  </a:lnTo>
                  <a:lnTo>
                    <a:pt x="90785" y="70116"/>
                  </a:lnTo>
                  <a:lnTo>
                    <a:pt x="99180" y="61483"/>
                  </a:lnTo>
                  <a:lnTo>
                    <a:pt x="110756" y="54483"/>
                  </a:lnTo>
                  <a:lnTo>
                    <a:pt x="132277" y="47512"/>
                  </a:lnTo>
                  <a:lnTo>
                    <a:pt x="168979" y="47512"/>
                  </a:lnTo>
                  <a:lnTo>
                    <a:pt x="162770" y="43762"/>
                  </a:lnTo>
                  <a:lnTo>
                    <a:pt x="114922" y="38267"/>
                  </a:lnTo>
                  <a:close/>
                </a:path>
                <a:path w="257175" h="262255">
                  <a:moveTo>
                    <a:pt x="184928" y="13719"/>
                  </a:moveTo>
                  <a:lnTo>
                    <a:pt x="132198" y="13719"/>
                  </a:lnTo>
                  <a:lnTo>
                    <a:pt x="180771" y="23393"/>
                  </a:lnTo>
                  <a:lnTo>
                    <a:pt x="206350" y="37357"/>
                  </a:lnTo>
                  <a:lnTo>
                    <a:pt x="227722" y="55916"/>
                  </a:lnTo>
                  <a:lnTo>
                    <a:pt x="244424" y="77644"/>
                  </a:lnTo>
                  <a:lnTo>
                    <a:pt x="255993" y="101117"/>
                  </a:lnTo>
                  <a:lnTo>
                    <a:pt x="257009" y="100977"/>
                  </a:lnTo>
                  <a:lnTo>
                    <a:pt x="240176" y="60784"/>
                  </a:lnTo>
                  <a:lnTo>
                    <a:pt x="211670" y="28786"/>
                  </a:lnTo>
                  <a:lnTo>
                    <a:pt x="184928" y="13719"/>
                  </a:lnTo>
                  <a:close/>
                </a:path>
                <a:path w="257175" h="262255">
                  <a:moveTo>
                    <a:pt x="216858" y="76431"/>
                  </a:moveTo>
                  <a:lnTo>
                    <a:pt x="219570" y="78257"/>
                  </a:lnTo>
                  <a:lnTo>
                    <a:pt x="218389" y="77355"/>
                  </a:lnTo>
                  <a:lnTo>
                    <a:pt x="216858" y="76431"/>
                  </a:lnTo>
                  <a:close/>
                </a:path>
                <a:path w="257175" h="262255">
                  <a:moveTo>
                    <a:pt x="181710" y="55201"/>
                  </a:moveTo>
                  <a:lnTo>
                    <a:pt x="216858" y="76431"/>
                  </a:lnTo>
                  <a:lnTo>
                    <a:pt x="210197" y="71945"/>
                  </a:lnTo>
                  <a:lnTo>
                    <a:pt x="209969" y="71843"/>
                  </a:lnTo>
                  <a:lnTo>
                    <a:pt x="182976" y="55583"/>
                  </a:lnTo>
                  <a:lnTo>
                    <a:pt x="181710" y="55201"/>
                  </a:lnTo>
                  <a:close/>
                </a:path>
                <a:path w="257175" h="262255">
                  <a:moveTo>
                    <a:pt x="168979" y="47512"/>
                  </a:moveTo>
                  <a:lnTo>
                    <a:pt x="132277" y="47512"/>
                  </a:lnTo>
                  <a:lnTo>
                    <a:pt x="156714" y="47675"/>
                  </a:lnTo>
                  <a:lnTo>
                    <a:pt x="181710" y="55201"/>
                  </a:lnTo>
                  <a:lnTo>
                    <a:pt x="168979" y="47512"/>
                  </a:lnTo>
                  <a:close/>
                </a:path>
              </a:pathLst>
            </a:custGeom>
            <a:solidFill>
              <a:srgbClr val="B842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43000" y="2327275"/>
            <a:ext cx="6430137" cy="326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885" marR="5080" algn="just">
              <a:lnSpc>
                <a:spcPct val="133300"/>
              </a:lnSpc>
              <a:spcBef>
                <a:spcPts val="100"/>
              </a:spcBef>
            </a:pP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ancient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teachings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Ayurveda are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undoubtedly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among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120" dirty="0">
                <a:solidFill>
                  <a:srgbClr val="231F20"/>
                </a:solidFill>
                <a:latin typeface="Georgia"/>
                <a:cs typeface="Georgia"/>
              </a:rPr>
              <a:t>most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impor- 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tant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ingredients of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Indian</a:t>
            </a:r>
            <a:r>
              <a:rPr sz="1000" spc="2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culture.</a:t>
            </a:r>
            <a:endParaRPr sz="1000" dirty="0">
              <a:latin typeface="Georgia"/>
              <a:cs typeface="Georgia"/>
            </a:endParaRPr>
          </a:p>
          <a:p>
            <a:pPr marL="2635885" marR="5080" algn="just">
              <a:lnSpc>
                <a:spcPct val="133300"/>
              </a:lnSpc>
            </a:pPr>
            <a:r>
              <a:rPr sz="1000" spc="-25" dirty="0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sz="1000" spc="-45" dirty="0">
                <a:solidFill>
                  <a:srgbClr val="231F20"/>
                </a:solidFill>
                <a:latin typeface="Times New Roman"/>
                <a:cs typeface="Times New Roman"/>
              </a:rPr>
              <a:t>form </a:t>
            </a:r>
            <a:r>
              <a:rPr sz="1000" spc="-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1000" spc="-30" dirty="0">
                <a:solidFill>
                  <a:srgbClr val="231F20"/>
                </a:solidFill>
                <a:latin typeface="Times New Roman"/>
                <a:cs typeface="Times New Roman"/>
              </a:rPr>
              <a:t>cornerstone </a:t>
            </a:r>
            <a:r>
              <a:rPr sz="1000" spc="-7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IN" sz="1000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 flamingo </a:t>
            </a:r>
            <a:r>
              <a:rPr sz="1000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1000" spc="-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1000" spc="-40" dirty="0">
                <a:solidFill>
                  <a:srgbClr val="231F20"/>
                </a:solidFill>
                <a:latin typeface="Times New Roman"/>
                <a:cs typeface="Times New Roman"/>
              </a:rPr>
              <a:t>first </a:t>
            </a:r>
            <a:r>
              <a:rPr sz="1000" spc="-25" dirty="0">
                <a:solidFill>
                  <a:srgbClr val="231F20"/>
                </a:solidFill>
                <a:latin typeface="Times New Roman"/>
                <a:cs typeface="Times New Roman"/>
              </a:rPr>
              <a:t>resort </a:t>
            </a:r>
            <a:r>
              <a:rPr sz="1000" spc="-3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1000" spc="-45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sz="1000" spc="-30" dirty="0">
                <a:solidFill>
                  <a:srgbClr val="231F20"/>
                </a:solidFill>
                <a:latin typeface="Times New Roman"/>
                <a:cs typeface="Times New Roman"/>
              </a:rPr>
              <a:t>made 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Ayurvedic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teachings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well-known beyond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India’s borders.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Its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aspiration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was 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to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provide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Ayurveda,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yoga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meditation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in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peaceful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captivating 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setting.</a:t>
            </a:r>
            <a:endParaRPr sz="1000" dirty="0">
              <a:latin typeface="Georgia"/>
              <a:cs typeface="Georgia"/>
            </a:endParaRPr>
          </a:p>
          <a:p>
            <a:pPr marL="2635885" algn="just">
              <a:lnSpc>
                <a:spcPct val="100000"/>
              </a:lnSpc>
              <a:spcBef>
                <a:spcPts val="400"/>
              </a:spcBef>
            </a:pP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Somatheeram</a:t>
            </a:r>
            <a:r>
              <a:rPr sz="1000" spc="-5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is</a:t>
            </a:r>
            <a:r>
              <a:rPr sz="1000" spc="-4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an</a:t>
            </a:r>
            <a:r>
              <a:rPr sz="1000" spc="-5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Ayurvedic</a:t>
            </a:r>
            <a:r>
              <a:rPr sz="1000" spc="-4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centre</a:t>
            </a:r>
            <a:r>
              <a:rPr sz="1000" spc="-4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that</a:t>
            </a:r>
            <a:r>
              <a:rPr sz="1000" spc="-4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adopted</a:t>
            </a:r>
            <a:r>
              <a:rPr sz="1000" spc="-4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</a:t>
            </a:r>
            <a:r>
              <a:rPr sz="1000" spc="-4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holistic</a:t>
            </a:r>
            <a:r>
              <a:rPr sz="1000" spc="-5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approach</a:t>
            </a:r>
            <a:r>
              <a:rPr sz="1000" spc="-4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</a:t>
            </a:r>
            <a:r>
              <a:rPr sz="1000" spc="-4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at</a:t>
            </a:r>
            <a:endParaRPr sz="1000" dirty="0">
              <a:latin typeface="Georgia"/>
              <a:cs typeface="Georgia"/>
            </a:endParaRPr>
          </a:p>
          <a:p>
            <a:pPr marL="2635885" algn="just">
              <a:lnSpc>
                <a:spcPct val="100000"/>
              </a:lnSpc>
              <a:spcBef>
                <a:spcPts val="400"/>
              </a:spcBef>
            </a:pPr>
            <a:r>
              <a:rPr sz="1000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1000" spc="-55" dirty="0">
                <a:solidFill>
                  <a:srgbClr val="231F20"/>
                </a:solidFill>
                <a:latin typeface="Times New Roman"/>
                <a:cs typeface="Times New Roman"/>
              </a:rPr>
              <a:t>same </a:t>
            </a:r>
            <a:r>
              <a:rPr sz="1000" spc="-40" dirty="0">
                <a:solidFill>
                  <a:srgbClr val="231F20"/>
                </a:solidFill>
                <a:latin typeface="Times New Roman"/>
                <a:cs typeface="Times New Roman"/>
              </a:rPr>
              <a:t>time reﬂected </a:t>
            </a:r>
            <a:r>
              <a:rPr sz="1000" spc="-55" dirty="0">
                <a:solidFill>
                  <a:srgbClr val="231F20"/>
                </a:solidFill>
                <a:latin typeface="Times New Roman"/>
                <a:cs typeface="Times New Roman"/>
              </a:rPr>
              <a:t>India’s </a:t>
            </a:r>
            <a:r>
              <a:rPr sz="1000" spc="-30" dirty="0">
                <a:solidFill>
                  <a:srgbClr val="231F20"/>
                </a:solidFill>
                <a:latin typeface="Times New Roman"/>
                <a:cs typeface="Times New Roman"/>
              </a:rPr>
              <a:t>culture </a:t>
            </a:r>
            <a:r>
              <a:rPr sz="1000" spc="-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000" spc="-45" dirty="0">
                <a:solidFill>
                  <a:srgbClr val="231F20"/>
                </a:solidFill>
                <a:latin typeface="Times New Roman"/>
                <a:cs typeface="Times New Roman"/>
              </a:rPr>
              <a:t>beauty.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z="800" spc="-80" dirty="0" smtClean="0">
                <a:solidFill>
                  <a:srgbClr val="734338"/>
                </a:solidFill>
                <a:latin typeface="Arial"/>
                <a:cs typeface="Arial"/>
              </a:rPr>
              <a:t>The flamingo </a:t>
            </a:r>
            <a:r>
              <a:rPr sz="800" spc="-45" dirty="0" smtClean="0">
                <a:solidFill>
                  <a:srgbClr val="734338"/>
                </a:solidFill>
                <a:latin typeface="Arial"/>
                <a:cs typeface="Arial"/>
              </a:rPr>
              <a:t>is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situated </a:t>
            </a:r>
            <a:r>
              <a:rPr lang="en-IN" sz="800" spc="-85" dirty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lang="en-IN" sz="800" spc="-85" dirty="0" err="1" smtClean="0">
                <a:solidFill>
                  <a:srgbClr val="734338"/>
                </a:solidFill>
                <a:latin typeface="Arial"/>
                <a:cs typeface="Arial"/>
              </a:rPr>
              <a:t>nrar</a:t>
            </a:r>
            <a:r>
              <a:rPr lang="en-IN" sz="800" spc="-85" dirty="0" smtClean="0">
                <a:solidFill>
                  <a:srgbClr val="734338"/>
                </a:solidFill>
                <a:latin typeface="Arial"/>
                <a:cs typeface="Arial"/>
              </a:rPr>
              <a:t>  to </a:t>
            </a:r>
            <a:r>
              <a:rPr lang="en-IN" sz="800" spc="-85" dirty="0" err="1" smtClean="0">
                <a:solidFill>
                  <a:srgbClr val="734338"/>
                </a:solidFill>
                <a:latin typeface="Arial"/>
                <a:cs typeface="Arial"/>
              </a:rPr>
              <a:t>nal</a:t>
            </a:r>
            <a:r>
              <a:rPr lang="en-IN" sz="800" spc="-85" dirty="0" smtClean="0">
                <a:solidFill>
                  <a:srgbClr val="734338"/>
                </a:solidFill>
                <a:latin typeface="Arial"/>
                <a:cs typeface="Arial"/>
              </a:rPr>
              <a:t>  </a:t>
            </a:r>
            <a:r>
              <a:rPr lang="en-IN" sz="800" spc="-85" dirty="0" err="1" smtClean="0">
                <a:solidFill>
                  <a:srgbClr val="734338"/>
                </a:solidFill>
                <a:latin typeface="Arial"/>
                <a:cs typeface="Arial"/>
              </a:rPr>
              <a:t>sarovar</a:t>
            </a:r>
            <a:r>
              <a:rPr lang="en-IN" sz="800" spc="-85" dirty="0" smtClean="0">
                <a:solidFill>
                  <a:srgbClr val="734338"/>
                </a:solidFill>
                <a:latin typeface="Arial"/>
                <a:cs typeface="Arial"/>
              </a:rPr>
              <a:t>  on the green  lavish land </a:t>
            </a:r>
            <a:endParaRPr sz="800" dirty="0">
              <a:latin typeface="Arial"/>
              <a:cs typeface="Arial"/>
            </a:endParaRPr>
          </a:p>
          <a:p>
            <a:pPr marL="12700" marR="3736340">
              <a:lnSpc>
                <a:spcPct val="135400"/>
              </a:lnSpc>
            </a:pPr>
            <a:r>
              <a:rPr lang="en-IN" sz="800" spc="-70" dirty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lang="en-IN" sz="800" spc="-70" dirty="0" smtClean="0">
                <a:solidFill>
                  <a:srgbClr val="734338"/>
                </a:solidFill>
                <a:latin typeface="Arial"/>
                <a:cs typeface="Arial"/>
              </a:rPr>
              <a:t>near Ahmedabad </a:t>
            </a:r>
            <a:r>
              <a:rPr sz="800" spc="-70" dirty="0" smtClean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sz="800" spc="-65" dirty="0">
                <a:solidFill>
                  <a:srgbClr val="734338"/>
                </a:solidFill>
                <a:latin typeface="Arial"/>
                <a:cs typeface="Arial"/>
              </a:rPr>
              <a:t>Indian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state </a:t>
            </a:r>
            <a:r>
              <a:rPr sz="800" spc="-55" dirty="0">
                <a:solidFill>
                  <a:srgbClr val="734338"/>
                </a:solidFill>
                <a:latin typeface="Arial"/>
                <a:cs typeface="Arial"/>
              </a:rPr>
              <a:t>of </a:t>
            </a:r>
            <a:r>
              <a:rPr lang="en-IN" sz="800" spc="-70" dirty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lang="en-IN" sz="800" spc="-70" dirty="0" smtClean="0">
                <a:solidFill>
                  <a:srgbClr val="734338"/>
                </a:solidFill>
                <a:latin typeface="Arial"/>
                <a:cs typeface="Arial"/>
              </a:rPr>
              <a:t>Gujarat </a:t>
            </a:r>
            <a:r>
              <a:rPr sz="800" spc="-70" dirty="0" smtClean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sz="800" spc="-95" dirty="0">
                <a:solidFill>
                  <a:srgbClr val="734338"/>
                </a:solidFill>
                <a:latin typeface="Arial"/>
                <a:cs typeface="Arial"/>
              </a:rPr>
              <a:t>The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location </a:t>
            </a:r>
            <a:r>
              <a:rPr sz="800" spc="-45" dirty="0">
                <a:solidFill>
                  <a:srgbClr val="734338"/>
                </a:solidFill>
                <a:latin typeface="Arial"/>
                <a:cs typeface="Arial"/>
              </a:rPr>
              <a:t>is just </a:t>
            </a:r>
            <a:r>
              <a:rPr lang="en-IN" sz="800" spc="-65" dirty="0" smtClean="0">
                <a:solidFill>
                  <a:srgbClr val="734338"/>
                </a:solidFill>
                <a:latin typeface="Arial"/>
                <a:cs typeface="Arial"/>
              </a:rPr>
              <a:t>60 </a:t>
            </a:r>
            <a:r>
              <a:rPr sz="800" spc="-65" dirty="0" smtClean="0">
                <a:solidFill>
                  <a:srgbClr val="734338"/>
                </a:solidFill>
                <a:latin typeface="Arial"/>
                <a:cs typeface="Arial"/>
              </a:rPr>
              <a:t>minutes 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or </a:t>
            </a:r>
            <a:r>
              <a:rPr lang="en-IN" sz="800" spc="-65" dirty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lang="en-IN" sz="800" spc="-65" dirty="0" smtClean="0">
                <a:solidFill>
                  <a:srgbClr val="734338"/>
                </a:solidFill>
                <a:latin typeface="Arial"/>
                <a:cs typeface="Arial"/>
              </a:rPr>
              <a:t>35 </a:t>
            </a:r>
            <a:r>
              <a:rPr sz="800" spc="-65" dirty="0" smtClean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kilometres from </a:t>
            </a:r>
            <a:r>
              <a:rPr sz="800" spc="-75" dirty="0" smtClean="0">
                <a:solidFill>
                  <a:srgbClr val="734338"/>
                </a:solidFill>
                <a:latin typeface="Arial"/>
                <a:cs typeface="Arial"/>
              </a:rPr>
              <a:t>T</a:t>
            </a:r>
            <a:r>
              <a:rPr lang="en-IN" sz="800" spc="-75" dirty="0" smtClean="0">
                <a:solidFill>
                  <a:srgbClr val="734338"/>
                </a:solidFill>
                <a:latin typeface="Arial"/>
                <a:cs typeface="Arial"/>
              </a:rPr>
              <a:t>histrionic city </a:t>
            </a:r>
            <a:r>
              <a:rPr sz="800" spc="-75" dirty="0" smtClean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lang="en-IN" sz="800" spc="-75" dirty="0" smtClean="0">
                <a:solidFill>
                  <a:srgbClr val="734338"/>
                </a:solidFill>
                <a:latin typeface="Arial"/>
                <a:cs typeface="Arial"/>
              </a:rPr>
              <a:t>Ahmedabad </a:t>
            </a:r>
            <a:r>
              <a:rPr sz="800" spc="-70" dirty="0" smtClean="0">
                <a:solidFill>
                  <a:srgbClr val="734338"/>
                </a:solidFill>
                <a:latin typeface="Arial"/>
                <a:cs typeface="Arial"/>
              </a:rPr>
              <a:t>(</a:t>
            </a:r>
            <a:r>
              <a:rPr lang="en-IN" sz="800" spc="-50" dirty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lang="en-IN" sz="800" spc="-50" dirty="0" smtClean="0">
                <a:solidFill>
                  <a:srgbClr val="734338"/>
                </a:solidFill>
                <a:latin typeface="Arial"/>
                <a:cs typeface="Arial"/>
              </a:rPr>
              <a:t>Gujarat </a:t>
            </a:r>
            <a:r>
              <a:rPr sz="800" spc="-50" dirty="0" smtClean="0">
                <a:solidFill>
                  <a:srgbClr val="734338"/>
                </a:solidFill>
                <a:latin typeface="Arial"/>
                <a:cs typeface="Arial"/>
              </a:rPr>
              <a:t>- 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national </a:t>
            </a:r>
            <a:r>
              <a:rPr sz="800" spc="-55" dirty="0">
                <a:solidFill>
                  <a:srgbClr val="734338"/>
                </a:solidFill>
                <a:latin typeface="Arial"/>
                <a:cs typeface="Arial"/>
              </a:rPr>
              <a:t>Airport. </a:t>
            </a:r>
            <a:r>
              <a:rPr sz="800" spc="-95" dirty="0" smtClean="0">
                <a:solidFill>
                  <a:srgbClr val="734338"/>
                </a:solidFill>
                <a:latin typeface="Arial"/>
                <a:cs typeface="Arial"/>
              </a:rPr>
              <a:t>The</a:t>
            </a:r>
            <a:r>
              <a:rPr lang="en-IN" sz="800" spc="-95" dirty="0" smtClean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sz="800" spc="-95" dirty="0" smtClean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sz="800" spc="-55" dirty="0">
                <a:solidFill>
                  <a:srgbClr val="734338"/>
                </a:solidFill>
                <a:latin typeface="Arial"/>
                <a:cs typeface="Arial"/>
              </a:rPr>
              <a:t>resort </a:t>
            </a:r>
            <a:r>
              <a:rPr sz="800" spc="-40" dirty="0">
                <a:solidFill>
                  <a:srgbClr val="734338"/>
                </a:solidFill>
                <a:latin typeface="Arial"/>
                <a:cs typeface="Arial"/>
              </a:rPr>
              <a:t>itself </a:t>
            </a:r>
            <a:r>
              <a:rPr sz="800" spc="-45" dirty="0">
                <a:solidFill>
                  <a:srgbClr val="734338"/>
                </a:solidFill>
                <a:latin typeface="Arial"/>
                <a:cs typeface="Arial"/>
              </a:rPr>
              <a:t>is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situated </a:t>
            </a:r>
            <a:r>
              <a:rPr sz="800" spc="-45" dirty="0">
                <a:solidFill>
                  <a:srgbClr val="734338"/>
                </a:solidFill>
                <a:latin typeface="Arial"/>
                <a:cs typeface="Arial"/>
              </a:rPr>
              <a:t>right </a:t>
            </a:r>
            <a:r>
              <a:rPr sz="800" spc="-75" dirty="0">
                <a:solidFill>
                  <a:srgbClr val="734338"/>
                </a:solidFill>
                <a:latin typeface="Arial"/>
                <a:cs typeface="Arial"/>
              </a:rPr>
              <a:t>by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the </a:t>
            </a:r>
            <a:r>
              <a:rPr lang="en-IN" sz="800" spc="-85" dirty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lang="en-IN" sz="800" spc="-85" dirty="0" smtClean="0">
                <a:solidFill>
                  <a:srgbClr val="734338"/>
                </a:solidFill>
                <a:latin typeface="Arial"/>
                <a:cs typeface="Arial"/>
              </a:rPr>
              <a:t>near  the beauty </a:t>
            </a:r>
            <a:r>
              <a:rPr lang="en-IN" sz="800" spc="-85" dirty="0" err="1" smtClean="0">
                <a:solidFill>
                  <a:srgbClr val="734338"/>
                </a:solidFill>
                <a:latin typeface="Arial"/>
                <a:cs typeface="Arial"/>
              </a:rPr>
              <a:t>ful</a:t>
            </a:r>
            <a:r>
              <a:rPr lang="en-IN" sz="800" spc="-85" dirty="0" smtClean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lang="en-IN" sz="800" spc="-85" dirty="0" smtClean="0">
                <a:solidFill>
                  <a:srgbClr val="734338"/>
                </a:solidFill>
                <a:latin typeface="Arial"/>
                <a:cs typeface="Arial"/>
              </a:rPr>
              <a:t>  </a:t>
            </a:r>
            <a:r>
              <a:rPr sz="800" spc="-45" dirty="0" smtClean="0">
                <a:solidFill>
                  <a:srgbClr val="734338"/>
                </a:solidFill>
                <a:latin typeface="Arial"/>
                <a:cs typeface="Arial"/>
              </a:rPr>
              <a:t>– </a:t>
            </a:r>
            <a:r>
              <a:rPr sz="800" spc="-45" dirty="0">
                <a:solidFill>
                  <a:srgbClr val="734338"/>
                </a:solidFill>
                <a:latin typeface="Arial"/>
                <a:cs typeface="Arial"/>
              </a:rPr>
              <a:t>far  </a:t>
            </a:r>
            <a:r>
              <a:rPr sz="800" spc="-80" dirty="0">
                <a:solidFill>
                  <a:srgbClr val="734338"/>
                </a:solidFill>
                <a:latin typeface="Arial"/>
                <a:cs typeface="Arial"/>
              </a:rPr>
              <a:t>away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from </a:t>
            </a:r>
            <a:r>
              <a:rPr sz="800" spc="-85" dirty="0">
                <a:solidFill>
                  <a:srgbClr val="734338"/>
                </a:solidFill>
                <a:latin typeface="Arial"/>
                <a:cs typeface="Arial"/>
              </a:rPr>
              <a:t>mass </a:t>
            </a:r>
            <a:r>
              <a:rPr sz="800" spc="-55" dirty="0">
                <a:solidFill>
                  <a:srgbClr val="734338"/>
                </a:solidFill>
                <a:latin typeface="Arial"/>
                <a:cs typeface="Arial"/>
              </a:rPr>
              <a:t>tourism, </a:t>
            </a:r>
            <a:r>
              <a:rPr sz="800" spc="-45" dirty="0">
                <a:solidFill>
                  <a:srgbClr val="734338"/>
                </a:solidFill>
                <a:latin typeface="Arial"/>
                <a:cs typeface="Arial"/>
              </a:rPr>
              <a:t>in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the </a:t>
            </a:r>
            <a:r>
              <a:rPr sz="800" spc="-65" dirty="0">
                <a:solidFill>
                  <a:srgbClr val="734338"/>
                </a:solidFill>
                <a:latin typeface="Arial"/>
                <a:cs typeface="Arial"/>
              </a:rPr>
              <a:t>peaceful </a:t>
            </a:r>
            <a:r>
              <a:rPr sz="800" spc="-75" dirty="0">
                <a:solidFill>
                  <a:srgbClr val="734338"/>
                </a:solidFill>
                <a:latin typeface="Arial"/>
                <a:cs typeface="Arial"/>
              </a:rPr>
              <a:t>neighbourhood </a:t>
            </a:r>
            <a:r>
              <a:rPr sz="800" spc="-55" dirty="0">
                <a:solidFill>
                  <a:srgbClr val="734338"/>
                </a:solidFill>
                <a:latin typeface="Arial"/>
                <a:cs typeface="Arial"/>
              </a:rPr>
              <a:t>of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the  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Arial"/>
              <a:cs typeface="Arial"/>
            </a:endParaRPr>
          </a:p>
          <a:p>
            <a:pPr marL="12700" marR="3717290">
              <a:lnSpc>
                <a:spcPct val="135400"/>
              </a:lnSpc>
              <a:spcBef>
                <a:spcPts val="5"/>
              </a:spcBef>
            </a:pPr>
            <a:r>
              <a:rPr lang="en-IN" sz="800" spc="-75" dirty="0" smtClean="0">
                <a:solidFill>
                  <a:srgbClr val="734338"/>
                </a:solidFill>
                <a:latin typeface="Arial"/>
                <a:cs typeface="Arial"/>
              </a:rPr>
              <a:t>Flamingo </a:t>
            </a:r>
            <a:r>
              <a:rPr sz="800" spc="-75" dirty="0" smtClean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rgbClr val="734338"/>
                </a:solidFill>
                <a:latin typeface="Arial"/>
                <a:cs typeface="Arial"/>
              </a:rPr>
              <a:t>is </a:t>
            </a:r>
            <a:r>
              <a:rPr sz="800" spc="-70" dirty="0">
                <a:solidFill>
                  <a:srgbClr val="734338"/>
                </a:solidFill>
                <a:latin typeface="Arial"/>
                <a:cs typeface="Arial"/>
              </a:rPr>
              <a:t>close </a:t>
            </a:r>
            <a:r>
              <a:rPr sz="800" spc="-55" dirty="0">
                <a:solidFill>
                  <a:srgbClr val="734338"/>
                </a:solidFill>
                <a:latin typeface="Arial"/>
                <a:cs typeface="Arial"/>
              </a:rPr>
              <a:t>to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the </a:t>
            </a:r>
            <a:r>
              <a:rPr sz="800" spc="-70" dirty="0">
                <a:solidFill>
                  <a:srgbClr val="734338"/>
                </a:solidFill>
                <a:latin typeface="Arial"/>
                <a:cs typeface="Arial"/>
              </a:rPr>
              <a:t>equator, </a:t>
            </a:r>
            <a:r>
              <a:rPr sz="800" spc="-85" dirty="0">
                <a:solidFill>
                  <a:srgbClr val="734338"/>
                </a:solidFill>
                <a:latin typeface="Arial"/>
                <a:cs typeface="Arial"/>
              </a:rPr>
              <a:t>so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the climate </a:t>
            </a:r>
            <a:r>
              <a:rPr sz="800" spc="-45" dirty="0">
                <a:solidFill>
                  <a:srgbClr val="734338"/>
                </a:solidFill>
                <a:latin typeface="Arial"/>
                <a:cs typeface="Arial"/>
              </a:rPr>
              <a:t>is </a:t>
            </a:r>
            <a:r>
              <a:rPr sz="800" spc="-70" dirty="0">
                <a:solidFill>
                  <a:srgbClr val="734338"/>
                </a:solidFill>
                <a:latin typeface="Arial"/>
                <a:cs typeface="Arial"/>
              </a:rPr>
              <a:t>pleasant </a:t>
            </a:r>
            <a:r>
              <a:rPr sz="800" spc="-40" dirty="0">
                <a:solidFill>
                  <a:srgbClr val="734338"/>
                </a:solidFill>
                <a:latin typeface="Arial"/>
                <a:cs typeface="Arial"/>
              </a:rPr>
              <a:t>all </a:t>
            </a:r>
            <a:r>
              <a:rPr sz="800" spc="-75" dirty="0">
                <a:solidFill>
                  <a:srgbClr val="734338"/>
                </a:solidFill>
                <a:latin typeface="Arial"/>
                <a:cs typeface="Arial"/>
              </a:rPr>
              <a:t>year  </a:t>
            </a:r>
            <a:r>
              <a:rPr sz="800" spc="-65" dirty="0">
                <a:solidFill>
                  <a:srgbClr val="734338"/>
                </a:solidFill>
                <a:latin typeface="Arial"/>
                <a:cs typeface="Arial"/>
              </a:rPr>
              <a:t>round. </a:t>
            </a:r>
            <a:r>
              <a:rPr sz="800" spc="-95" dirty="0">
                <a:solidFill>
                  <a:srgbClr val="734338"/>
                </a:solidFill>
                <a:latin typeface="Arial"/>
                <a:cs typeface="Arial"/>
              </a:rPr>
              <a:t>The </a:t>
            </a:r>
            <a:r>
              <a:rPr sz="800" spc="-70" dirty="0">
                <a:solidFill>
                  <a:srgbClr val="734338"/>
                </a:solidFill>
                <a:latin typeface="Arial"/>
                <a:cs typeface="Arial"/>
              </a:rPr>
              <a:t>months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from </a:t>
            </a:r>
            <a:r>
              <a:rPr sz="800" spc="-75" dirty="0">
                <a:solidFill>
                  <a:srgbClr val="734338"/>
                </a:solidFill>
                <a:latin typeface="Arial"/>
                <a:cs typeface="Arial"/>
              </a:rPr>
              <a:t>June </a:t>
            </a:r>
            <a:r>
              <a:rPr sz="800" spc="-55" dirty="0">
                <a:solidFill>
                  <a:srgbClr val="734338"/>
                </a:solidFill>
                <a:latin typeface="Arial"/>
                <a:cs typeface="Arial"/>
              </a:rPr>
              <a:t>to </a:t>
            </a:r>
            <a:r>
              <a:rPr sz="800" spc="-80" dirty="0">
                <a:solidFill>
                  <a:srgbClr val="734338"/>
                </a:solidFill>
                <a:latin typeface="Arial"/>
                <a:cs typeface="Arial"/>
              </a:rPr>
              <a:t>October,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the </a:t>
            </a:r>
            <a:r>
              <a:rPr sz="800" spc="-90" dirty="0">
                <a:solidFill>
                  <a:srgbClr val="734338"/>
                </a:solidFill>
                <a:latin typeface="Arial"/>
                <a:cs typeface="Arial"/>
              </a:rPr>
              <a:t>Monsoon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period, </a:t>
            </a:r>
            <a:r>
              <a:rPr sz="800" spc="-45" dirty="0">
                <a:solidFill>
                  <a:srgbClr val="734338"/>
                </a:solidFill>
                <a:latin typeface="Arial"/>
                <a:cs typeface="Arial"/>
              </a:rPr>
              <a:t>is  </a:t>
            </a:r>
            <a:r>
              <a:rPr sz="800" spc="-55" dirty="0">
                <a:solidFill>
                  <a:srgbClr val="734338"/>
                </a:solidFill>
                <a:latin typeface="Arial"/>
                <a:cs typeface="Arial"/>
              </a:rPr>
              <a:t>highly </a:t>
            </a:r>
            <a:r>
              <a:rPr sz="800" spc="-80" dirty="0">
                <a:solidFill>
                  <a:srgbClr val="734338"/>
                </a:solidFill>
                <a:latin typeface="Arial"/>
                <a:cs typeface="Arial"/>
              </a:rPr>
              <a:t>recommended </a:t>
            </a:r>
            <a:r>
              <a:rPr sz="800" spc="-45" dirty="0">
                <a:solidFill>
                  <a:srgbClr val="734338"/>
                </a:solidFill>
                <a:latin typeface="Arial"/>
                <a:cs typeface="Arial"/>
              </a:rPr>
              <a:t>for </a:t>
            </a:r>
            <a:r>
              <a:rPr sz="800" spc="-70" dirty="0">
                <a:solidFill>
                  <a:srgbClr val="734338"/>
                </a:solidFill>
                <a:latin typeface="Arial"/>
                <a:cs typeface="Arial"/>
              </a:rPr>
              <a:t>Ayurvedic</a:t>
            </a:r>
            <a:r>
              <a:rPr sz="800" spc="15" dirty="0">
                <a:solidFill>
                  <a:srgbClr val="734338"/>
                </a:solidFill>
                <a:latin typeface="Arial"/>
                <a:cs typeface="Arial"/>
              </a:rPr>
              <a:t>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treatments.</a:t>
            </a:r>
            <a:endParaRPr sz="800" dirty="0">
              <a:latin typeface="Arial"/>
              <a:cs typeface="Arial"/>
            </a:endParaRPr>
          </a:p>
          <a:p>
            <a:pPr marL="12700" marR="3794760">
              <a:lnSpc>
                <a:spcPct val="135400"/>
              </a:lnSpc>
            </a:pPr>
            <a:r>
              <a:rPr sz="800" spc="-95" dirty="0">
                <a:solidFill>
                  <a:srgbClr val="734338"/>
                </a:solidFill>
                <a:latin typeface="Arial"/>
                <a:cs typeface="Arial"/>
              </a:rPr>
              <a:t>The </a:t>
            </a:r>
            <a:r>
              <a:rPr sz="800" spc="-70" dirty="0">
                <a:solidFill>
                  <a:srgbClr val="734338"/>
                </a:solidFill>
                <a:latin typeface="Arial"/>
                <a:cs typeface="Arial"/>
              </a:rPr>
              <a:t>months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from </a:t>
            </a:r>
            <a:r>
              <a:rPr sz="800" spc="-80" dirty="0">
                <a:solidFill>
                  <a:srgbClr val="734338"/>
                </a:solidFill>
                <a:latin typeface="Arial"/>
                <a:cs typeface="Arial"/>
              </a:rPr>
              <a:t>October </a:t>
            </a:r>
            <a:r>
              <a:rPr sz="800" spc="-55" dirty="0">
                <a:solidFill>
                  <a:srgbClr val="734338"/>
                </a:solidFill>
                <a:latin typeface="Arial"/>
                <a:cs typeface="Arial"/>
              </a:rPr>
              <a:t>to </a:t>
            </a:r>
            <a:r>
              <a:rPr sz="800" spc="-80" dirty="0">
                <a:solidFill>
                  <a:srgbClr val="734338"/>
                </a:solidFill>
                <a:latin typeface="Arial"/>
                <a:cs typeface="Arial"/>
              </a:rPr>
              <a:t>February </a:t>
            </a:r>
            <a:r>
              <a:rPr sz="800" spc="-70" dirty="0">
                <a:solidFill>
                  <a:srgbClr val="734338"/>
                </a:solidFill>
                <a:latin typeface="Arial"/>
                <a:cs typeface="Arial"/>
              </a:rPr>
              <a:t>are regarded </a:t>
            </a:r>
            <a:r>
              <a:rPr sz="800" spc="-85" dirty="0">
                <a:solidFill>
                  <a:srgbClr val="734338"/>
                </a:solidFill>
                <a:latin typeface="Arial"/>
                <a:cs typeface="Arial"/>
              </a:rPr>
              <a:t>as </a:t>
            </a:r>
            <a:r>
              <a:rPr sz="800" spc="-60" dirty="0">
                <a:solidFill>
                  <a:srgbClr val="734338"/>
                </a:solidFill>
                <a:latin typeface="Arial"/>
                <a:cs typeface="Arial"/>
              </a:rPr>
              <a:t>the high  </a:t>
            </a:r>
            <a:r>
              <a:rPr sz="800" spc="-85" dirty="0">
                <a:solidFill>
                  <a:srgbClr val="734338"/>
                </a:solidFill>
                <a:latin typeface="Arial"/>
                <a:cs typeface="Arial"/>
              </a:rPr>
              <a:t>season </a:t>
            </a:r>
            <a:r>
              <a:rPr sz="800" spc="-80" dirty="0">
                <a:solidFill>
                  <a:srgbClr val="734338"/>
                </a:solidFill>
                <a:latin typeface="Arial"/>
                <a:cs typeface="Arial"/>
              </a:rPr>
              <a:t>because </a:t>
            </a:r>
            <a:r>
              <a:rPr sz="800" spc="-55" dirty="0">
                <a:solidFill>
                  <a:srgbClr val="734338"/>
                </a:solidFill>
                <a:latin typeface="Arial"/>
                <a:cs typeface="Arial"/>
              </a:rPr>
              <a:t>of </a:t>
            </a:r>
            <a:r>
              <a:rPr sz="800" spc="-45" dirty="0">
                <a:solidFill>
                  <a:srgbClr val="734338"/>
                </a:solidFill>
                <a:latin typeface="Arial"/>
                <a:cs typeface="Arial"/>
              </a:rPr>
              <a:t>their </a:t>
            </a:r>
            <a:r>
              <a:rPr sz="800" spc="-65" dirty="0">
                <a:solidFill>
                  <a:srgbClr val="734338"/>
                </a:solidFill>
                <a:latin typeface="Arial"/>
                <a:cs typeface="Arial"/>
              </a:rPr>
              <a:t>temperate</a:t>
            </a:r>
            <a:r>
              <a:rPr sz="800" spc="-55" dirty="0">
                <a:solidFill>
                  <a:srgbClr val="734338"/>
                </a:solidFill>
                <a:latin typeface="Arial"/>
                <a:cs typeface="Arial"/>
              </a:rPr>
              <a:t> climate.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4</a:t>
            </a:fld>
            <a:endParaRPr spc="-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300" y="1629295"/>
            <a:ext cx="3527425" cy="615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15" dirty="0">
                <a:solidFill>
                  <a:srgbClr val="951A1D"/>
                </a:solidFill>
                <a:latin typeface="Georgia"/>
                <a:cs typeface="Georgia"/>
              </a:rPr>
              <a:t>1. </a:t>
            </a:r>
            <a:r>
              <a:rPr sz="1200" spc="-135" dirty="0">
                <a:solidFill>
                  <a:srgbClr val="231F20"/>
                </a:solidFill>
                <a:latin typeface="Times New Roman"/>
                <a:cs typeface="Times New Roman"/>
              </a:rPr>
              <a:t>We </a:t>
            </a:r>
            <a:r>
              <a:rPr sz="1200" spc="-85" dirty="0">
                <a:solidFill>
                  <a:srgbClr val="231F20"/>
                </a:solidFill>
                <a:latin typeface="Times New Roman"/>
                <a:cs typeface="Times New Roman"/>
              </a:rPr>
              <a:t>live </a:t>
            </a:r>
            <a:r>
              <a:rPr sz="1200" spc="-4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1200" spc="-50" dirty="0">
                <a:solidFill>
                  <a:srgbClr val="231F20"/>
                </a:solidFill>
                <a:latin typeface="Times New Roman"/>
                <a:cs typeface="Times New Roman"/>
              </a:rPr>
              <a:t>Spirit </a:t>
            </a:r>
            <a:r>
              <a:rPr sz="1200" spc="-8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1200" spc="-80" dirty="0">
                <a:solidFill>
                  <a:srgbClr val="231F20"/>
                </a:solidFill>
                <a:latin typeface="Times New Roman"/>
                <a:cs typeface="Times New Roman"/>
              </a:rPr>
              <a:t>Ayurveda </a:t>
            </a:r>
            <a:r>
              <a:rPr sz="1200" spc="-4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1200" spc="-55" dirty="0">
                <a:solidFill>
                  <a:srgbClr val="231F20"/>
                </a:solidFill>
                <a:latin typeface="Times New Roman"/>
                <a:cs typeface="Times New Roman"/>
              </a:rPr>
              <a:t>enable </a:t>
            </a:r>
            <a:r>
              <a:rPr sz="1200" spc="-80" dirty="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sz="1200" spc="-4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1200" spc="-70" dirty="0">
                <a:solidFill>
                  <a:srgbClr val="231F20"/>
                </a:solidFill>
                <a:latin typeface="Times New Roman"/>
                <a:cs typeface="Times New Roman"/>
              </a:rPr>
              <a:t>find</a:t>
            </a:r>
            <a:r>
              <a:rPr sz="1200" spc="1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Times New Roman"/>
                <a:cs typeface="Times New Roman"/>
              </a:rPr>
              <a:t>harmony</a:t>
            </a:r>
            <a:endParaRPr sz="1200">
              <a:latin typeface="Times New Roman"/>
              <a:cs typeface="Times New Roman"/>
            </a:endParaRPr>
          </a:p>
          <a:p>
            <a:pPr marR="2655570" algn="ctr">
              <a:lnSpc>
                <a:spcPts val="1420"/>
              </a:lnSpc>
            </a:pP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within</a:t>
            </a:r>
            <a:r>
              <a:rPr sz="1200" spc="-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yourself.</a:t>
            </a:r>
            <a:endParaRPr sz="1200">
              <a:latin typeface="Georgia"/>
              <a:cs typeface="Georgia"/>
            </a:endParaRPr>
          </a:p>
          <a:p>
            <a:pPr marL="26034" algn="ctr">
              <a:lnSpc>
                <a:spcPct val="100000"/>
              </a:lnSpc>
              <a:spcBef>
                <a:spcPts val="360"/>
              </a:spcBef>
            </a:pPr>
            <a:r>
              <a:rPr sz="1200" spc="-55" dirty="0">
                <a:solidFill>
                  <a:srgbClr val="A72C39"/>
                </a:solidFill>
                <a:latin typeface="Georgia"/>
                <a:cs typeface="Georgia"/>
              </a:rPr>
              <a:t>...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300" y="2404097"/>
            <a:ext cx="3528060" cy="7931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spc="-95" dirty="0">
                <a:solidFill>
                  <a:srgbClr val="951A1D"/>
                </a:solidFill>
                <a:latin typeface="Georgia"/>
                <a:cs typeface="Georgia"/>
              </a:rPr>
              <a:t>2. </a:t>
            </a:r>
            <a:r>
              <a:rPr sz="1200" spc="-145" dirty="0">
                <a:solidFill>
                  <a:srgbClr val="231F20"/>
                </a:solidFill>
                <a:latin typeface="Georgia"/>
                <a:cs typeface="Georgia"/>
              </a:rPr>
              <a:t>For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approximately </a:t>
            </a:r>
            <a:r>
              <a:rPr sz="1200" spc="-160" dirty="0">
                <a:solidFill>
                  <a:srgbClr val="231F20"/>
                </a:solidFill>
                <a:latin typeface="Georgia"/>
                <a:cs typeface="Georgia"/>
              </a:rPr>
              <a:t>30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years </a:t>
            </a:r>
            <a:r>
              <a:rPr sz="1200" spc="-140" dirty="0">
                <a:solidFill>
                  <a:srgbClr val="231F20"/>
                </a:solidFill>
                <a:latin typeface="Georgia"/>
                <a:cs typeface="Georgia"/>
              </a:rPr>
              <a:t>now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200" spc="-125" dirty="0">
                <a:solidFill>
                  <a:srgbClr val="231F20"/>
                </a:solidFill>
                <a:latin typeface="Georgia"/>
                <a:cs typeface="Georgia"/>
              </a:rPr>
              <a:t>Somatheeram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family </a:t>
            </a:r>
            <a:r>
              <a:rPr sz="1200" spc="-135" dirty="0">
                <a:solidFill>
                  <a:srgbClr val="231F20"/>
                </a:solidFill>
                <a:latin typeface="Georgia"/>
                <a:cs typeface="Georgia"/>
              </a:rPr>
              <a:t>has 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been growing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continuously: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Experience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200" spc="-105" dirty="0">
                <a:solidFill>
                  <a:srgbClr val="231F20"/>
                </a:solidFill>
                <a:latin typeface="Georgia"/>
                <a:cs typeface="Georgia"/>
              </a:rPr>
              <a:t>feeling </a:t>
            </a:r>
            <a:r>
              <a:rPr sz="1200" spc="-140" dirty="0">
                <a:solidFill>
                  <a:srgbClr val="231F20"/>
                </a:solidFill>
                <a:latin typeface="Georgia"/>
                <a:cs typeface="Georgia"/>
              </a:rPr>
              <a:t>when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your  health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is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the centre </a:t>
            </a:r>
            <a:r>
              <a:rPr sz="1200" spc="-105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attention </a:t>
            </a:r>
            <a:r>
              <a:rPr sz="1200" spc="-105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our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Ayurveda</a:t>
            </a:r>
            <a:r>
              <a:rPr sz="1200" spc="-19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team.</a:t>
            </a:r>
            <a:endParaRPr sz="1200">
              <a:latin typeface="Georgia"/>
              <a:cs typeface="Georgia"/>
            </a:endParaRPr>
          </a:p>
          <a:p>
            <a:pPr marL="1724660">
              <a:lnSpc>
                <a:spcPct val="100000"/>
              </a:lnSpc>
              <a:spcBef>
                <a:spcPts val="320"/>
              </a:spcBef>
            </a:pPr>
            <a:r>
              <a:rPr sz="1200" spc="-55" dirty="0">
                <a:solidFill>
                  <a:srgbClr val="A72C39"/>
                </a:solidFill>
                <a:latin typeface="Georgia"/>
                <a:cs typeface="Georgia"/>
              </a:rPr>
              <a:t>...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00" y="3356749"/>
            <a:ext cx="3496945" cy="7423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spc="-100" dirty="0">
                <a:solidFill>
                  <a:srgbClr val="951A1D"/>
                </a:solidFill>
                <a:latin typeface="Georgia"/>
                <a:cs typeface="Georgia"/>
              </a:rPr>
              <a:t>3. </a:t>
            </a:r>
            <a:r>
              <a:rPr sz="1200" spc="-3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1200" spc="-70" dirty="0">
                <a:solidFill>
                  <a:srgbClr val="231F20"/>
                </a:solidFill>
                <a:latin typeface="Times New Roman"/>
                <a:cs typeface="Times New Roman"/>
              </a:rPr>
              <a:t>highest </a:t>
            </a:r>
            <a:r>
              <a:rPr sz="1200" spc="-65" dirty="0">
                <a:solidFill>
                  <a:srgbClr val="231F20"/>
                </a:solidFill>
                <a:latin typeface="Times New Roman"/>
                <a:cs typeface="Times New Roman"/>
              </a:rPr>
              <a:t>award </a:t>
            </a:r>
            <a:r>
              <a:rPr sz="1200" spc="-75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sz="1200" spc="-90" dirty="0">
                <a:solidFill>
                  <a:srgbClr val="231F20"/>
                </a:solidFill>
                <a:latin typeface="Times New Roman"/>
                <a:cs typeface="Times New Roman"/>
              </a:rPr>
              <a:t>Ayurveda </a:t>
            </a:r>
            <a:r>
              <a:rPr sz="1200" spc="-75" dirty="0">
                <a:solidFill>
                  <a:srgbClr val="231F20"/>
                </a:solidFill>
                <a:latin typeface="Times New Roman"/>
                <a:cs typeface="Times New Roman"/>
              </a:rPr>
              <a:t>Resorts </a:t>
            </a:r>
            <a:r>
              <a:rPr sz="1200" spc="-80" dirty="0">
                <a:solidFill>
                  <a:srgbClr val="231F20"/>
                </a:solidFill>
                <a:latin typeface="Times New Roman"/>
                <a:cs typeface="Times New Roman"/>
              </a:rPr>
              <a:t>certifies </a:t>
            </a:r>
            <a:r>
              <a:rPr sz="1200" spc="-45" dirty="0">
                <a:solidFill>
                  <a:srgbClr val="231F20"/>
                </a:solidFill>
                <a:latin typeface="Times New Roman"/>
                <a:cs typeface="Times New Roman"/>
              </a:rPr>
              <a:t>our </a:t>
            </a:r>
            <a:r>
              <a:rPr sz="1200" spc="-65" dirty="0">
                <a:solidFill>
                  <a:srgbClr val="231F20"/>
                </a:solidFill>
                <a:latin typeface="Times New Roman"/>
                <a:cs typeface="Times New Roman"/>
              </a:rPr>
              <a:t>ambition 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to </a:t>
            </a:r>
            <a:r>
              <a:rPr sz="1200" spc="-130" dirty="0">
                <a:solidFill>
                  <a:srgbClr val="231F20"/>
                </a:solidFill>
                <a:latin typeface="Georgia"/>
                <a:cs typeface="Georgia"/>
              </a:rPr>
              <a:t>provide </a:t>
            </a:r>
            <a:r>
              <a:rPr sz="1200" spc="-125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200" spc="-130" dirty="0">
                <a:solidFill>
                  <a:srgbClr val="231F20"/>
                </a:solidFill>
                <a:latin typeface="Georgia"/>
                <a:cs typeface="Georgia"/>
              </a:rPr>
              <a:t>best Ayurveda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in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India. </a:t>
            </a:r>
            <a:r>
              <a:rPr sz="1200" spc="-135" dirty="0">
                <a:solidFill>
                  <a:srgbClr val="231F20"/>
                </a:solidFill>
                <a:latin typeface="Georgia"/>
                <a:cs typeface="Georgia"/>
              </a:rPr>
              <a:t>Somatheeram </a:t>
            </a:r>
            <a:r>
              <a:rPr sz="1200" spc="-125" dirty="0">
                <a:solidFill>
                  <a:srgbClr val="231F20"/>
                </a:solidFill>
                <a:latin typeface="Georgia"/>
                <a:cs typeface="Georgia"/>
              </a:rPr>
              <a:t>Ayurvedic 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Health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Resort is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only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Resort </a:t>
            </a:r>
            <a:r>
              <a:rPr sz="1200" spc="-125" dirty="0">
                <a:solidFill>
                  <a:srgbClr val="231F20"/>
                </a:solidFill>
                <a:latin typeface="Georgia"/>
                <a:cs typeface="Georgia"/>
              </a:rPr>
              <a:t>which </a:t>
            </a:r>
            <a:r>
              <a:rPr sz="1200" spc="-135" dirty="0">
                <a:solidFill>
                  <a:srgbClr val="231F20"/>
                </a:solidFill>
                <a:latin typeface="Georgia"/>
                <a:cs typeface="Georgia"/>
              </a:rPr>
              <a:t>has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received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200" spc="-125" dirty="0">
                <a:solidFill>
                  <a:srgbClr val="231F20"/>
                </a:solidFill>
                <a:latin typeface="Georgia"/>
                <a:cs typeface="Georgia"/>
              </a:rPr>
              <a:t>award  continiously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for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„Best </a:t>
            </a:r>
            <a:r>
              <a:rPr sz="1200" spc="-125" dirty="0">
                <a:solidFill>
                  <a:srgbClr val="231F20"/>
                </a:solidFill>
                <a:latin typeface="Georgia"/>
                <a:cs typeface="Georgia"/>
              </a:rPr>
              <a:t>Ayurvedic </a:t>
            </a:r>
            <a:r>
              <a:rPr sz="1200" spc="-95" dirty="0">
                <a:solidFill>
                  <a:srgbClr val="231F20"/>
                </a:solidFill>
                <a:latin typeface="Georgia"/>
                <a:cs typeface="Georgia"/>
              </a:rPr>
              <a:t>Centre“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in </a:t>
            </a:r>
            <a:r>
              <a:rPr sz="1200" spc="-125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200" spc="-135" dirty="0">
                <a:solidFill>
                  <a:srgbClr val="231F20"/>
                </a:solidFill>
                <a:latin typeface="Georgia"/>
                <a:cs typeface="Georgia"/>
              </a:rPr>
              <a:t>past</a:t>
            </a:r>
            <a:r>
              <a:rPr sz="1200" spc="-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200" spc="-125" dirty="0">
                <a:solidFill>
                  <a:srgbClr val="231F20"/>
                </a:solidFill>
                <a:latin typeface="Georgia"/>
                <a:cs typeface="Georgia"/>
              </a:rPr>
              <a:t>years.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36720" y="184543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5">
                <a:moveTo>
                  <a:pt x="130213" y="0"/>
                </a:moveTo>
                <a:lnTo>
                  <a:pt x="79526" y="10296"/>
                </a:lnTo>
                <a:lnTo>
                  <a:pt x="38136" y="38374"/>
                </a:lnTo>
                <a:lnTo>
                  <a:pt x="10232" y="80018"/>
                </a:lnTo>
                <a:lnTo>
                  <a:pt x="0" y="131013"/>
                </a:lnTo>
                <a:lnTo>
                  <a:pt x="10232" y="182005"/>
                </a:lnTo>
                <a:lnTo>
                  <a:pt x="38136" y="223645"/>
                </a:lnTo>
                <a:lnTo>
                  <a:pt x="79526" y="251719"/>
                </a:lnTo>
                <a:lnTo>
                  <a:pt x="130213" y="262013"/>
                </a:lnTo>
                <a:lnTo>
                  <a:pt x="163396" y="257663"/>
                </a:lnTo>
                <a:lnTo>
                  <a:pt x="193428" y="245389"/>
                </a:lnTo>
                <a:lnTo>
                  <a:pt x="202468" y="238715"/>
                </a:lnTo>
                <a:lnTo>
                  <a:pt x="140066" y="238715"/>
                </a:lnTo>
                <a:lnTo>
                  <a:pt x="119956" y="236110"/>
                </a:lnTo>
                <a:lnTo>
                  <a:pt x="96977" y="228511"/>
                </a:lnTo>
                <a:lnTo>
                  <a:pt x="55243" y="202370"/>
                </a:lnTo>
                <a:lnTo>
                  <a:pt x="27209" y="165965"/>
                </a:lnTo>
                <a:lnTo>
                  <a:pt x="15291" y="124028"/>
                </a:lnTo>
                <a:lnTo>
                  <a:pt x="21907" y="81292"/>
                </a:lnTo>
                <a:lnTo>
                  <a:pt x="47156" y="45233"/>
                </a:lnTo>
                <a:lnTo>
                  <a:pt x="85790" y="21858"/>
                </a:lnTo>
                <a:lnTo>
                  <a:pt x="132198" y="13725"/>
                </a:lnTo>
                <a:lnTo>
                  <a:pt x="184938" y="13725"/>
                </a:lnTo>
                <a:lnTo>
                  <a:pt x="174135" y="7639"/>
                </a:lnTo>
                <a:lnTo>
                  <a:pt x="130213" y="0"/>
                </a:lnTo>
                <a:close/>
              </a:path>
              <a:path w="257175" h="262255">
                <a:moveTo>
                  <a:pt x="114922" y="38267"/>
                </a:moveTo>
                <a:lnTo>
                  <a:pt x="77840" y="52238"/>
                </a:lnTo>
                <a:lnTo>
                  <a:pt x="54519" y="77044"/>
                </a:lnTo>
                <a:lnTo>
                  <a:pt x="47955" y="104051"/>
                </a:lnTo>
                <a:lnTo>
                  <a:pt x="64590" y="131913"/>
                </a:lnTo>
                <a:lnTo>
                  <a:pt x="99152" y="145381"/>
                </a:lnTo>
                <a:lnTo>
                  <a:pt x="141309" y="152837"/>
                </a:lnTo>
                <a:lnTo>
                  <a:pt x="180733" y="162661"/>
                </a:lnTo>
                <a:lnTo>
                  <a:pt x="190632" y="167931"/>
                </a:lnTo>
                <a:lnTo>
                  <a:pt x="198701" y="174464"/>
                </a:lnTo>
                <a:lnTo>
                  <a:pt x="204211" y="182519"/>
                </a:lnTo>
                <a:lnTo>
                  <a:pt x="206438" y="192354"/>
                </a:lnTo>
                <a:lnTo>
                  <a:pt x="203675" y="206095"/>
                </a:lnTo>
                <a:lnTo>
                  <a:pt x="159222" y="236558"/>
                </a:lnTo>
                <a:lnTo>
                  <a:pt x="140066" y="238715"/>
                </a:lnTo>
                <a:lnTo>
                  <a:pt x="202468" y="238715"/>
                </a:lnTo>
                <a:lnTo>
                  <a:pt x="239661" y="201714"/>
                </a:lnTo>
                <a:lnTo>
                  <a:pt x="247167" y="176060"/>
                </a:lnTo>
                <a:lnTo>
                  <a:pt x="227407" y="149345"/>
                </a:lnTo>
                <a:lnTo>
                  <a:pt x="186711" y="136368"/>
                </a:lnTo>
                <a:lnTo>
                  <a:pt x="139581" y="128129"/>
                </a:lnTo>
                <a:lnTo>
                  <a:pt x="100522" y="115628"/>
                </a:lnTo>
                <a:lnTo>
                  <a:pt x="84035" y="89865"/>
                </a:lnTo>
                <a:lnTo>
                  <a:pt x="85696" y="79773"/>
                </a:lnTo>
                <a:lnTo>
                  <a:pt x="90785" y="70111"/>
                </a:lnTo>
                <a:lnTo>
                  <a:pt x="99180" y="61481"/>
                </a:lnTo>
                <a:lnTo>
                  <a:pt x="110756" y="54483"/>
                </a:lnTo>
                <a:lnTo>
                  <a:pt x="132277" y="47512"/>
                </a:lnTo>
                <a:lnTo>
                  <a:pt x="168979" y="47512"/>
                </a:lnTo>
                <a:lnTo>
                  <a:pt x="162770" y="43762"/>
                </a:lnTo>
                <a:lnTo>
                  <a:pt x="114922" y="38267"/>
                </a:lnTo>
                <a:close/>
              </a:path>
              <a:path w="257175" h="262255">
                <a:moveTo>
                  <a:pt x="184938" y="13725"/>
                </a:moveTo>
                <a:lnTo>
                  <a:pt x="132198" y="13725"/>
                </a:lnTo>
                <a:lnTo>
                  <a:pt x="180771" y="23393"/>
                </a:lnTo>
                <a:lnTo>
                  <a:pt x="206350" y="37357"/>
                </a:lnTo>
                <a:lnTo>
                  <a:pt x="227722" y="55916"/>
                </a:lnTo>
                <a:lnTo>
                  <a:pt x="244424" y="77644"/>
                </a:lnTo>
                <a:lnTo>
                  <a:pt x="255993" y="101117"/>
                </a:lnTo>
                <a:lnTo>
                  <a:pt x="257009" y="100977"/>
                </a:lnTo>
                <a:lnTo>
                  <a:pt x="240176" y="60784"/>
                </a:lnTo>
                <a:lnTo>
                  <a:pt x="211670" y="28786"/>
                </a:lnTo>
                <a:lnTo>
                  <a:pt x="184938" y="13725"/>
                </a:lnTo>
                <a:close/>
              </a:path>
              <a:path w="257175" h="262255">
                <a:moveTo>
                  <a:pt x="216858" y="76431"/>
                </a:moveTo>
                <a:lnTo>
                  <a:pt x="219570" y="78257"/>
                </a:lnTo>
                <a:lnTo>
                  <a:pt x="218389" y="77355"/>
                </a:lnTo>
                <a:lnTo>
                  <a:pt x="216858" y="76431"/>
                </a:lnTo>
                <a:close/>
              </a:path>
              <a:path w="257175" h="262255">
                <a:moveTo>
                  <a:pt x="181710" y="55201"/>
                </a:moveTo>
                <a:lnTo>
                  <a:pt x="216858" y="76431"/>
                </a:lnTo>
                <a:lnTo>
                  <a:pt x="210197" y="71945"/>
                </a:lnTo>
                <a:lnTo>
                  <a:pt x="209969" y="71843"/>
                </a:lnTo>
                <a:lnTo>
                  <a:pt x="182976" y="55583"/>
                </a:lnTo>
                <a:lnTo>
                  <a:pt x="181710" y="55201"/>
                </a:lnTo>
                <a:close/>
              </a:path>
              <a:path w="257175" h="262255">
                <a:moveTo>
                  <a:pt x="168979" y="47512"/>
                </a:moveTo>
                <a:lnTo>
                  <a:pt x="132277" y="47512"/>
                </a:lnTo>
                <a:lnTo>
                  <a:pt x="156714" y="47675"/>
                </a:lnTo>
                <a:lnTo>
                  <a:pt x="181710" y="55201"/>
                </a:lnTo>
                <a:lnTo>
                  <a:pt x="168979" y="47512"/>
                </a:lnTo>
                <a:close/>
              </a:path>
            </a:pathLst>
          </a:custGeom>
          <a:solidFill>
            <a:srgbClr val="B842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6496" y="1629295"/>
            <a:ext cx="3397250" cy="6153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spc="-95" dirty="0">
                <a:solidFill>
                  <a:srgbClr val="951A1D"/>
                </a:solidFill>
                <a:latin typeface="Georgia"/>
                <a:cs typeface="Georgia"/>
              </a:rPr>
              <a:t>4. </a:t>
            </a:r>
            <a:r>
              <a:rPr sz="1200" spc="-65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200" spc="-100" dirty="0">
                <a:solidFill>
                  <a:srgbClr val="231F20"/>
                </a:solidFill>
                <a:latin typeface="Georgia"/>
                <a:cs typeface="Georgia"/>
              </a:rPr>
              <a:t>German-Indian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management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is </a:t>
            </a:r>
            <a:r>
              <a:rPr sz="1200" spc="-105" dirty="0">
                <a:solidFill>
                  <a:srgbClr val="231F20"/>
                </a:solidFill>
                <a:latin typeface="Georgia"/>
                <a:cs typeface="Georgia"/>
              </a:rPr>
              <a:t>our secret </a:t>
            </a:r>
            <a:r>
              <a:rPr sz="1200" spc="-100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success  </a:t>
            </a:r>
            <a:r>
              <a:rPr sz="1200" spc="-100" dirty="0">
                <a:solidFill>
                  <a:srgbClr val="231F20"/>
                </a:solidFill>
                <a:latin typeface="Georgia"/>
                <a:cs typeface="Georgia"/>
              </a:rPr>
              <a:t>to </a:t>
            </a:r>
            <a:r>
              <a:rPr sz="1200" spc="-105" dirty="0">
                <a:solidFill>
                  <a:srgbClr val="231F20"/>
                </a:solidFill>
                <a:latin typeface="Georgia"/>
                <a:cs typeface="Georgia"/>
              </a:rPr>
              <a:t>provide </a:t>
            </a:r>
            <a:r>
              <a:rPr sz="1200" spc="-100" dirty="0">
                <a:solidFill>
                  <a:srgbClr val="231F20"/>
                </a:solidFill>
                <a:latin typeface="Georgia"/>
                <a:cs typeface="Georgia"/>
              </a:rPr>
              <a:t>authentic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Ayurveda </a:t>
            </a:r>
            <a:r>
              <a:rPr sz="1200" spc="-100" dirty="0">
                <a:solidFill>
                  <a:srgbClr val="231F20"/>
                </a:solidFill>
                <a:latin typeface="Georgia"/>
                <a:cs typeface="Georgia"/>
              </a:rPr>
              <a:t>at </a:t>
            </a:r>
            <a:r>
              <a:rPr sz="1200" spc="-105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highest possible</a:t>
            </a:r>
            <a:r>
              <a:rPr sz="1200" spc="-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200" spc="-90" dirty="0">
                <a:solidFill>
                  <a:srgbClr val="231F20"/>
                </a:solidFill>
                <a:latin typeface="Georgia"/>
                <a:cs typeface="Georgia"/>
              </a:rPr>
              <a:t>level.</a:t>
            </a:r>
            <a:endParaRPr sz="1200">
              <a:latin typeface="Georgia"/>
              <a:cs typeface="Georgia"/>
            </a:endParaRPr>
          </a:p>
          <a:p>
            <a:pPr marL="1715770">
              <a:lnSpc>
                <a:spcPct val="100000"/>
              </a:lnSpc>
              <a:spcBef>
                <a:spcPts val="320"/>
              </a:spcBef>
            </a:pPr>
            <a:r>
              <a:rPr sz="1200" spc="-45" dirty="0">
                <a:solidFill>
                  <a:srgbClr val="A72C39"/>
                </a:solidFill>
                <a:latin typeface="Georgia"/>
                <a:cs typeface="Georgia"/>
              </a:rPr>
              <a:t>...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6496" y="2404097"/>
            <a:ext cx="3508375" cy="7931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spc="-70" dirty="0">
                <a:solidFill>
                  <a:srgbClr val="951A1D"/>
                </a:solidFill>
                <a:latin typeface="Georgia"/>
                <a:cs typeface="Georgia"/>
              </a:rPr>
              <a:t>5.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You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deserve </a:t>
            </a:r>
            <a:r>
              <a:rPr sz="1200" spc="-100" dirty="0">
                <a:solidFill>
                  <a:srgbClr val="231F20"/>
                </a:solidFill>
                <a:latin typeface="Georgia"/>
                <a:cs typeface="Georgia"/>
              </a:rPr>
              <a:t>to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have </a:t>
            </a:r>
            <a:r>
              <a:rPr sz="1200" spc="-125" dirty="0">
                <a:solidFill>
                  <a:srgbClr val="231F20"/>
                </a:solidFill>
                <a:latin typeface="Georgia"/>
                <a:cs typeface="Georgia"/>
              </a:rPr>
              <a:t>someone </a:t>
            </a:r>
            <a:r>
              <a:rPr sz="1200" spc="-130" dirty="0">
                <a:solidFill>
                  <a:srgbClr val="231F20"/>
                </a:solidFill>
                <a:latin typeface="Georgia"/>
                <a:cs typeface="Georgia"/>
              </a:rPr>
              <a:t>who </a:t>
            </a:r>
            <a:r>
              <a:rPr sz="1200" spc="-95" dirty="0">
                <a:solidFill>
                  <a:srgbClr val="231F20"/>
                </a:solidFill>
                <a:latin typeface="Georgia"/>
                <a:cs typeface="Georgia"/>
              </a:rPr>
              <a:t>will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take </a:t>
            </a:r>
            <a:r>
              <a:rPr sz="1200" spc="-105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time </a:t>
            </a:r>
            <a:r>
              <a:rPr sz="1200" spc="-95" dirty="0">
                <a:solidFill>
                  <a:srgbClr val="231F20"/>
                </a:solidFill>
                <a:latin typeface="Georgia"/>
                <a:cs typeface="Georgia"/>
              </a:rPr>
              <a:t>for  </a:t>
            </a:r>
            <a:r>
              <a:rPr sz="1200" spc="-75" dirty="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sz="1200" spc="-45" dirty="0">
                <a:solidFill>
                  <a:srgbClr val="231F20"/>
                </a:solidFill>
                <a:latin typeface="Times New Roman"/>
                <a:cs typeface="Times New Roman"/>
              </a:rPr>
              <a:t>alone. </a:t>
            </a:r>
            <a:r>
              <a:rPr sz="1200" spc="-5" dirty="0">
                <a:solidFill>
                  <a:srgbClr val="231F20"/>
                </a:solidFill>
                <a:latin typeface="Times New Roman"/>
                <a:cs typeface="Times New Roman"/>
              </a:rPr>
              <a:t>Our </a:t>
            </a:r>
            <a:r>
              <a:rPr sz="1200" spc="-60" dirty="0">
                <a:solidFill>
                  <a:srgbClr val="231F20"/>
                </a:solidFill>
                <a:latin typeface="Times New Roman"/>
                <a:cs typeface="Times New Roman"/>
              </a:rPr>
              <a:t>highly </a:t>
            </a:r>
            <a:r>
              <a:rPr sz="1200" spc="-55" dirty="0">
                <a:solidFill>
                  <a:srgbClr val="231F20"/>
                </a:solidFill>
                <a:latin typeface="Times New Roman"/>
                <a:cs typeface="Times New Roman"/>
              </a:rPr>
              <a:t>qualified </a:t>
            </a:r>
            <a:r>
              <a:rPr sz="1200" spc="-65" dirty="0">
                <a:solidFill>
                  <a:srgbClr val="231F20"/>
                </a:solidFill>
                <a:latin typeface="Times New Roman"/>
                <a:cs typeface="Times New Roman"/>
              </a:rPr>
              <a:t>Ayurveda-Team </a:t>
            </a:r>
            <a:r>
              <a:rPr sz="1200" spc="-40" dirty="0">
                <a:solidFill>
                  <a:srgbClr val="231F20"/>
                </a:solidFill>
                <a:latin typeface="Times New Roman"/>
                <a:cs typeface="Times New Roman"/>
              </a:rPr>
              <a:t>guarantees </a:t>
            </a:r>
            <a:r>
              <a:rPr sz="1200" spc="-35" dirty="0">
                <a:solidFill>
                  <a:srgbClr val="231F20"/>
                </a:solidFill>
                <a:latin typeface="Times New Roman"/>
                <a:cs typeface="Times New Roman"/>
              </a:rPr>
              <a:t>to  </a:t>
            </a:r>
            <a:r>
              <a:rPr sz="1200" spc="-105" dirty="0">
                <a:solidFill>
                  <a:srgbClr val="231F20"/>
                </a:solidFill>
                <a:latin typeface="Georgia"/>
                <a:cs typeface="Georgia"/>
              </a:rPr>
              <a:t>pay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its </a:t>
            </a:r>
            <a:r>
              <a:rPr sz="1200" spc="-95" dirty="0">
                <a:solidFill>
                  <a:srgbClr val="231F20"/>
                </a:solidFill>
                <a:latin typeface="Georgia"/>
                <a:cs typeface="Georgia"/>
              </a:rPr>
              <a:t>full </a:t>
            </a:r>
            <a:r>
              <a:rPr sz="1200" spc="-100" dirty="0">
                <a:solidFill>
                  <a:srgbClr val="231F20"/>
                </a:solidFill>
                <a:latin typeface="Georgia"/>
                <a:cs typeface="Georgia"/>
              </a:rPr>
              <a:t>attention to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your </a:t>
            </a:r>
            <a:r>
              <a:rPr sz="1200" spc="-100" dirty="0">
                <a:solidFill>
                  <a:srgbClr val="231F20"/>
                </a:solidFill>
                <a:latin typeface="Georgia"/>
                <a:cs typeface="Georgia"/>
              </a:rPr>
              <a:t>individual</a:t>
            </a:r>
            <a:r>
              <a:rPr sz="1200" spc="8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needs.</a:t>
            </a:r>
            <a:endParaRPr sz="1200">
              <a:latin typeface="Georgia"/>
              <a:cs typeface="Georgia"/>
            </a:endParaRPr>
          </a:p>
          <a:p>
            <a:pPr marL="1715770">
              <a:lnSpc>
                <a:spcPct val="100000"/>
              </a:lnSpc>
              <a:spcBef>
                <a:spcPts val="320"/>
              </a:spcBef>
            </a:pPr>
            <a:r>
              <a:rPr sz="1200" spc="-45" dirty="0">
                <a:solidFill>
                  <a:srgbClr val="A72C39"/>
                </a:solidFill>
                <a:latin typeface="Georgia"/>
                <a:cs typeface="Georgia"/>
              </a:rPr>
              <a:t>...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6496" y="3356749"/>
            <a:ext cx="351218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95" dirty="0">
                <a:solidFill>
                  <a:srgbClr val="951A1D"/>
                </a:solidFill>
                <a:latin typeface="Georgia"/>
                <a:cs typeface="Georgia"/>
              </a:rPr>
              <a:t>6. </a:t>
            </a:r>
            <a:r>
              <a:rPr sz="1200" spc="-95" dirty="0">
                <a:solidFill>
                  <a:srgbClr val="231F20"/>
                </a:solidFill>
                <a:latin typeface="Georgia"/>
                <a:cs typeface="Georgia"/>
              </a:rPr>
              <a:t>Ideal </a:t>
            </a:r>
            <a:r>
              <a:rPr sz="1200" spc="-100" dirty="0">
                <a:solidFill>
                  <a:srgbClr val="231F20"/>
                </a:solidFill>
                <a:latin typeface="Georgia"/>
                <a:cs typeface="Georgia"/>
              </a:rPr>
              <a:t>expert </a:t>
            </a:r>
            <a:r>
              <a:rPr sz="1200" spc="-95" dirty="0">
                <a:solidFill>
                  <a:srgbClr val="231F20"/>
                </a:solidFill>
                <a:latin typeface="Georgia"/>
                <a:cs typeface="Georgia"/>
              </a:rPr>
              <a:t>advice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is </a:t>
            </a:r>
            <a:r>
              <a:rPr sz="1200" spc="-105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key </a:t>
            </a:r>
            <a:r>
              <a:rPr sz="1200" spc="-100" dirty="0">
                <a:solidFill>
                  <a:srgbClr val="231F20"/>
                </a:solidFill>
                <a:latin typeface="Georgia"/>
                <a:cs typeface="Georgia"/>
              </a:rPr>
              <a:t>to </a:t>
            </a:r>
            <a:r>
              <a:rPr sz="1200" spc="-125" dirty="0">
                <a:solidFill>
                  <a:srgbClr val="231F20"/>
                </a:solidFill>
                <a:latin typeface="Georgia"/>
                <a:cs typeface="Georgia"/>
              </a:rPr>
              <a:t>success </a:t>
            </a:r>
            <a:r>
              <a:rPr sz="1200" spc="-100" dirty="0">
                <a:solidFill>
                  <a:srgbClr val="231F20"/>
                </a:solidFill>
                <a:latin typeface="Georgia"/>
                <a:cs typeface="Georgia"/>
              </a:rPr>
              <a:t>for</a:t>
            </a:r>
            <a:r>
              <a:rPr sz="1200" spc="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your treatments.</a:t>
            </a:r>
            <a:endParaRPr sz="1200">
              <a:latin typeface="Georgia"/>
              <a:cs typeface="Georgia"/>
            </a:endParaRPr>
          </a:p>
          <a:p>
            <a:pPr marL="12700" marR="226695">
              <a:lnSpc>
                <a:spcPct val="97200"/>
              </a:lnSpc>
              <a:spcBef>
                <a:spcPts val="20"/>
              </a:spcBef>
            </a:pPr>
            <a:r>
              <a:rPr sz="1200" spc="-5" dirty="0">
                <a:solidFill>
                  <a:srgbClr val="231F20"/>
                </a:solidFill>
                <a:latin typeface="Times New Roman"/>
                <a:cs typeface="Times New Roman"/>
              </a:rPr>
              <a:t>Our </a:t>
            </a:r>
            <a:r>
              <a:rPr sz="1200" spc="-35" dirty="0">
                <a:solidFill>
                  <a:srgbClr val="231F20"/>
                </a:solidFill>
                <a:latin typeface="Times New Roman"/>
                <a:cs typeface="Times New Roman"/>
              </a:rPr>
              <a:t>European </a:t>
            </a:r>
            <a:r>
              <a:rPr sz="1200" spc="-60" dirty="0">
                <a:solidFill>
                  <a:srgbClr val="231F20"/>
                </a:solidFill>
                <a:latin typeface="Times New Roman"/>
                <a:cs typeface="Times New Roman"/>
              </a:rPr>
              <a:t>Service </a:t>
            </a:r>
            <a:r>
              <a:rPr sz="1200" spc="-65" dirty="0">
                <a:solidFill>
                  <a:srgbClr val="231F20"/>
                </a:solidFill>
                <a:latin typeface="Times New Roman"/>
                <a:cs typeface="Times New Roman"/>
              </a:rPr>
              <a:t>Office </a:t>
            </a:r>
            <a:r>
              <a:rPr sz="1200" spc="-60" dirty="0">
                <a:solidFill>
                  <a:srgbClr val="231F20"/>
                </a:solidFill>
                <a:latin typeface="Times New Roman"/>
                <a:cs typeface="Times New Roman"/>
              </a:rPr>
              <a:t>takes </a:t>
            </a:r>
            <a:r>
              <a:rPr sz="1200" spc="-40" dirty="0">
                <a:solidFill>
                  <a:srgbClr val="231F20"/>
                </a:solidFill>
                <a:latin typeface="Times New Roman"/>
                <a:cs typeface="Times New Roman"/>
              </a:rPr>
              <a:t>care </a:t>
            </a:r>
            <a:r>
              <a:rPr sz="1200" spc="-8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1200" spc="-55" dirty="0">
                <a:solidFill>
                  <a:srgbClr val="231F20"/>
                </a:solidFill>
                <a:latin typeface="Times New Roman"/>
                <a:cs typeface="Times New Roman"/>
              </a:rPr>
              <a:t>all </a:t>
            </a:r>
            <a:r>
              <a:rPr sz="1200" spc="-50" dirty="0">
                <a:solidFill>
                  <a:srgbClr val="231F20"/>
                </a:solidFill>
                <a:latin typeface="Times New Roman"/>
                <a:cs typeface="Times New Roman"/>
              </a:rPr>
              <a:t>your 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questions and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needs </a:t>
            </a:r>
            <a:r>
              <a:rPr sz="1200" spc="-95" dirty="0">
                <a:solidFill>
                  <a:srgbClr val="231F20"/>
                </a:solidFill>
                <a:latin typeface="Georgia"/>
                <a:cs typeface="Georgia"/>
              </a:rPr>
              <a:t>prior </a:t>
            </a:r>
            <a:r>
              <a:rPr sz="1200" spc="-100" dirty="0">
                <a:solidFill>
                  <a:srgbClr val="231F20"/>
                </a:solidFill>
                <a:latin typeface="Georgia"/>
                <a:cs typeface="Georgia"/>
              </a:rPr>
              <a:t>to </a:t>
            </a:r>
            <a:r>
              <a:rPr sz="1200" spc="-110" dirty="0">
                <a:solidFill>
                  <a:srgbClr val="231F20"/>
                </a:solidFill>
                <a:latin typeface="Georgia"/>
                <a:cs typeface="Georgia"/>
              </a:rPr>
              <a:t>your </a:t>
            </a:r>
            <a:r>
              <a:rPr sz="1200" spc="-114" dirty="0">
                <a:solidFill>
                  <a:srgbClr val="231F20"/>
                </a:solidFill>
                <a:latin typeface="Georgia"/>
                <a:cs typeface="Georgia"/>
              </a:rPr>
              <a:t>welcome by </a:t>
            </a:r>
            <a:r>
              <a:rPr sz="1200" spc="-105" dirty="0">
                <a:solidFill>
                  <a:srgbClr val="231F20"/>
                </a:solidFill>
                <a:latin typeface="Georgia"/>
                <a:cs typeface="Georgia"/>
              </a:rPr>
              <a:t>our </a:t>
            </a:r>
            <a:r>
              <a:rPr sz="1200" spc="-120" dirty="0">
                <a:solidFill>
                  <a:srgbClr val="231F20"/>
                </a:solidFill>
                <a:latin typeface="Georgia"/>
                <a:cs typeface="Georgia"/>
              </a:rPr>
              <a:t>team </a:t>
            </a:r>
            <a:r>
              <a:rPr sz="1200" spc="-100" dirty="0">
                <a:solidFill>
                  <a:srgbClr val="231F20"/>
                </a:solidFill>
                <a:latin typeface="Georgia"/>
                <a:cs typeface="Georgia"/>
              </a:rPr>
              <a:t>in  </a:t>
            </a:r>
            <a:r>
              <a:rPr sz="1200" spc="-105" dirty="0">
                <a:solidFill>
                  <a:srgbClr val="231F20"/>
                </a:solidFill>
                <a:latin typeface="Georgia"/>
                <a:cs typeface="Georgia"/>
              </a:rPr>
              <a:t>Somatheeram.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998" y="4401006"/>
            <a:ext cx="7191375" cy="1719580"/>
          </a:xfrm>
          <a:custGeom>
            <a:avLst/>
            <a:gdLst/>
            <a:ahLst/>
            <a:cxnLst/>
            <a:rect l="l" t="t" r="r" b="b"/>
            <a:pathLst>
              <a:path w="7191375" h="1719579">
                <a:moveTo>
                  <a:pt x="7190994" y="0"/>
                </a:moveTo>
                <a:lnTo>
                  <a:pt x="0" y="0"/>
                </a:lnTo>
                <a:lnTo>
                  <a:pt x="0" y="1718995"/>
                </a:lnTo>
                <a:lnTo>
                  <a:pt x="7190994" y="1718995"/>
                </a:lnTo>
                <a:lnTo>
                  <a:pt x="7190994" y="0"/>
                </a:lnTo>
                <a:close/>
              </a:path>
            </a:pathLst>
          </a:custGeom>
          <a:solidFill>
            <a:srgbClr val="B7D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8998" y="4401006"/>
            <a:ext cx="7191375" cy="171958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216785">
              <a:lnSpc>
                <a:spcPct val="100000"/>
              </a:lnSpc>
              <a:spcBef>
                <a:spcPts val="1075"/>
              </a:spcBef>
            </a:pPr>
            <a:r>
              <a:rPr sz="1600" spc="-135" dirty="0">
                <a:solidFill>
                  <a:srgbClr val="231F20"/>
                </a:solidFill>
                <a:latin typeface="Arial"/>
                <a:cs typeface="Arial"/>
              </a:rPr>
              <a:t>Simply </a:t>
            </a:r>
            <a:r>
              <a:rPr sz="1600" spc="-12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6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231F20"/>
                </a:solidFill>
                <a:latin typeface="Arial"/>
                <a:cs typeface="Arial"/>
              </a:rPr>
              <a:t>best</a:t>
            </a:r>
            <a:endParaRPr sz="1600" dirty="0">
              <a:latin typeface="Arial"/>
              <a:cs typeface="Arial"/>
            </a:endParaRPr>
          </a:p>
          <a:p>
            <a:pPr marL="2216785" marR="460375">
              <a:lnSpc>
                <a:spcPct val="133300"/>
              </a:lnSpc>
              <a:spcBef>
                <a:spcPts val="290"/>
              </a:spcBef>
            </a:pPr>
            <a:r>
              <a:rPr sz="1000" spc="-150" dirty="0">
                <a:solidFill>
                  <a:srgbClr val="231F20"/>
                </a:solidFill>
                <a:latin typeface="Arial"/>
                <a:cs typeface="Arial"/>
              </a:rPr>
              <a:t>Somatheeram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undisputed </a:t>
            </a:r>
            <a:r>
              <a:rPr sz="1000" spc="-150" dirty="0">
                <a:solidFill>
                  <a:srgbClr val="231F20"/>
                </a:solidFill>
                <a:latin typeface="Arial"/>
                <a:cs typeface="Arial"/>
              </a:rPr>
              <a:t>No.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1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amongst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all </a:t>
            </a:r>
            <a:r>
              <a:rPr sz="1000" spc="-145" dirty="0">
                <a:solidFill>
                  <a:srgbClr val="231F20"/>
                </a:solidFill>
                <a:latin typeface="Arial"/>
                <a:cs typeface="Arial"/>
              </a:rPr>
              <a:t>Ayurveda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Resorts. </a:t>
            </a:r>
            <a:r>
              <a:rPr sz="1000" spc="-185" dirty="0">
                <a:solidFill>
                  <a:srgbClr val="231F20"/>
                </a:solidFill>
                <a:latin typeface="Arial"/>
                <a:cs typeface="Arial"/>
              </a:rPr>
              <a:t>So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far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it </a:t>
            </a:r>
            <a:r>
              <a:rPr sz="1000" spc="-145" dirty="0">
                <a:solidFill>
                  <a:srgbClr val="231F20"/>
                </a:solidFill>
                <a:latin typeface="Arial"/>
                <a:cs typeface="Arial"/>
              </a:rPr>
              <a:t>has </a:t>
            </a:r>
            <a:r>
              <a:rPr sz="1000" spc="-150" dirty="0">
                <a:solidFill>
                  <a:srgbClr val="231F20"/>
                </a:solidFill>
                <a:latin typeface="Arial"/>
                <a:cs typeface="Arial"/>
              </a:rPr>
              <a:t>been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awarded 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ten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times  </a:t>
            </a:r>
            <a:r>
              <a:rPr sz="1000" spc="-145" dirty="0">
                <a:solidFill>
                  <a:srgbClr val="231F20"/>
                </a:solidFill>
                <a:latin typeface="Arial"/>
                <a:cs typeface="Arial"/>
              </a:rPr>
              <a:t>by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Department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Tourism </a:t>
            </a:r>
            <a:r>
              <a:rPr sz="1000" spc="-145" dirty="0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“The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Best 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Ayurvedic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Centre”.</a:t>
            </a:r>
            <a:endParaRPr sz="1000" dirty="0">
              <a:latin typeface="Arial"/>
              <a:cs typeface="Arial"/>
            </a:endParaRPr>
          </a:p>
          <a:p>
            <a:pPr marL="2216785" marR="181610">
              <a:lnSpc>
                <a:spcPct val="133300"/>
              </a:lnSpc>
            </a:pP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With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this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government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certified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appreciation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its 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services </a:t>
            </a:r>
            <a:r>
              <a:rPr sz="1000" spc="-15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quality, </a:t>
            </a: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it </a:t>
            </a:r>
            <a:r>
              <a:rPr sz="1000" spc="-140" dirty="0">
                <a:solidFill>
                  <a:srgbClr val="231F20"/>
                </a:solidFill>
                <a:latin typeface="Arial"/>
                <a:cs typeface="Arial"/>
              </a:rPr>
              <a:t>spearheads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all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other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resorts, 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which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offer  </a:t>
            </a:r>
            <a:r>
              <a:rPr sz="1000" spc="-130" dirty="0">
                <a:solidFill>
                  <a:srgbClr val="231F20"/>
                </a:solidFill>
                <a:latin typeface="Arial"/>
                <a:cs typeface="Arial"/>
              </a:rPr>
              <a:t>Ayurvedic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231F20"/>
                </a:solidFill>
                <a:latin typeface="Arial"/>
                <a:cs typeface="Arial"/>
              </a:rPr>
              <a:t>services.</a:t>
            </a:r>
            <a:endParaRPr sz="1000" dirty="0">
              <a:latin typeface="Arial"/>
              <a:cs typeface="Arial"/>
            </a:endParaRPr>
          </a:p>
          <a:p>
            <a:pPr marL="2216785">
              <a:lnSpc>
                <a:spcPct val="100000"/>
              </a:lnSpc>
              <a:spcBef>
                <a:spcPts val="400"/>
              </a:spcBef>
            </a:pPr>
            <a:r>
              <a:rPr sz="1000" spc="-150" dirty="0">
                <a:solidFill>
                  <a:srgbClr val="231F20"/>
                </a:solidFill>
                <a:latin typeface="Arial"/>
                <a:cs typeface="Arial"/>
              </a:rPr>
              <a:t>Somatheeram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also holds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other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seals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1000" spc="-100" dirty="0">
                <a:solidFill>
                  <a:srgbClr val="231F20"/>
                </a:solidFill>
                <a:latin typeface="Arial"/>
                <a:cs typeface="Arial"/>
              </a:rPr>
              <a:t>quality </a:t>
            </a:r>
            <a:r>
              <a:rPr sz="1000" spc="-145" dirty="0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135" dirty="0">
                <a:solidFill>
                  <a:srgbClr val="231F20"/>
                </a:solidFill>
                <a:latin typeface="Arial"/>
                <a:cs typeface="Arial"/>
              </a:rPr>
              <a:t>“Green </a:t>
            </a:r>
            <a:r>
              <a:rPr sz="1000" spc="-160" dirty="0">
                <a:solidFill>
                  <a:srgbClr val="231F20"/>
                </a:solidFill>
                <a:latin typeface="Arial"/>
                <a:cs typeface="Arial"/>
              </a:rPr>
              <a:t>Leave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Certification” </a:t>
            </a:r>
            <a:r>
              <a:rPr sz="1000" spc="-145" dirty="0">
                <a:solidFill>
                  <a:srgbClr val="231F20"/>
                </a:solidFill>
                <a:latin typeface="Arial"/>
                <a:cs typeface="Arial"/>
              </a:rPr>
              <a:t>by </a:t>
            </a:r>
            <a:r>
              <a:rPr sz="1000" spc="-114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150" dirty="0">
                <a:solidFill>
                  <a:srgbClr val="231F20"/>
                </a:solidFill>
                <a:latin typeface="Arial"/>
                <a:cs typeface="Arial"/>
              </a:rPr>
              <a:t>Government </a:t>
            </a:r>
            <a:r>
              <a:rPr sz="1000" spc="-105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125" dirty="0">
                <a:solidFill>
                  <a:srgbClr val="231F20"/>
                </a:solidFill>
                <a:latin typeface="Arial"/>
                <a:cs typeface="Arial"/>
              </a:rPr>
              <a:t>Kerala.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7997" y="4512005"/>
            <a:ext cx="1502994" cy="1502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0362" y="1046683"/>
            <a:ext cx="2118334" cy="551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5</a:t>
            </a:fld>
            <a:endParaRPr spc="-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9296" y="1604822"/>
            <a:ext cx="354965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3300"/>
              </a:lnSpc>
              <a:spcBef>
                <a:spcPts val="100"/>
              </a:spcBef>
            </a:pP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Ayurveda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is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philosophy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life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concerned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with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the preservation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healthy 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life-style.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It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arose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about </a:t>
            </a:r>
            <a:r>
              <a:rPr sz="1000" spc="-125" dirty="0">
                <a:solidFill>
                  <a:srgbClr val="231F20"/>
                </a:solidFill>
                <a:latin typeface="Georgia"/>
                <a:cs typeface="Georgia"/>
              </a:rPr>
              <a:t>5,000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years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ago in India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is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considered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world’s  oldest </a:t>
            </a:r>
            <a:r>
              <a:rPr sz="1000" spc="-120" dirty="0">
                <a:solidFill>
                  <a:srgbClr val="231F20"/>
                </a:solidFill>
                <a:latin typeface="Georgia"/>
                <a:cs typeface="Georgia"/>
              </a:rPr>
              <a:t>documented </a:t>
            </a:r>
            <a:r>
              <a:rPr sz="1000" spc="-125" dirty="0">
                <a:solidFill>
                  <a:srgbClr val="231F20"/>
                </a:solidFill>
                <a:latin typeface="Georgia"/>
                <a:cs typeface="Georgia"/>
              </a:rPr>
              <a:t>system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medicine.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earliest written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records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go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back  </a:t>
            </a:r>
            <a:r>
              <a:rPr sz="1000" spc="-130" dirty="0">
                <a:solidFill>
                  <a:srgbClr val="231F20"/>
                </a:solidFill>
                <a:latin typeface="Georgia"/>
                <a:cs typeface="Georgia"/>
              </a:rPr>
              <a:t>3,000</a:t>
            </a: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years.</a:t>
            </a:r>
            <a:endParaRPr sz="1000">
              <a:latin typeface="Georgia"/>
              <a:cs typeface="Georgia"/>
            </a:endParaRPr>
          </a:p>
          <a:p>
            <a:pPr marL="12700" marR="5080" algn="just">
              <a:lnSpc>
                <a:spcPct val="133300"/>
              </a:lnSpc>
            </a:pP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term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“Ayurveda”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has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its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origin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in Sanskrit.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“Ayus” </a:t>
            </a:r>
            <a:r>
              <a:rPr sz="1000" spc="-125" dirty="0">
                <a:solidFill>
                  <a:srgbClr val="231F20"/>
                </a:solidFill>
                <a:latin typeface="Georgia"/>
                <a:cs typeface="Georgia"/>
              </a:rPr>
              <a:t>means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life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or life-span; 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“veda” </a:t>
            </a:r>
            <a:r>
              <a:rPr sz="1000" spc="-125" dirty="0">
                <a:solidFill>
                  <a:srgbClr val="231F20"/>
                </a:solidFill>
                <a:latin typeface="Georgia"/>
                <a:cs typeface="Georgia"/>
              </a:rPr>
              <a:t>means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knowledge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or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also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science.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composite term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Ayurveda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there- 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fore </a:t>
            </a:r>
            <a:r>
              <a:rPr sz="1000" spc="-125" dirty="0">
                <a:solidFill>
                  <a:srgbClr val="231F20"/>
                </a:solidFill>
                <a:latin typeface="Georgia"/>
                <a:cs typeface="Georgia"/>
              </a:rPr>
              <a:t>means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not just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“knowledge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life”,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but </a:t>
            </a:r>
            <a:r>
              <a:rPr sz="1000" spc="-120" dirty="0">
                <a:solidFill>
                  <a:srgbClr val="231F20"/>
                </a:solidFill>
                <a:latin typeface="Georgia"/>
                <a:cs typeface="Georgia"/>
              </a:rPr>
              <a:t>embodies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an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aspiration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to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live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one’s 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life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in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best-possible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state, physically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mentally.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Ayurvedic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philosophy 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aims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towards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long and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above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all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healthy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life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in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125" dirty="0">
                <a:solidFill>
                  <a:srgbClr val="231F20"/>
                </a:solidFill>
                <a:latin typeface="Georgia"/>
                <a:cs typeface="Georgia"/>
              </a:rPr>
              <a:t>sense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balanced style of 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living </a:t>
            </a:r>
            <a:r>
              <a:rPr sz="1000" spc="-195" dirty="0">
                <a:solidFill>
                  <a:srgbClr val="231F20"/>
                </a:solidFill>
                <a:latin typeface="Georgia"/>
                <a:cs typeface="Georgia"/>
              </a:rPr>
              <a:t>–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based on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three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pillars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body, </a:t>
            </a:r>
            <a:r>
              <a:rPr sz="1000" spc="-120" dirty="0">
                <a:solidFill>
                  <a:srgbClr val="231F20"/>
                </a:solidFill>
                <a:latin typeface="Georgia"/>
                <a:cs typeface="Georgia"/>
              </a:rPr>
              <a:t>mind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and</a:t>
            </a:r>
            <a:r>
              <a:rPr sz="1000" spc="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soul.</a:t>
            </a:r>
            <a:endParaRPr sz="10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The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25" dirty="0">
                <a:solidFill>
                  <a:srgbClr val="231F20"/>
                </a:solidFill>
                <a:latin typeface="Georgia"/>
                <a:cs typeface="Georgia"/>
              </a:rPr>
              <a:t>emphasis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here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is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not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only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on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the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treatment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of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disease,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but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also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on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prevention</a:t>
            </a:r>
            <a:endParaRPr sz="10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1000" spc="-45" dirty="0">
                <a:solidFill>
                  <a:srgbClr val="231F20"/>
                </a:solidFill>
                <a:latin typeface="Times New Roman"/>
                <a:cs typeface="Times New Roman"/>
              </a:rPr>
              <a:t>through </a:t>
            </a:r>
            <a:r>
              <a:rPr sz="1000" spc="-55" dirty="0">
                <a:solidFill>
                  <a:srgbClr val="231F20"/>
                </a:solidFill>
                <a:latin typeface="Times New Roman"/>
                <a:cs typeface="Times New Roman"/>
              </a:rPr>
              <a:t>purification </a:t>
            </a:r>
            <a:r>
              <a:rPr sz="1000" spc="-3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1000" spc="-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Times New Roman"/>
                <a:cs typeface="Times New Roman"/>
              </a:rPr>
              <a:t>revitalisation.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6199" y="4399203"/>
            <a:ext cx="3523805" cy="172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4399203"/>
            <a:ext cx="3523805" cy="172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2377" y="1604174"/>
            <a:ext cx="333946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059" marR="5080" indent="-350520" algn="r">
              <a:lnSpc>
                <a:spcPct val="121300"/>
              </a:lnSpc>
              <a:spcBef>
                <a:spcPts val="100"/>
              </a:spcBef>
            </a:pPr>
            <a:r>
              <a:rPr sz="1100" i="1" spc="-90" dirty="0">
                <a:solidFill>
                  <a:srgbClr val="613438"/>
                </a:solidFill>
                <a:latin typeface="Arial"/>
                <a:cs typeface="Arial"/>
              </a:rPr>
              <a:t>“A </a:t>
            </a:r>
            <a:r>
              <a:rPr sz="1100" i="1" spc="-135" dirty="0">
                <a:solidFill>
                  <a:srgbClr val="613438"/>
                </a:solidFill>
                <a:latin typeface="Arial"/>
                <a:cs typeface="Arial"/>
              </a:rPr>
              <a:t>person </a:t>
            </a:r>
            <a:r>
              <a:rPr sz="1100" i="1" spc="-90" dirty="0">
                <a:solidFill>
                  <a:srgbClr val="613438"/>
                </a:solidFill>
                <a:latin typeface="Arial"/>
                <a:cs typeface="Arial"/>
              </a:rPr>
              <a:t>is </a:t>
            </a:r>
            <a:r>
              <a:rPr sz="1100" i="1" spc="-155" dirty="0">
                <a:solidFill>
                  <a:srgbClr val="613438"/>
                </a:solidFill>
                <a:latin typeface="Arial"/>
                <a:cs typeface="Arial"/>
              </a:rPr>
              <a:t>deemed </a:t>
            </a:r>
            <a:r>
              <a:rPr sz="1100" i="1" spc="-125" dirty="0">
                <a:solidFill>
                  <a:srgbClr val="613438"/>
                </a:solidFill>
                <a:latin typeface="Arial"/>
                <a:cs typeface="Arial"/>
              </a:rPr>
              <a:t>healthy </a:t>
            </a:r>
            <a:r>
              <a:rPr sz="1100" i="1" spc="-145" dirty="0">
                <a:solidFill>
                  <a:srgbClr val="613438"/>
                </a:solidFill>
                <a:latin typeface="Arial"/>
                <a:cs typeface="Arial"/>
              </a:rPr>
              <a:t>when </a:t>
            </a:r>
            <a:r>
              <a:rPr sz="1100" i="1" spc="-95" dirty="0">
                <a:solidFill>
                  <a:srgbClr val="613438"/>
                </a:solidFill>
                <a:latin typeface="Arial"/>
                <a:cs typeface="Arial"/>
              </a:rPr>
              <a:t>their </a:t>
            </a:r>
            <a:r>
              <a:rPr sz="1100" i="1" spc="-140" dirty="0">
                <a:solidFill>
                  <a:srgbClr val="613438"/>
                </a:solidFill>
                <a:latin typeface="Arial"/>
                <a:cs typeface="Arial"/>
              </a:rPr>
              <a:t>physiognomy</a:t>
            </a:r>
            <a:r>
              <a:rPr sz="1100" i="1" spc="-185" dirty="0">
                <a:solidFill>
                  <a:srgbClr val="613438"/>
                </a:solidFill>
                <a:latin typeface="Arial"/>
                <a:cs typeface="Arial"/>
              </a:rPr>
              <a:t> </a:t>
            </a:r>
            <a:r>
              <a:rPr sz="1100" i="1" spc="-90" dirty="0">
                <a:solidFill>
                  <a:srgbClr val="613438"/>
                </a:solidFill>
                <a:latin typeface="Arial"/>
                <a:cs typeface="Arial"/>
              </a:rPr>
              <a:t>is</a:t>
            </a:r>
            <a:r>
              <a:rPr sz="1100" i="1" spc="-65" dirty="0">
                <a:solidFill>
                  <a:srgbClr val="613438"/>
                </a:solidFill>
                <a:latin typeface="Arial"/>
                <a:cs typeface="Arial"/>
              </a:rPr>
              <a:t> </a:t>
            </a:r>
            <a:r>
              <a:rPr sz="1100" i="1" spc="-125" dirty="0">
                <a:solidFill>
                  <a:srgbClr val="613438"/>
                </a:solidFill>
                <a:latin typeface="Arial"/>
                <a:cs typeface="Arial"/>
              </a:rPr>
              <a:t>balanced, </a:t>
            </a:r>
            <a:r>
              <a:rPr sz="1100" i="1" spc="-80" dirty="0">
                <a:solidFill>
                  <a:srgbClr val="613438"/>
                </a:solidFill>
                <a:latin typeface="Arial"/>
                <a:cs typeface="Arial"/>
              </a:rPr>
              <a:t> </a:t>
            </a:r>
            <a:r>
              <a:rPr sz="1100" i="1" spc="-85" dirty="0">
                <a:solidFill>
                  <a:srgbClr val="613438"/>
                </a:solidFill>
                <a:latin typeface="Arial"/>
                <a:cs typeface="Arial"/>
              </a:rPr>
              <a:t>their </a:t>
            </a:r>
            <a:r>
              <a:rPr sz="1100" i="1" spc="-105" dirty="0">
                <a:solidFill>
                  <a:srgbClr val="613438"/>
                </a:solidFill>
                <a:latin typeface="Arial"/>
                <a:cs typeface="Arial"/>
              </a:rPr>
              <a:t>digestion </a:t>
            </a:r>
            <a:r>
              <a:rPr sz="1100" i="1" spc="-130" dirty="0">
                <a:solidFill>
                  <a:srgbClr val="613438"/>
                </a:solidFill>
                <a:latin typeface="Arial"/>
                <a:cs typeface="Arial"/>
              </a:rPr>
              <a:t>and </a:t>
            </a:r>
            <a:r>
              <a:rPr sz="1100" i="1" spc="-114" dirty="0">
                <a:solidFill>
                  <a:srgbClr val="613438"/>
                </a:solidFill>
                <a:latin typeface="Arial"/>
                <a:cs typeface="Arial"/>
              </a:rPr>
              <a:t>metabolism </a:t>
            </a:r>
            <a:r>
              <a:rPr sz="1100" i="1" spc="-120" dirty="0">
                <a:solidFill>
                  <a:srgbClr val="613438"/>
                </a:solidFill>
                <a:latin typeface="Arial"/>
                <a:cs typeface="Arial"/>
              </a:rPr>
              <a:t>are </a:t>
            </a:r>
            <a:r>
              <a:rPr sz="1100" i="1" spc="-85" dirty="0">
                <a:solidFill>
                  <a:srgbClr val="613438"/>
                </a:solidFill>
                <a:latin typeface="Arial"/>
                <a:cs typeface="Arial"/>
              </a:rPr>
              <a:t>in </a:t>
            </a:r>
            <a:r>
              <a:rPr sz="1100" i="1" spc="-135" dirty="0">
                <a:solidFill>
                  <a:srgbClr val="613438"/>
                </a:solidFill>
                <a:latin typeface="Arial"/>
                <a:cs typeface="Arial"/>
              </a:rPr>
              <a:t>good </a:t>
            </a:r>
            <a:r>
              <a:rPr sz="1100" i="1" spc="-110" dirty="0">
                <a:solidFill>
                  <a:srgbClr val="613438"/>
                </a:solidFill>
                <a:latin typeface="Arial"/>
                <a:cs typeface="Arial"/>
              </a:rPr>
              <a:t>working</a:t>
            </a:r>
            <a:r>
              <a:rPr sz="1100" i="1" spc="-75" dirty="0">
                <a:solidFill>
                  <a:srgbClr val="613438"/>
                </a:solidFill>
                <a:latin typeface="Arial"/>
                <a:cs typeface="Arial"/>
              </a:rPr>
              <a:t> </a:t>
            </a:r>
            <a:r>
              <a:rPr sz="1100" i="1" spc="-110" dirty="0">
                <a:solidFill>
                  <a:srgbClr val="613438"/>
                </a:solidFill>
                <a:latin typeface="Arial"/>
                <a:cs typeface="Arial"/>
              </a:rPr>
              <a:t>order,</a:t>
            </a:r>
            <a:endParaRPr sz="1100">
              <a:latin typeface="Arial"/>
              <a:cs typeface="Arial"/>
            </a:endParaRPr>
          </a:p>
          <a:p>
            <a:pPr marL="602615" marR="5080" indent="-590550" algn="r">
              <a:lnSpc>
                <a:spcPct val="121300"/>
              </a:lnSpc>
            </a:pPr>
            <a:r>
              <a:rPr sz="1100" i="1" spc="-85" dirty="0">
                <a:solidFill>
                  <a:srgbClr val="613438"/>
                </a:solidFill>
                <a:latin typeface="Arial"/>
                <a:cs typeface="Arial"/>
              </a:rPr>
              <a:t>their </a:t>
            </a:r>
            <a:r>
              <a:rPr sz="1100" i="1" spc="-100" dirty="0">
                <a:solidFill>
                  <a:srgbClr val="613438"/>
                </a:solidFill>
                <a:latin typeface="Arial"/>
                <a:cs typeface="Arial"/>
              </a:rPr>
              <a:t>tissue </a:t>
            </a:r>
            <a:r>
              <a:rPr sz="1100" i="1" spc="-130" dirty="0">
                <a:solidFill>
                  <a:srgbClr val="613438"/>
                </a:solidFill>
                <a:latin typeface="Arial"/>
                <a:cs typeface="Arial"/>
              </a:rPr>
              <a:t>and </a:t>
            </a:r>
            <a:r>
              <a:rPr sz="1100" i="1" spc="-110" dirty="0">
                <a:solidFill>
                  <a:srgbClr val="613438"/>
                </a:solidFill>
                <a:latin typeface="Arial"/>
                <a:cs typeface="Arial"/>
              </a:rPr>
              <a:t>excretory </a:t>
            </a:r>
            <a:r>
              <a:rPr sz="1100" i="1" spc="-100" dirty="0">
                <a:solidFill>
                  <a:srgbClr val="613438"/>
                </a:solidFill>
                <a:latin typeface="Arial"/>
                <a:cs typeface="Arial"/>
              </a:rPr>
              <a:t>functions </a:t>
            </a:r>
            <a:r>
              <a:rPr sz="1100" i="1" spc="-120" dirty="0">
                <a:solidFill>
                  <a:srgbClr val="613438"/>
                </a:solidFill>
                <a:latin typeface="Arial"/>
                <a:cs typeface="Arial"/>
              </a:rPr>
              <a:t>are </a:t>
            </a:r>
            <a:r>
              <a:rPr sz="1100" i="1" spc="-114" dirty="0">
                <a:solidFill>
                  <a:srgbClr val="613438"/>
                </a:solidFill>
                <a:latin typeface="Arial"/>
                <a:cs typeface="Arial"/>
              </a:rPr>
              <a:t>normal </a:t>
            </a:r>
            <a:r>
              <a:rPr sz="1100" i="1" spc="-130" dirty="0">
                <a:solidFill>
                  <a:srgbClr val="613438"/>
                </a:solidFill>
                <a:latin typeface="Arial"/>
                <a:cs typeface="Arial"/>
              </a:rPr>
              <a:t>and </a:t>
            </a:r>
            <a:r>
              <a:rPr sz="1100" i="1" spc="-85" dirty="0">
                <a:solidFill>
                  <a:srgbClr val="613438"/>
                </a:solidFill>
                <a:latin typeface="Arial"/>
                <a:cs typeface="Arial"/>
              </a:rPr>
              <a:t>their</a:t>
            </a:r>
            <a:r>
              <a:rPr sz="1100" i="1" spc="-15" dirty="0">
                <a:solidFill>
                  <a:srgbClr val="613438"/>
                </a:solidFill>
                <a:latin typeface="Arial"/>
                <a:cs typeface="Arial"/>
              </a:rPr>
              <a:t> </a:t>
            </a:r>
            <a:r>
              <a:rPr sz="1100" i="1" spc="-95" dirty="0">
                <a:solidFill>
                  <a:srgbClr val="613438"/>
                </a:solidFill>
                <a:latin typeface="Arial"/>
                <a:cs typeface="Arial"/>
              </a:rPr>
              <a:t>soul,</a:t>
            </a:r>
            <a:r>
              <a:rPr sz="1100" i="1" spc="-80" dirty="0">
                <a:solidFill>
                  <a:srgbClr val="613438"/>
                </a:solidFill>
                <a:latin typeface="Arial"/>
                <a:cs typeface="Arial"/>
              </a:rPr>
              <a:t> </a:t>
            </a:r>
            <a:r>
              <a:rPr sz="1100" i="1" spc="-114" dirty="0">
                <a:solidFill>
                  <a:srgbClr val="613438"/>
                </a:solidFill>
                <a:latin typeface="Arial"/>
                <a:cs typeface="Arial"/>
              </a:rPr>
              <a:t>mind </a:t>
            </a:r>
            <a:r>
              <a:rPr sz="1100" i="1" spc="-60" dirty="0">
                <a:solidFill>
                  <a:srgbClr val="613438"/>
                </a:solidFill>
                <a:latin typeface="Arial"/>
                <a:cs typeface="Arial"/>
              </a:rPr>
              <a:t> </a:t>
            </a:r>
            <a:r>
              <a:rPr sz="1100" i="1" spc="-130" dirty="0">
                <a:solidFill>
                  <a:srgbClr val="613438"/>
                </a:solidFill>
                <a:latin typeface="Arial"/>
                <a:cs typeface="Arial"/>
              </a:rPr>
              <a:t>and senses </a:t>
            </a:r>
            <a:r>
              <a:rPr sz="1100" i="1" spc="-120" dirty="0">
                <a:solidFill>
                  <a:srgbClr val="613438"/>
                </a:solidFill>
                <a:latin typeface="Arial"/>
                <a:cs typeface="Arial"/>
              </a:rPr>
              <a:t>are </a:t>
            </a:r>
            <a:r>
              <a:rPr sz="1100" i="1" spc="-85" dirty="0">
                <a:solidFill>
                  <a:srgbClr val="613438"/>
                </a:solidFill>
                <a:latin typeface="Arial"/>
                <a:cs typeface="Arial"/>
              </a:rPr>
              <a:t>in </a:t>
            </a:r>
            <a:r>
              <a:rPr sz="1100" i="1" spc="-145" dirty="0">
                <a:solidFill>
                  <a:srgbClr val="613438"/>
                </a:solidFill>
                <a:latin typeface="Arial"/>
                <a:cs typeface="Arial"/>
              </a:rPr>
              <a:t>a </a:t>
            </a:r>
            <a:r>
              <a:rPr sz="1100" i="1" spc="-100" dirty="0">
                <a:solidFill>
                  <a:srgbClr val="613438"/>
                </a:solidFill>
                <a:latin typeface="Arial"/>
                <a:cs typeface="Arial"/>
              </a:rPr>
              <a:t>state </a:t>
            </a:r>
            <a:r>
              <a:rPr sz="1100" i="1" spc="-95" dirty="0">
                <a:solidFill>
                  <a:srgbClr val="613438"/>
                </a:solidFill>
                <a:latin typeface="Arial"/>
                <a:cs typeface="Arial"/>
              </a:rPr>
              <a:t>of </a:t>
            </a:r>
            <a:r>
              <a:rPr sz="1100" i="1" spc="-105" dirty="0">
                <a:solidFill>
                  <a:srgbClr val="613438"/>
                </a:solidFill>
                <a:latin typeface="Arial"/>
                <a:cs typeface="Arial"/>
              </a:rPr>
              <a:t>constant </a:t>
            </a:r>
            <a:r>
              <a:rPr sz="1100" i="1" spc="-100" dirty="0">
                <a:solidFill>
                  <a:srgbClr val="613438"/>
                </a:solidFill>
                <a:latin typeface="Arial"/>
                <a:cs typeface="Arial"/>
              </a:rPr>
              <a:t>inner</a:t>
            </a:r>
            <a:r>
              <a:rPr sz="1100" i="1" spc="-45" dirty="0">
                <a:solidFill>
                  <a:srgbClr val="613438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rgbClr val="613438"/>
                </a:solidFill>
                <a:latin typeface="Arial"/>
                <a:cs typeface="Arial"/>
              </a:rPr>
              <a:t>happiness.”</a:t>
            </a:r>
            <a:endParaRPr sz="1100">
              <a:latin typeface="Arial"/>
              <a:cs typeface="Arial"/>
            </a:endParaRPr>
          </a:p>
          <a:p>
            <a:pPr marL="1953260">
              <a:lnSpc>
                <a:spcPct val="100000"/>
              </a:lnSpc>
              <a:spcBef>
                <a:spcPts val="575"/>
              </a:spcBef>
            </a:pPr>
            <a:r>
              <a:rPr sz="800" spc="-70" dirty="0">
                <a:solidFill>
                  <a:srgbClr val="231F20"/>
                </a:solidFill>
                <a:latin typeface="Arial"/>
                <a:cs typeface="Arial"/>
              </a:rPr>
              <a:t>Sushruta, Ayurvedic </a:t>
            </a:r>
            <a:r>
              <a:rPr sz="800" spc="-65" dirty="0">
                <a:solidFill>
                  <a:srgbClr val="231F20"/>
                </a:solidFill>
                <a:latin typeface="Arial"/>
                <a:cs typeface="Arial"/>
              </a:rPr>
              <a:t>doctor, 1000</a:t>
            </a:r>
            <a:r>
              <a:rPr sz="8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145" dirty="0">
                <a:solidFill>
                  <a:srgbClr val="231F20"/>
                </a:solidFill>
                <a:latin typeface="Arial"/>
                <a:cs typeface="Arial"/>
              </a:rPr>
              <a:t>BC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32936" y="184543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5">
                <a:moveTo>
                  <a:pt x="130213" y="0"/>
                </a:moveTo>
                <a:lnTo>
                  <a:pt x="79526" y="10296"/>
                </a:lnTo>
                <a:lnTo>
                  <a:pt x="38136" y="38374"/>
                </a:lnTo>
                <a:lnTo>
                  <a:pt x="10232" y="80018"/>
                </a:lnTo>
                <a:lnTo>
                  <a:pt x="0" y="131013"/>
                </a:lnTo>
                <a:lnTo>
                  <a:pt x="10232" y="182005"/>
                </a:lnTo>
                <a:lnTo>
                  <a:pt x="38136" y="223645"/>
                </a:lnTo>
                <a:lnTo>
                  <a:pt x="79526" y="251719"/>
                </a:lnTo>
                <a:lnTo>
                  <a:pt x="130213" y="262013"/>
                </a:lnTo>
                <a:lnTo>
                  <a:pt x="163396" y="257663"/>
                </a:lnTo>
                <a:lnTo>
                  <a:pt x="193428" y="245389"/>
                </a:lnTo>
                <a:lnTo>
                  <a:pt x="202468" y="238715"/>
                </a:lnTo>
                <a:lnTo>
                  <a:pt x="140066" y="238715"/>
                </a:lnTo>
                <a:lnTo>
                  <a:pt x="119956" y="236110"/>
                </a:lnTo>
                <a:lnTo>
                  <a:pt x="96977" y="228511"/>
                </a:lnTo>
                <a:lnTo>
                  <a:pt x="55243" y="202370"/>
                </a:lnTo>
                <a:lnTo>
                  <a:pt x="27209" y="165965"/>
                </a:lnTo>
                <a:lnTo>
                  <a:pt x="15291" y="124028"/>
                </a:lnTo>
                <a:lnTo>
                  <a:pt x="21907" y="81292"/>
                </a:lnTo>
                <a:lnTo>
                  <a:pt x="47156" y="45233"/>
                </a:lnTo>
                <a:lnTo>
                  <a:pt x="85790" y="21858"/>
                </a:lnTo>
                <a:lnTo>
                  <a:pt x="132198" y="13725"/>
                </a:lnTo>
                <a:lnTo>
                  <a:pt x="184938" y="13725"/>
                </a:lnTo>
                <a:lnTo>
                  <a:pt x="174135" y="7639"/>
                </a:lnTo>
                <a:lnTo>
                  <a:pt x="130213" y="0"/>
                </a:lnTo>
                <a:close/>
              </a:path>
              <a:path w="257175" h="262255">
                <a:moveTo>
                  <a:pt x="114922" y="38267"/>
                </a:moveTo>
                <a:lnTo>
                  <a:pt x="77840" y="52238"/>
                </a:lnTo>
                <a:lnTo>
                  <a:pt x="54519" y="77044"/>
                </a:lnTo>
                <a:lnTo>
                  <a:pt x="47955" y="104051"/>
                </a:lnTo>
                <a:lnTo>
                  <a:pt x="64590" y="131913"/>
                </a:lnTo>
                <a:lnTo>
                  <a:pt x="99152" y="145381"/>
                </a:lnTo>
                <a:lnTo>
                  <a:pt x="141309" y="152837"/>
                </a:lnTo>
                <a:lnTo>
                  <a:pt x="180733" y="162661"/>
                </a:lnTo>
                <a:lnTo>
                  <a:pt x="190632" y="167931"/>
                </a:lnTo>
                <a:lnTo>
                  <a:pt x="198701" y="174464"/>
                </a:lnTo>
                <a:lnTo>
                  <a:pt x="204211" y="182519"/>
                </a:lnTo>
                <a:lnTo>
                  <a:pt x="206438" y="192354"/>
                </a:lnTo>
                <a:lnTo>
                  <a:pt x="203675" y="206095"/>
                </a:lnTo>
                <a:lnTo>
                  <a:pt x="159222" y="236558"/>
                </a:lnTo>
                <a:lnTo>
                  <a:pt x="140066" y="238715"/>
                </a:lnTo>
                <a:lnTo>
                  <a:pt x="202468" y="238715"/>
                </a:lnTo>
                <a:lnTo>
                  <a:pt x="239661" y="201714"/>
                </a:lnTo>
                <a:lnTo>
                  <a:pt x="247167" y="176060"/>
                </a:lnTo>
                <a:lnTo>
                  <a:pt x="227407" y="149345"/>
                </a:lnTo>
                <a:lnTo>
                  <a:pt x="186711" y="136368"/>
                </a:lnTo>
                <a:lnTo>
                  <a:pt x="139581" y="128129"/>
                </a:lnTo>
                <a:lnTo>
                  <a:pt x="100522" y="115628"/>
                </a:lnTo>
                <a:lnTo>
                  <a:pt x="84035" y="89865"/>
                </a:lnTo>
                <a:lnTo>
                  <a:pt x="85696" y="79773"/>
                </a:lnTo>
                <a:lnTo>
                  <a:pt x="90785" y="70111"/>
                </a:lnTo>
                <a:lnTo>
                  <a:pt x="99180" y="61481"/>
                </a:lnTo>
                <a:lnTo>
                  <a:pt x="110756" y="54483"/>
                </a:lnTo>
                <a:lnTo>
                  <a:pt x="132277" y="47512"/>
                </a:lnTo>
                <a:lnTo>
                  <a:pt x="168979" y="47512"/>
                </a:lnTo>
                <a:lnTo>
                  <a:pt x="162770" y="43762"/>
                </a:lnTo>
                <a:lnTo>
                  <a:pt x="114922" y="38267"/>
                </a:lnTo>
                <a:close/>
              </a:path>
              <a:path w="257175" h="262255">
                <a:moveTo>
                  <a:pt x="184938" y="13725"/>
                </a:moveTo>
                <a:lnTo>
                  <a:pt x="132198" y="13725"/>
                </a:lnTo>
                <a:lnTo>
                  <a:pt x="180771" y="23393"/>
                </a:lnTo>
                <a:lnTo>
                  <a:pt x="206350" y="37357"/>
                </a:lnTo>
                <a:lnTo>
                  <a:pt x="227722" y="55916"/>
                </a:lnTo>
                <a:lnTo>
                  <a:pt x="244424" y="77644"/>
                </a:lnTo>
                <a:lnTo>
                  <a:pt x="255993" y="101117"/>
                </a:lnTo>
                <a:lnTo>
                  <a:pt x="257009" y="100977"/>
                </a:lnTo>
                <a:lnTo>
                  <a:pt x="240176" y="60784"/>
                </a:lnTo>
                <a:lnTo>
                  <a:pt x="211670" y="28786"/>
                </a:lnTo>
                <a:lnTo>
                  <a:pt x="184938" y="13725"/>
                </a:lnTo>
                <a:close/>
              </a:path>
              <a:path w="257175" h="262255">
                <a:moveTo>
                  <a:pt x="216858" y="76431"/>
                </a:moveTo>
                <a:lnTo>
                  <a:pt x="219570" y="78257"/>
                </a:lnTo>
                <a:lnTo>
                  <a:pt x="218389" y="77355"/>
                </a:lnTo>
                <a:lnTo>
                  <a:pt x="216858" y="76431"/>
                </a:lnTo>
                <a:close/>
              </a:path>
              <a:path w="257175" h="262255">
                <a:moveTo>
                  <a:pt x="181710" y="55201"/>
                </a:moveTo>
                <a:lnTo>
                  <a:pt x="216858" y="76431"/>
                </a:lnTo>
                <a:lnTo>
                  <a:pt x="210197" y="71945"/>
                </a:lnTo>
                <a:lnTo>
                  <a:pt x="209969" y="71843"/>
                </a:lnTo>
                <a:lnTo>
                  <a:pt x="182976" y="55583"/>
                </a:lnTo>
                <a:lnTo>
                  <a:pt x="181710" y="55201"/>
                </a:lnTo>
                <a:close/>
              </a:path>
              <a:path w="257175" h="262255">
                <a:moveTo>
                  <a:pt x="168979" y="47512"/>
                </a:moveTo>
                <a:lnTo>
                  <a:pt x="132277" y="47512"/>
                </a:lnTo>
                <a:lnTo>
                  <a:pt x="156714" y="47675"/>
                </a:lnTo>
                <a:lnTo>
                  <a:pt x="181710" y="55201"/>
                </a:lnTo>
                <a:lnTo>
                  <a:pt x="168979" y="47512"/>
                </a:lnTo>
                <a:close/>
              </a:path>
            </a:pathLst>
          </a:custGeom>
          <a:solidFill>
            <a:srgbClr val="B842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1512" y="900633"/>
            <a:ext cx="1476362" cy="697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6</a:t>
            </a:fld>
            <a:endParaRPr spc="-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300" y="1723542"/>
            <a:ext cx="3537585" cy="226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0" marR="5080" indent="234950" algn="just">
              <a:lnSpc>
                <a:spcPct val="133300"/>
              </a:lnSpc>
              <a:spcBef>
                <a:spcPts val="100"/>
              </a:spcBef>
            </a:pP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person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is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seen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as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unity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of body, 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mind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soul </a:t>
            </a:r>
            <a:r>
              <a:rPr sz="1000" spc="-195" dirty="0">
                <a:solidFill>
                  <a:srgbClr val="231F20"/>
                </a:solidFill>
                <a:latin typeface="Georgia"/>
                <a:cs typeface="Georgia"/>
              </a:rPr>
              <a:t>–</a:t>
            </a:r>
            <a:r>
              <a:rPr sz="1000" spc="-15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any course of</a:t>
            </a:r>
            <a:r>
              <a:rPr sz="1000" spc="-13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treatment</a:t>
            </a:r>
            <a:endParaRPr sz="1000">
              <a:latin typeface="Georgia"/>
              <a:cs typeface="Georgia"/>
            </a:endParaRPr>
          </a:p>
          <a:p>
            <a:pPr marL="12700" marR="5080" algn="just">
              <a:lnSpc>
                <a:spcPct val="133300"/>
              </a:lnSpc>
            </a:pPr>
            <a:r>
              <a:rPr sz="1000" spc="-125" dirty="0">
                <a:solidFill>
                  <a:srgbClr val="231F20"/>
                </a:solidFill>
                <a:latin typeface="Georgia"/>
                <a:cs typeface="Georgia"/>
              </a:rPr>
              <a:t>must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therefore be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geared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to the patient’s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individual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needs.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Any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course of 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treatment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therefore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starts with an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initial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examination by the doctor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in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charge. </a:t>
            </a:r>
            <a:r>
              <a:rPr sz="10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65" dirty="0">
                <a:solidFill>
                  <a:srgbClr val="231F20"/>
                </a:solidFill>
                <a:latin typeface="Georgia"/>
                <a:cs typeface="Georgia"/>
              </a:rPr>
              <a:t>This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includes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not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only recording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case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history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current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living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ha- 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bits,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but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also a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pulse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diagnosis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physical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check-up.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In this connection, </a:t>
            </a:r>
            <a:r>
              <a:rPr sz="10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deciding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on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Dosha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type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according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to the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Ayurvedic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Tridosha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model 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plays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very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important</a:t>
            </a:r>
            <a:r>
              <a:rPr sz="1000" spc="3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part.</a:t>
            </a:r>
            <a:endParaRPr sz="1000">
              <a:latin typeface="Georgia"/>
              <a:cs typeface="Georgia"/>
            </a:endParaRPr>
          </a:p>
          <a:p>
            <a:pPr marL="12700" marR="5080" algn="just">
              <a:lnSpc>
                <a:spcPct val="133300"/>
              </a:lnSpc>
            </a:pP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Doshas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exist in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every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person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in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his or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her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own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personal mix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from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birth.  </a:t>
            </a:r>
            <a:r>
              <a:rPr sz="1000" spc="-65" dirty="0">
                <a:solidFill>
                  <a:srgbClr val="231F20"/>
                </a:solidFill>
                <a:latin typeface="Georgia"/>
                <a:cs typeface="Georgia"/>
              </a:rPr>
              <a:t>They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should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always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be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in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harmony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with each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other </a:t>
            </a:r>
            <a:r>
              <a:rPr sz="1000" spc="-195" dirty="0">
                <a:solidFill>
                  <a:srgbClr val="231F20"/>
                </a:solidFill>
                <a:latin typeface="Georgia"/>
                <a:cs typeface="Georgia"/>
              </a:rPr>
              <a:t>–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even </a:t>
            </a:r>
            <a:r>
              <a:rPr sz="1000" spc="-65" dirty="0">
                <a:solidFill>
                  <a:srgbClr val="231F20"/>
                </a:solidFill>
                <a:latin typeface="Georgia"/>
                <a:cs typeface="Georgia"/>
              </a:rPr>
              <a:t>if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their relative 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strengths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can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shift in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course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</a:t>
            </a:r>
            <a:r>
              <a:rPr sz="1000" spc="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lifetime.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531" y="1694840"/>
            <a:ext cx="3549650" cy="226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3300"/>
              </a:lnSpc>
              <a:spcBef>
                <a:spcPts val="100"/>
              </a:spcBef>
            </a:pP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right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balance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of the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Doshas is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essential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for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physical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mental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health. 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An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unhealthy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unbalanced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life-style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or changes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in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person’s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circum- 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stances cause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shift in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natural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balance.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In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Ayurvedic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teachings this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dis- 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turbance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equilibrium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is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seen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as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cause of</a:t>
            </a: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disease.</a:t>
            </a:r>
            <a:endParaRPr sz="1000">
              <a:latin typeface="Georgia"/>
              <a:cs typeface="Georgia"/>
            </a:endParaRPr>
          </a:p>
          <a:p>
            <a:pPr marL="12700" marR="5080" algn="just">
              <a:lnSpc>
                <a:spcPct val="133300"/>
              </a:lnSpc>
            </a:pP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goal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of any Panchakarma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treatment is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restoration of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this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balance.  </a:t>
            </a: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elementary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features of any course of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treatment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are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oil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massages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 </a:t>
            </a:r>
            <a:r>
              <a:rPr sz="1000" spc="-45" dirty="0">
                <a:solidFill>
                  <a:srgbClr val="231F20"/>
                </a:solidFill>
                <a:latin typeface="Times New Roman"/>
                <a:cs typeface="Times New Roman"/>
              </a:rPr>
              <a:t>various </a:t>
            </a:r>
            <a:r>
              <a:rPr sz="1000" spc="-35" dirty="0">
                <a:solidFill>
                  <a:srgbClr val="231F20"/>
                </a:solidFill>
                <a:latin typeface="Times New Roman"/>
                <a:cs typeface="Times New Roman"/>
              </a:rPr>
              <a:t>herbal </a:t>
            </a:r>
            <a:r>
              <a:rPr sz="1000" spc="-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1000" spc="-35" dirty="0">
                <a:solidFill>
                  <a:srgbClr val="231F20"/>
                </a:solidFill>
                <a:latin typeface="Times New Roman"/>
                <a:cs typeface="Times New Roman"/>
              </a:rPr>
              <a:t>purification </a:t>
            </a:r>
            <a:r>
              <a:rPr sz="1000" spc="-30" dirty="0">
                <a:solidFill>
                  <a:srgbClr val="231F20"/>
                </a:solidFill>
                <a:latin typeface="Times New Roman"/>
                <a:cs typeface="Times New Roman"/>
              </a:rPr>
              <a:t>treatments </a:t>
            </a:r>
            <a:r>
              <a:rPr sz="1000" spc="-50" dirty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sz="1000" spc="-70" dirty="0">
                <a:solidFill>
                  <a:srgbClr val="231F20"/>
                </a:solidFill>
                <a:latin typeface="Times New Roman"/>
                <a:cs typeface="Times New Roman"/>
              </a:rPr>
              <a:t>well </a:t>
            </a:r>
            <a:r>
              <a:rPr sz="1000" spc="-50" dirty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sz="1000" spc="-60" dirty="0">
                <a:solidFill>
                  <a:srgbClr val="231F20"/>
                </a:solidFill>
                <a:latin typeface="Times New Roman"/>
                <a:cs typeface="Times New Roman"/>
              </a:rPr>
              <a:t>yoga </a:t>
            </a:r>
            <a:r>
              <a:rPr sz="1000" spc="-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1000" spc="-35" dirty="0">
                <a:solidFill>
                  <a:srgbClr val="231F20"/>
                </a:solidFill>
                <a:latin typeface="Times New Roman"/>
                <a:cs typeface="Times New Roman"/>
              </a:rPr>
              <a:t>meditation.  </a:t>
            </a: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precise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treatment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programme has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to be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drawn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up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individually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for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each  guest. </a:t>
            </a: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same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applies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to the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Ayurvedic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diet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plan.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Depending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on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Dosha  </a:t>
            </a:r>
            <a:r>
              <a:rPr sz="1000" spc="-35" dirty="0">
                <a:solidFill>
                  <a:srgbClr val="231F20"/>
                </a:solidFill>
                <a:latin typeface="Times New Roman"/>
                <a:cs typeface="Times New Roman"/>
              </a:rPr>
              <a:t>constitution, </a:t>
            </a:r>
            <a:r>
              <a:rPr sz="1000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1000" spc="-55" dirty="0">
                <a:solidFill>
                  <a:srgbClr val="231F20"/>
                </a:solidFill>
                <a:latin typeface="Times New Roman"/>
                <a:cs typeface="Times New Roman"/>
              </a:rPr>
              <a:t>same </a:t>
            </a:r>
            <a:r>
              <a:rPr sz="1000" spc="-60" dirty="0">
                <a:solidFill>
                  <a:srgbClr val="231F20"/>
                </a:solidFill>
                <a:latin typeface="Times New Roman"/>
                <a:cs typeface="Times New Roman"/>
              </a:rPr>
              <a:t>spice </a:t>
            </a:r>
            <a:r>
              <a:rPr sz="1000" spc="-35" dirty="0">
                <a:solidFill>
                  <a:srgbClr val="231F20"/>
                </a:solidFill>
                <a:latin typeface="Times New Roman"/>
                <a:cs typeface="Times New Roman"/>
              </a:rPr>
              <a:t>or ingredient </a:t>
            </a:r>
            <a:r>
              <a:rPr sz="1000" spc="-55" dirty="0">
                <a:solidFill>
                  <a:srgbClr val="231F20"/>
                </a:solidFill>
                <a:latin typeface="Times New Roman"/>
                <a:cs typeface="Times New Roman"/>
              </a:rPr>
              <a:t>affects </a:t>
            </a:r>
            <a:r>
              <a:rPr sz="1000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1000" spc="-35" dirty="0">
                <a:solidFill>
                  <a:srgbClr val="231F20"/>
                </a:solidFill>
                <a:latin typeface="Times New Roman"/>
                <a:cs typeface="Times New Roman"/>
              </a:rPr>
              <a:t>balance </a:t>
            </a:r>
            <a:r>
              <a:rPr sz="1000" spc="-7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1000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1000" spc="-50" dirty="0">
                <a:solidFill>
                  <a:srgbClr val="231F20"/>
                </a:solidFill>
                <a:latin typeface="Times New Roman"/>
                <a:cs typeface="Times New Roman"/>
              </a:rPr>
              <a:t>Doshas  </a:t>
            </a:r>
            <a:r>
              <a:rPr sz="1000" spc="-30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1000" spc="-45" dirty="0">
                <a:solidFill>
                  <a:srgbClr val="231F20"/>
                </a:solidFill>
                <a:latin typeface="Times New Roman"/>
                <a:cs typeface="Times New Roman"/>
              </a:rPr>
              <a:t>different</a:t>
            </a:r>
            <a:r>
              <a:rPr sz="10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Times New Roman"/>
                <a:cs typeface="Times New Roman"/>
              </a:rPr>
              <a:t>ways.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5272" y="4308004"/>
            <a:ext cx="2354745" cy="1811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000" y="4309224"/>
            <a:ext cx="2711672" cy="1810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2002" y="4308004"/>
            <a:ext cx="2136140" cy="1812289"/>
          </a:xfrm>
          <a:prstGeom prst="rect">
            <a:avLst/>
          </a:prstGeom>
          <a:solidFill>
            <a:srgbClr val="FCBA6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19380" marR="114300">
              <a:lnSpc>
                <a:spcPct val="108300"/>
              </a:lnSpc>
            </a:pP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Left: </a:t>
            </a:r>
            <a:r>
              <a:rPr sz="1000" spc="-120" dirty="0">
                <a:solidFill>
                  <a:srgbClr val="231F20"/>
                </a:solidFill>
                <a:latin typeface="Arial"/>
                <a:cs typeface="Arial"/>
              </a:rPr>
              <a:t>Our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oils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are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manufactured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our 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own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production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according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internati- 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onal </a:t>
            </a:r>
            <a:r>
              <a:rPr sz="1000" spc="-190" dirty="0">
                <a:solidFill>
                  <a:srgbClr val="231F20"/>
                </a:solidFill>
                <a:latin typeface="Arial"/>
                <a:cs typeface="Arial"/>
              </a:rPr>
              <a:t>GMP</a:t>
            </a:r>
            <a:r>
              <a:rPr sz="1000" spc="-1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Arial"/>
                <a:cs typeface="Arial"/>
              </a:rPr>
              <a:t>Standard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119380" marR="379730">
              <a:lnSpc>
                <a:spcPct val="108300"/>
              </a:lnSpc>
            </a:pP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Right: </a:t>
            </a:r>
            <a:r>
              <a:rPr sz="1000" spc="-90" dirty="0">
                <a:solidFill>
                  <a:srgbClr val="231F20"/>
                </a:solidFill>
                <a:latin typeface="Arial"/>
                <a:cs typeface="Arial"/>
              </a:rPr>
              <a:t>Sirodhara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very 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suitable 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for  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treating 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insomnia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migraine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8605" y="184543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5">
                <a:moveTo>
                  <a:pt x="130213" y="0"/>
                </a:moveTo>
                <a:lnTo>
                  <a:pt x="79526" y="10296"/>
                </a:lnTo>
                <a:lnTo>
                  <a:pt x="38136" y="38374"/>
                </a:lnTo>
                <a:lnTo>
                  <a:pt x="10232" y="80018"/>
                </a:lnTo>
                <a:lnTo>
                  <a:pt x="0" y="131013"/>
                </a:lnTo>
                <a:lnTo>
                  <a:pt x="10232" y="182005"/>
                </a:lnTo>
                <a:lnTo>
                  <a:pt x="38136" y="223645"/>
                </a:lnTo>
                <a:lnTo>
                  <a:pt x="79526" y="251719"/>
                </a:lnTo>
                <a:lnTo>
                  <a:pt x="130213" y="262013"/>
                </a:lnTo>
                <a:lnTo>
                  <a:pt x="163396" y="257663"/>
                </a:lnTo>
                <a:lnTo>
                  <a:pt x="193428" y="245389"/>
                </a:lnTo>
                <a:lnTo>
                  <a:pt x="202468" y="238715"/>
                </a:lnTo>
                <a:lnTo>
                  <a:pt x="140066" y="238715"/>
                </a:lnTo>
                <a:lnTo>
                  <a:pt x="119956" y="236110"/>
                </a:lnTo>
                <a:lnTo>
                  <a:pt x="96977" y="228511"/>
                </a:lnTo>
                <a:lnTo>
                  <a:pt x="55243" y="202370"/>
                </a:lnTo>
                <a:lnTo>
                  <a:pt x="27209" y="165965"/>
                </a:lnTo>
                <a:lnTo>
                  <a:pt x="15291" y="124028"/>
                </a:lnTo>
                <a:lnTo>
                  <a:pt x="21907" y="81292"/>
                </a:lnTo>
                <a:lnTo>
                  <a:pt x="47156" y="45233"/>
                </a:lnTo>
                <a:lnTo>
                  <a:pt x="85790" y="21858"/>
                </a:lnTo>
                <a:lnTo>
                  <a:pt x="132198" y="13725"/>
                </a:lnTo>
                <a:lnTo>
                  <a:pt x="184938" y="13725"/>
                </a:lnTo>
                <a:lnTo>
                  <a:pt x="174135" y="7639"/>
                </a:lnTo>
                <a:lnTo>
                  <a:pt x="130213" y="0"/>
                </a:lnTo>
                <a:close/>
              </a:path>
              <a:path w="257175" h="262255">
                <a:moveTo>
                  <a:pt x="114922" y="38267"/>
                </a:moveTo>
                <a:lnTo>
                  <a:pt x="77840" y="52238"/>
                </a:lnTo>
                <a:lnTo>
                  <a:pt x="54519" y="77044"/>
                </a:lnTo>
                <a:lnTo>
                  <a:pt x="47955" y="104051"/>
                </a:lnTo>
                <a:lnTo>
                  <a:pt x="64590" y="131913"/>
                </a:lnTo>
                <a:lnTo>
                  <a:pt x="99152" y="145381"/>
                </a:lnTo>
                <a:lnTo>
                  <a:pt x="141309" y="152837"/>
                </a:lnTo>
                <a:lnTo>
                  <a:pt x="180733" y="162661"/>
                </a:lnTo>
                <a:lnTo>
                  <a:pt x="190632" y="167931"/>
                </a:lnTo>
                <a:lnTo>
                  <a:pt x="198701" y="174464"/>
                </a:lnTo>
                <a:lnTo>
                  <a:pt x="204211" y="182519"/>
                </a:lnTo>
                <a:lnTo>
                  <a:pt x="206438" y="192354"/>
                </a:lnTo>
                <a:lnTo>
                  <a:pt x="203675" y="206095"/>
                </a:lnTo>
                <a:lnTo>
                  <a:pt x="159222" y="236558"/>
                </a:lnTo>
                <a:lnTo>
                  <a:pt x="140066" y="238715"/>
                </a:lnTo>
                <a:lnTo>
                  <a:pt x="202468" y="238715"/>
                </a:lnTo>
                <a:lnTo>
                  <a:pt x="239661" y="201714"/>
                </a:lnTo>
                <a:lnTo>
                  <a:pt x="247167" y="176060"/>
                </a:lnTo>
                <a:lnTo>
                  <a:pt x="227407" y="149345"/>
                </a:lnTo>
                <a:lnTo>
                  <a:pt x="186711" y="136368"/>
                </a:lnTo>
                <a:lnTo>
                  <a:pt x="139581" y="128129"/>
                </a:lnTo>
                <a:lnTo>
                  <a:pt x="100522" y="115628"/>
                </a:lnTo>
                <a:lnTo>
                  <a:pt x="84035" y="89865"/>
                </a:lnTo>
                <a:lnTo>
                  <a:pt x="85696" y="79773"/>
                </a:lnTo>
                <a:lnTo>
                  <a:pt x="90785" y="70111"/>
                </a:lnTo>
                <a:lnTo>
                  <a:pt x="99180" y="61481"/>
                </a:lnTo>
                <a:lnTo>
                  <a:pt x="110756" y="54483"/>
                </a:lnTo>
                <a:lnTo>
                  <a:pt x="132277" y="47512"/>
                </a:lnTo>
                <a:lnTo>
                  <a:pt x="168979" y="47512"/>
                </a:lnTo>
                <a:lnTo>
                  <a:pt x="162770" y="43762"/>
                </a:lnTo>
                <a:lnTo>
                  <a:pt x="114922" y="38267"/>
                </a:lnTo>
                <a:close/>
              </a:path>
              <a:path w="257175" h="262255">
                <a:moveTo>
                  <a:pt x="184938" y="13725"/>
                </a:moveTo>
                <a:lnTo>
                  <a:pt x="132198" y="13725"/>
                </a:lnTo>
                <a:lnTo>
                  <a:pt x="180771" y="23393"/>
                </a:lnTo>
                <a:lnTo>
                  <a:pt x="206350" y="37357"/>
                </a:lnTo>
                <a:lnTo>
                  <a:pt x="227722" y="55916"/>
                </a:lnTo>
                <a:lnTo>
                  <a:pt x="244424" y="77644"/>
                </a:lnTo>
                <a:lnTo>
                  <a:pt x="255993" y="101117"/>
                </a:lnTo>
                <a:lnTo>
                  <a:pt x="257009" y="100977"/>
                </a:lnTo>
                <a:lnTo>
                  <a:pt x="240176" y="60784"/>
                </a:lnTo>
                <a:lnTo>
                  <a:pt x="211670" y="28786"/>
                </a:lnTo>
                <a:lnTo>
                  <a:pt x="184938" y="13725"/>
                </a:lnTo>
                <a:close/>
              </a:path>
              <a:path w="257175" h="262255">
                <a:moveTo>
                  <a:pt x="216858" y="76431"/>
                </a:moveTo>
                <a:lnTo>
                  <a:pt x="219570" y="78257"/>
                </a:lnTo>
                <a:lnTo>
                  <a:pt x="218389" y="77355"/>
                </a:lnTo>
                <a:lnTo>
                  <a:pt x="216858" y="76431"/>
                </a:lnTo>
                <a:close/>
              </a:path>
              <a:path w="257175" h="262255">
                <a:moveTo>
                  <a:pt x="181710" y="55201"/>
                </a:moveTo>
                <a:lnTo>
                  <a:pt x="216858" y="76431"/>
                </a:lnTo>
                <a:lnTo>
                  <a:pt x="210197" y="71945"/>
                </a:lnTo>
                <a:lnTo>
                  <a:pt x="209969" y="71843"/>
                </a:lnTo>
                <a:lnTo>
                  <a:pt x="182976" y="55583"/>
                </a:lnTo>
                <a:lnTo>
                  <a:pt x="181710" y="55201"/>
                </a:lnTo>
                <a:close/>
              </a:path>
              <a:path w="257175" h="262255">
                <a:moveTo>
                  <a:pt x="168979" y="47512"/>
                </a:moveTo>
                <a:lnTo>
                  <a:pt x="132277" y="47512"/>
                </a:lnTo>
                <a:lnTo>
                  <a:pt x="156714" y="47675"/>
                </a:lnTo>
                <a:lnTo>
                  <a:pt x="181710" y="55201"/>
                </a:lnTo>
                <a:lnTo>
                  <a:pt x="168979" y="47512"/>
                </a:lnTo>
                <a:close/>
              </a:path>
            </a:pathLst>
          </a:custGeom>
          <a:solidFill>
            <a:srgbClr val="B8423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60000" y="1378996"/>
            <a:ext cx="1554480" cy="749300"/>
            <a:chOff x="360000" y="1378996"/>
            <a:chExt cx="1554480" cy="749300"/>
          </a:xfrm>
        </p:grpSpPr>
        <p:sp>
          <p:nvSpPr>
            <p:cNvPr id="9" name="object 9"/>
            <p:cNvSpPr/>
            <p:nvPr/>
          </p:nvSpPr>
          <p:spPr>
            <a:xfrm>
              <a:off x="360000" y="1486997"/>
              <a:ext cx="624592" cy="6408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5997" y="1378996"/>
              <a:ext cx="605599" cy="603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7990" y="1384998"/>
              <a:ext cx="666009" cy="6474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018129" y="863803"/>
            <a:ext cx="1998332" cy="485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7920355" cy="102235"/>
          </a:xfrm>
          <a:custGeom>
            <a:avLst/>
            <a:gdLst/>
            <a:ahLst/>
            <a:cxnLst/>
            <a:rect l="l" t="t" r="r" b="b"/>
            <a:pathLst>
              <a:path w="7920355" h="102235">
                <a:moveTo>
                  <a:pt x="7919999" y="0"/>
                </a:moveTo>
                <a:lnTo>
                  <a:pt x="0" y="0"/>
                </a:lnTo>
                <a:lnTo>
                  <a:pt x="0" y="101650"/>
                </a:lnTo>
                <a:lnTo>
                  <a:pt x="7919999" y="101650"/>
                </a:lnTo>
                <a:lnTo>
                  <a:pt x="7919999" y="0"/>
                </a:lnTo>
                <a:close/>
              </a:path>
            </a:pathLst>
          </a:custGeom>
          <a:solidFill>
            <a:srgbClr val="6134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7</a:t>
            </a:fld>
            <a:endParaRPr spc="-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1996"/>
            <a:ext cx="7920355" cy="6048375"/>
            <a:chOff x="0" y="71996"/>
            <a:chExt cx="7920355" cy="6048375"/>
          </a:xfrm>
        </p:grpSpPr>
        <p:sp>
          <p:nvSpPr>
            <p:cNvPr id="3" name="object 3"/>
            <p:cNvSpPr/>
            <p:nvPr/>
          </p:nvSpPr>
          <p:spPr>
            <a:xfrm>
              <a:off x="3832936" y="184543"/>
              <a:ext cx="257175" cy="262255"/>
            </a:xfrm>
            <a:custGeom>
              <a:avLst/>
              <a:gdLst/>
              <a:ahLst/>
              <a:cxnLst/>
              <a:rect l="l" t="t" r="r" b="b"/>
              <a:pathLst>
                <a:path w="257175" h="262255">
                  <a:moveTo>
                    <a:pt x="130213" y="0"/>
                  </a:moveTo>
                  <a:lnTo>
                    <a:pt x="79526" y="10296"/>
                  </a:lnTo>
                  <a:lnTo>
                    <a:pt x="38136" y="38374"/>
                  </a:lnTo>
                  <a:lnTo>
                    <a:pt x="10232" y="80018"/>
                  </a:lnTo>
                  <a:lnTo>
                    <a:pt x="0" y="131013"/>
                  </a:lnTo>
                  <a:lnTo>
                    <a:pt x="10232" y="182005"/>
                  </a:lnTo>
                  <a:lnTo>
                    <a:pt x="38136" y="223645"/>
                  </a:lnTo>
                  <a:lnTo>
                    <a:pt x="79526" y="251719"/>
                  </a:lnTo>
                  <a:lnTo>
                    <a:pt x="130213" y="262013"/>
                  </a:lnTo>
                  <a:lnTo>
                    <a:pt x="163396" y="257663"/>
                  </a:lnTo>
                  <a:lnTo>
                    <a:pt x="193428" y="245389"/>
                  </a:lnTo>
                  <a:lnTo>
                    <a:pt x="202470" y="238713"/>
                  </a:lnTo>
                  <a:lnTo>
                    <a:pt x="140066" y="238713"/>
                  </a:lnTo>
                  <a:lnTo>
                    <a:pt x="119956" y="236104"/>
                  </a:lnTo>
                  <a:lnTo>
                    <a:pt x="96977" y="228498"/>
                  </a:lnTo>
                  <a:lnTo>
                    <a:pt x="55243" y="202364"/>
                  </a:lnTo>
                  <a:lnTo>
                    <a:pt x="27209" y="165963"/>
                  </a:lnTo>
                  <a:lnTo>
                    <a:pt x="15291" y="124028"/>
                  </a:lnTo>
                  <a:lnTo>
                    <a:pt x="21907" y="81292"/>
                  </a:lnTo>
                  <a:lnTo>
                    <a:pt x="47156" y="45226"/>
                  </a:lnTo>
                  <a:lnTo>
                    <a:pt x="85790" y="21848"/>
                  </a:lnTo>
                  <a:lnTo>
                    <a:pt x="132198" y="13718"/>
                  </a:lnTo>
                  <a:lnTo>
                    <a:pt x="184930" y="13718"/>
                  </a:lnTo>
                  <a:lnTo>
                    <a:pt x="174135" y="7637"/>
                  </a:lnTo>
                  <a:lnTo>
                    <a:pt x="130213" y="0"/>
                  </a:lnTo>
                  <a:close/>
                </a:path>
                <a:path w="257175" h="262255">
                  <a:moveTo>
                    <a:pt x="114922" y="38264"/>
                  </a:moveTo>
                  <a:lnTo>
                    <a:pt x="77840" y="52238"/>
                  </a:lnTo>
                  <a:lnTo>
                    <a:pt x="54519" y="77044"/>
                  </a:lnTo>
                  <a:lnTo>
                    <a:pt x="47955" y="104051"/>
                  </a:lnTo>
                  <a:lnTo>
                    <a:pt x="64590" y="131913"/>
                  </a:lnTo>
                  <a:lnTo>
                    <a:pt x="99152" y="145381"/>
                  </a:lnTo>
                  <a:lnTo>
                    <a:pt x="141309" y="152837"/>
                  </a:lnTo>
                  <a:lnTo>
                    <a:pt x="180733" y="162661"/>
                  </a:lnTo>
                  <a:lnTo>
                    <a:pt x="190632" y="167926"/>
                  </a:lnTo>
                  <a:lnTo>
                    <a:pt x="198701" y="174459"/>
                  </a:lnTo>
                  <a:lnTo>
                    <a:pt x="204211" y="182517"/>
                  </a:lnTo>
                  <a:lnTo>
                    <a:pt x="206438" y="192354"/>
                  </a:lnTo>
                  <a:lnTo>
                    <a:pt x="203680" y="206095"/>
                  </a:lnTo>
                  <a:lnTo>
                    <a:pt x="159222" y="236558"/>
                  </a:lnTo>
                  <a:lnTo>
                    <a:pt x="140066" y="238713"/>
                  </a:lnTo>
                  <a:lnTo>
                    <a:pt x="202470" y="238713"/>
                  </a:lnTo>
                  <a:lnTo>
                    <a:pt x="239661" y="201714"/>
                  </a:lnTo>
                  <a:lnTo>
                    <a:pt x="247167" y="176060"/>
                  </a:lnTo>
                  <a:lnTo>
                    <a:pt x="227407" y="149345"/>
                  </a:lnTo>
                  <a:lnTo>
                    <a:pt x="186711" y="136368"/>
                  </a:lnTo>
                  <a:lnTo>
                    <a:pt x="139581" y="128129"/>
                  </a:lnTo>
                  <a:lnTo>
                    <a:pt x="100522" y="115628"/>
                  </a:lnTo>
                  <a:lnTo>
                    <a:pt x="84035" y="89865"/>
                  </a:lnTo>
                  <a:lnTo>
                    <a:pt x="85696" y="79773"/>
                  </a:lnTo>
                  <a:lnTo>
                    <a:pt x="90785" y="70111"/>
                  </a:lnTo>
                  <a:lnTo>
                    <a:pt x="99180" y="61481"/>
                  </a:lnTo>
                  <a:lnTo>
                    <a:pt x="110756" y="54483"/>
                  </a:lnTo>
                  <a:lnTo>
                    <a:pt x="132277" y="47512"/>
                  </a:lnTo>
                  <a:lnTo>
                    <a:pt x="168991" y="47512"/>
                  </a:lnTo>
                  <a:lnTo>
                    <a:pt x="162770" y="43755"/>
                  </a:lnTo>
                  <a:lnTo>
                    <a:pt x="114922" y="38264"/>
                  </a:lnTo>
                  <a:close/>
                </a:path>
                <a:path w="257175" h="262255">
                  <a:moveTo>
                    <a:pt x="184930" y="13718"/>
                  </a:moveTo>
                  <a:lnTo>
                    <a:pt x="132198" y="13718"/>
                  </a:lnTo>
                  <a:lnTo>
                    <a:pt x="180771" y="23393"/>
                  </a:lnTo>
                  <a:lnTo>
                    <a:pt x="206350" y="37357"/>
                  </a:lnTo>
                  <a:lnTo>
                    <a:pt x="227722" y="55916"/>
                  </a:lnTo>
                  <a:lnTo>
                    <a:pt x="244424" y="77644"/>
                  </a:lnTo>
                  <a:lnTo>
                    <a:pt x="255993" y="101117"/>
                  </a:lnTo>
                  <a:lnTo>
                    <a:pt x="257009" y="100977"/>
                  </a:lnTo>
                  <a:lnTo>
                    <a:pt x="240176" y="60779"/>
                  </a:lnTo>
                  <a:lnTo>
                    <a:pt x="211670" y="28781"/>
                  </a:lnTo>
                  <a:lnTo>
                    <a:pt x="184930" y="13718"/>
                  </a:lnTo>
                  <a:close/>
                </a:path>
                <a:path w="257175" h="262255">
                  <a:moveTo>
                    <a:pt x="216678" y="76309"/>
                  </a:moveTo>
                  <a:lnTo>
                    <a:pt x="219570" y="78257"/>
                  </a:lnTo>
                  <a:lnTo>
                    <a:pt x="218389" y="77343"/>
                  </a:lnTo>
                  <a:lnTo>
                    <a:pt x="216678" y="76309"/>
                  </a:lnTo>
                  <a:close/>
                </a:path>
                <a:path w="257175" h="262255">
                  <a:moveTo>
                    <a:pt x="181738" y="55210"/>
                  </a:moveTo>
                  <a:lnTo>
                    <a:pt x="216678" y="76309"/>
                  </a:lnTo>
                  <a:lnTo>
                    <a:pt x="210197" y="71945"/>
                  </a:lnTo>
                  <a:lnTo>
                    <a:pt x="209969" y="71843"/>
                  </a:lnTo>
                  <a:lnTo>
                    <a:pt x="182976" y="55583"/>
                  </a:lnTo>
                  <a:lnTo>
                    <a:pt x="181738" y="55210"/>
                  </a:lnTo>
                  <a:close/>
                </a:path>
                <a:path w="257175" h="262255">
                  <a:moveTo>
                    <a:pt x="168991" y="47512"/>
                  </a:moveTo>
                  <a:lnTo>
                    <a:pt x="132277" y="47512"/>
                  </a:lnTo>
                  <a:lnTo>
                    <a:pt x="156714" y="47675"/>
                  </a:lnTo>
                  <a:lnTo>
                    <a:pt x="181738" y="55210"/>
                  </a:lnTo>
                  <a:lnTo>
                    <a:pt x="168991" y="47512"/>
                  </a:lnTo>
                  <a:close/>
                </a:path>
              </a:pathLst>
            </a:custGeom>
            <a:solidFill>
              <a:srgbClr val="B842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1996"/>
              <a:ext cx="7919999" cy="42360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994" y="4308005"/>
              <a:ext cx="7200265" cy="1812289"/>
            </a:xfrm>
            <a:custGeom>
              <a:avLst/>
              <a:gdLst/>
              <a:ahLst/>
              <a:cxnLst/>
              <a:rect l="l" t="t" r="r" b="b"/>
              <a:pathLst>
                <a:path w="7200265" h="1812289">
                  <a:moveTo>
                    <a:pt x="7199998" y="0"/>
                  </a:moveTo>
                  <a:lnTo>
                    <a:pt x="0" y="0"/>
                  </a:lnTo>
                  <a:lnTo>
                    <a:pt x="0" y="1811997"/>
                  </a:lnTo>
                  <a:lnTo>
                    <a:pt x="7199998" y="1811997"/>
                  </a:lnTo>
                  <a:lnTo>
                    <a:pt x="7199998" y="0"/>
                  </a:lnTo>
                  <a:close/>
                </a:path>
              </a:pathLst>
            </a:custGeom>
            <a:solidFill>
              <a:srgbClr val="4C75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5403" y="1694827"/>
            <a:ext cx="35496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3300"/>
              </a:lnSpc>
              <a:spcBef>
                <a:spcPts val="100"/>
              </a:spcBef>
            </a:pP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Based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on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our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experience, 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we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have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put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together various Panchakarma 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packages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as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selected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treatment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regimes.</a:t>
            </a:r>
            <a:endParaRPr sz="1000">
              <a:latin typeface="Georgia"/>
              <a:cs typeface="Georgia"/>
            </a:endParaRPr>
          </a:p>
          <a:p>
            <a:pPr marL="12700" marR="5080" algn="just">
              <a:lnSpc>
                <a:spcPct val="133300"/>
              </a:lnSpc>
            </a:pP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The</a:t>
            </a:r>
            <a:r>
              <a:rPr sz="1000" spc="12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package 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price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covers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cost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accommodation,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treatment,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yoga, 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meditation,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Ayurvedic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full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board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other services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such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as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transfer to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from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airport.</a:t>
            </a:r>
            <a:endParaRPr sz="1000">
              <a:latin typeface="Georgia"/>
              <a:cs typeface="Georgia"/>
            </a:endParaRPr>
          </a:p>
          <a:p>
            <a:pPr marL="12700" marR="5080" algn="just">
              <a:lnSpc>
                <a:spcPct val="133300"/>
              </a:lnSpc>
            </a:pP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Should your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state of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health </a:t>
            </a: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call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for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further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treatment, the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doctors </a:t>
            </a:r>
            <a:r>
              <a:rPr sz="1000" spc="-65" dirty="0">
                <a:solidFill>
                  <a:srgbClr val="231F20"/>
                </a:solidFill>
                <a:latin typeface="Georgia"/>
                <a:cs typeface="Georgia"/>
              </a:rPr>
              <a:t>will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discuss 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this with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you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notify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you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of the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cost.</a:t>
            </a:r>
            <a:endParaRPr sz="1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1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750"/>
              </a:spcBef>
            </a:pPr>
            <a:r>
              <a:rPr sz="1000" spc="-50" dirty="0">
                <a:solidFill>
                  <a:srgbClr val="231F20"/>
                </a:solidFill>
                <a:latin typeface="Times New Roman"/>
                <a:cs typeface="Times New Roman"/>
              </a:rPr>
              <a:t>Please find </a:t>
            </a:r>
            <a:r>
              <a:rPr sz="1000" spc="-40" dirty="0">
                <a:solidFill>
                  <a:srgbClr val="231F20"/>
                </a:solidFill>
                <a:latin typeface="Times New Roman"/>
                <a:cs typeface="Times New Roman"/>
              </a:rPr>
              <a:t>details </a:t>
            </a:r>
            <a:r>
              <a:rPr sz="1000" spc="-30" dirty="0">
                <a:solidFill>
                  <a:srgbClr val="231F20"/>
                </a:solidFill>
                <a:latin typeface="Times New Roman"/>
                <a:cs typeface="Times New Roman"/>
              </a:rPr>
              <a:t>in our </a:t>
            </a:r>
            <a:r>
              <a:rPr sz="1000" spc="-40" dirty="0">
                <a:solidFill>
                  <a:srgbClr val="231F20"/>
                </a:solidFill>
                <a:latin typeface="Times New Roman"/>
                <a:cs typeface="Times New Roman"/>
              </a:rPr>
              <a:t>Tariff</a:t>
            </a:r>
            <a:r>
              <a:rPr sz="1000" spc="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000" spc="-55" dirty="0">
                <a:solidFill>
                  <a:srgbClr val="231F20"/>
                </a:solidFill>
                <a:latin typeface="Times New Roman"/>
                <a:cs typeface="Times New Roman"/>
              </a:rPr>
              <a:t>Booklet.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4308004"/>
            <a:ext cx="7200265" cy="1812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1300" spc="-125" dirty="0">
                <a:solidFill>
                  <a:srgbClr val="FFFFFF"/>
                </a:solidFill>
                <a:latin typeface="Arial"/>
                <a:cs typeface="Arial"/>
              </a:rPr>
              <a:t>Treatments</a:t>
            </a:r>
            <a:endParaRPr sz="1300">
              <a:latin typeface="Arial"/>
              <a:cs typeface="Arial"/>
            </a:endParaRPr>
          </a:p>
          <a:p>
            <a:pPr marL="116839" marR="4827270">
              <a:lnSpc>
                <a:spcPct val="108300"/>
              </a:lnSpc>
              <a:spcBef>
                <a:spcPts val="1260"/>
              </a:spcBef>
            </a:pP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Sirodhara,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Sirovasthi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Kizhi </a:t>
            </a:r>
            <a:r>
              <a:rPr sz="1000" spc="-11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known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but 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Somatheeram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offers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over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30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0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kinds</a:t>
            </a:r>
            <a:endParaRPr sz="1000">
              <a:latin typeface="Arial"/>
              <a:cs typeface="Arial"/>
            </a:endParaRPr>
          </a:p>
          <a:p>
            <a:pPr marL="116839" marR="4638675">
              <a:lnSpc>
                <a:spcPct val="108300"/>
              </a:lnSpc>
            </a:pP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Ayurvedic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treatments.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consultation 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doctors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decide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kind of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treat- 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ments are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efficient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constitution.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7920355" cy="5964555"/>
            <a:chOff x="0" y="0"/>
            <a:chExt cx="7920355" cy="5964555"/>
          </a:xfrm>
        </p:grpSpPr>
        <p:sp>
          <p:nvSpPr>
            <p:cNvPr id="9" name="object 9"/>
            <p:cNvSpPr/>
            <p:nvPr/>
          </p:nvSpPr>
          <p:spPr>
            <a:xfrm>
              <a:off x="5874296" y="899998"/>
              <a:ext cx="1685696" cy="3404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1995" y="4463986"/>
              <a:ext cx="2246820" cy="15000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6997" y="4458961"/>
              <a:ext cx="2150999" cy="14930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2936" y="184543"/>
              <a:ext cx="257175" cy="262255"/>
            </a:xfrm>
            <a:custGeom>
              <a:avLst/>
              <a:gdLst/>
              <a:ahLst/>
              <a:cxnLst/>
              <a:rect l="l" t="t" r="r" b="b"/>
              <a:pathLst>
                <a:path w="257175" h="262255">
                  <a:moveTo>
                    <a:pt x="130213" y="0"/>
                  </a:moveTo>
                  <a:lnTo>
                    <a:pt x="79526" y="10296"/>
                  </a:lnTo>
                  <a:lnTo>
                    <a:pt x="38136" y="38374"/>
                  </a:lnTo>
                  <a:lnTo>
                    <a:pt x="10232" y="80018"/>
                  </a:lnTo>
                  <a:lnTo>
                    <a:pt x="0" y="131013"/>
                  </a:lnTo>
                  <a:lnTo>
                    <a:pt x="10232" y="182005"/>
                  </a:lnTo>
                  <a:lnTo>
                    <a:pt x="38136" y="223645"/>
                  </a:lnTo>
                  <a:lnTo>
                    <a:pt x="79526" y="251719"/>
                  </a:lnTo>
                  <a:lnTo>
                    <a:pt x="130213" y="262013"/>
                  </a:lnTo>
                  <a:lnTo>
                    <a:pt x="163396" y="257663"/>
                  </a:lnTo>
                  <a:lnTo>
                    <a:pt x="193428" y="245389"/>
                  </a:lnTo>
                  <a:lnTo>
                    <a:pt x="202468" y="238715"/>
                  </a:lnTo>
                  <a:lnTo>
                    <a:pt x="140066" y="238715"/>
                  </a:lnTo>
                  <a:lnTo>
                    <a:pt x="119956" y="236110"/>
                  </a:lnTo>
                  <a:lnTo>
                    <a:pt x="96977" y="228511"/>
                  </a:lnTo>
                  <a:lnTo>
                    <a:pt x="55243" y="202370"/>
                  </a:lnTo>
                  <a:lnTo>
                    <a:pt x="27209" y="165965"/>
                  </a:lnTo>
                  <a:lnTo>
                    <a:pt x="15291" y="124028"/>
                  </a:lnTo>
                  <a:lnTo>
                    <a:pt x="21907" y="81292"/>
                  </a:lnTo>
                  <a:lnTo>
                    <a:pt x="47156" y="45231"/>
                  </a:lnTo>
                  <a:lnTo>
                    <a:pt x="85790" y="21853"/>
                  </a:lnTo>
                  <a:lnTo>
                    <a:pt x="132198" y="13719"/>
                  </a:lnTo>
                  <a:lnTo>
                    <a:pt x="184928" y="13719"/>
                  </a:lnTo>
                  <a:lnTo>
                    <a:pt x="174135" y="7639"/>
                  </a:lnTo>
                  <a:lnTo>
                    <a:pt x="130213" y="0"/>
                  </a:lnTo>
                  <a:close/>
                </a:path>
                <a:path w="257175" h="262255">
                  <a:moveTo>
                    <a:pt x="114922" y="38267"/>
                  </a:moveTo>
                  <a:lnTo>
                    <a:pt x="77840" y="52238"/>
                  </a:lnTo>
                  <a:lnTo>
                    <a:pt x="54519" y="77044"/>
                  </a:lnTo>
                  <a:lnTo>
                    <a:pt x="47955" y="104051"/>
                  </a:lnTo>
                  <a:lnTo>
                    <a:pt x="64590" y="131913"/>
                  </a:lnTo>
                  <a:lnTo>
                    <a:pt x="99152" y="145381"/>
                  </a:lnTo>
                  <a:lnTo>
                    <a:pt x="141309" y="152837"/>
                  </a:lnTo>
                  <a:lnTo>
                    <a:pt x="180733" y="162661"/>
                  </a:lnTo>
                  <a:lnTo>
                    <a:pt x="190632" y="167931"/>
                  </a:lnTo>
                  <a:lnTo>
                    <a:pt x="198701" y="174464"/>
                  </a:lnTo>
                  <a:lnTo>
                    <a:pt x="204211" y="182519"/>
                  </a:lnTo>
                  <a:lnTo>
                    <a:pt x="206438" y="192354"/>
                  </a:lnTo>
                  <a:lnTo>
                    <a:pt x="203675" y="206095"/>
                  </a:lnTo>
                  <a:lnTo>
                    <a:pt x="159222" y="236558"/>
                  </a:lnTo>
                  <a:lnTo>
                    <a:pt x="140066" y="238715"/>
                  </a:lnTo>
                  <a:lnTo>
                    <a:pt x="202468" y="238715"/>
                  </a:lnTo>
                  <a:lnTo>
                    <a:pt x="239661" y="201714"/>
                  </a:lnTo>
                  <a:lnTo>
                    <a:pt x="247167" y="176060"/>
                  </a:lnTo>
                  <a:lnTo>
                    <a:pt x="227407" y="149345"/>
                  </a:lnTo>
                  <a:lnTo>
                    <a:pt x="186711" y="136368"/>
                  </a:lnTo>
                  <a:lnTo>
                    <a:pt x="139581" y="128129"/>
                  </a:lnTo>
                  <a:lnTo>
                    <a:pt x="100522" y="115628"/>
                  </a:lnTo>
                  <a:lnTo>
                    <a:pt x="84035" y="89865"/>
                  </a:lnTo>
                  <a:lnTo>
                    <a:pt x="85696" y="79779"/>
                  </a:lnTo>
                  <a:lnTo>
                    <a:pt x="90785" y="70116"/>
                  </a:lnTo>
                  <a:lnTo>
                    <a:pt x="99180" y="61483"/>
                  </a:lnTo>
                  <a:lnTo>
                    <a:pt x="110756" y="54483"/>
                  </a:lnTo>
                  <a:lnTo>
                    <a:pt x="132277" y="47512"/>
                  </a:lnTo>
                  <a:lnTo>
                    <a:pt x="168979" y="47512"/>
                  </a:lnTo>
                  <a:lnTo>
                    <a:pt x="162770" y="43762"/>
                  </a:lnTo>
                  <a:lnTo>
                    <a:pt x="114922" y="38267"/>
                  </a:lnTo>
                  <a:close/>
                </a:path>
                <a:path w="257175" h="262255">
                  <a:moveTo>
                    <a:pt x="184928" y="13719"/>
                  </a:moveTo>
                  <a:lnTo>
                    <a:pt x="132198" y="13719"/>
                  </a:lnTo>
                  <a:lnTo>
                    <a:pt x="180771" y="23393"/>
                  </a:lnTo>
                  <a:lnTo>
                    <a:pt x="206350" y="37357"/>
                  </a:lnTo>
                  <a:lnTo>
                    <a:pt x="227722" y="55916"/>
                  </a:lnTo>
                  <a:lnTo>
                    <a:pt x="244424" y="77644"/>
                  </a:lnTo>
                  <a:lnTo>
                    <a:pt x="255993" y="101117"/>
                  </a:lnTo>
                  <a:lnTo>
                    <a:pt x="257009" y="100977"/>
                  </a:lnTo>
                  <a:lnTo>
                    <a:pt x="240176" y="60784"/>
                  </a:lnTo>
                  <a:lnTo>
                    <a:pt x="211670" y="28786"/>
                  </a:lnTo>
                  <a:lnTo>
                    <a:pt x="184928" y="13719"/>
                  </a:lnTo>
                  <a:close/>
                </a:path>
                <a:path w="257175" h="262255">
                  <a:moveTo>
                    <a:pt x="216858" y="76431"/>
                  </a:moveTo>
                  <a:lnTo>
                    <a:pt x="219570" y="78257"/>
                  </a:lnTo>
                  <a:lnTo>
                    <a:pt x="218389" y="77355"/>
                  </a:lnTo>
                  <a:lnTo>
                    <a:pt x="216858" y="76431"/>
                  </a:lnTo>
                  <a:close/>
                </a:path>
                <a:path w="257175" h="262255">
                  <a:moveTo>
                    <a:pt x="181710" y="55201"/>
                  </a:moveTo>
                  <a:lnTo>
                    <a:pt x="216858" y="76431"/>
                  </a:lnTo>
                  <a:lnTo>
                    <a:pt x="210197" y="71945"/>
                  </a:lnTo>
                  <a:lnTo>
                    <a:pt x="209969" y="71843"/>
                  </a:lnTo>
                  <a:lnTo>
                    <a:pt x="182976" y="55583"/>
                  </a:lnTo>
                  <a:lnTo>
                    <a:pt x="181710" y="55201"/>
                  </a:lnTo>
                  <a:close/>
                </a:path>
                <a:path w="257175" h="262255">
                  <a:moveTo>
                    <a:pt x="168979" y="47512"/>
                  </a:moveTo>
                  <a:lnTo>
                    <a:pt x="132277" y="47512"/>
                  </a:lnTo>
                  <a:lnTo>
                    <a:pt x="156714" y="47675"/>
                  </a:lnTo>
                  <a:lnTo>
                    <a:pt x="181710" y="55201"/>
                  </a:lnTo>
                  <a:lnTo>
                    <a:pt x="168979" y="47512"/>
                  </a:lnTo>
                  <a:close/>
                </a:path>
              </a:pathLst>
            </a:custGeom>
            <a:solidFill>
              <a:srgbClr val="B842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5696" y="927938"/>
              <a:ext cx="2066277" cy="736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2"/>
              <a:ext cx="7920355" cy="102235"/>
            </a:xfrm>
            <a:custGeom>
              <a:avLst/>
              <a:gdLst/>
              <a:ahLst/>
              <a:cxnLst/>
              <a:rect l="l" t="t" r="r" b="b"/>
              <a:pathLst>
                <a:path w="7920355" h="102235">
                  <a:moveTo>
                    <a:pt x="7919999" y="0"/>
                  </a:moveTo>
                  <a:lnTo>
                    <a:pt x="0" y="0"/>
                  </a:lnTo>
                  <a:lnTo>
                    <a:pt x="0" y="101638"/>
                  </a:lnTo>
                  <a:lnTo>
                    <a:pt x="7919999" y="101638"/>
                  </a:lnTo>
                  <a:lnTo>
                    <a:pt x="7919999" y="0"/>
                  </a:lnTo>
                  <a:close/>
                </a:path>
              </a:pathLst>
            </a:custGeom>
            <a:solidFill>
              <a:srgbClr val="6134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8</a:t>
            </a:fld>
            <a:endParaRPr spc="-8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6801" y="4478401"/>
            <a:ext cx="4903470" cy="1642110"/>
          </a:xfrm>
          <a:custGeom>
            <a:avLst/>
            <a:gdLst/>
            <a:ahLst/>
            <a:cxnLst/>
            <a:rect l="l" t="t" r="r" b="b"/>
            <a:pathLst>
              <a:path w="4903470" h="1642110">
                <a:moveTo>
                  <a:pt x="4903203" y="0"/>
                </a:moveTo>
                <a:lnTo>
                  <a:pt x="0" y="0"/>
                </a:lnTo>
                <a:lnTo>
                  <a:pt x="0" y="1641602"/>
                </a:lnTo>
                <a:lnTo>
                  <a:pt x="4903203" y="1641602"/>
                </a:lnTo>
                <a:lnTo>
                  <a:pt x="4903203" y="0"/>
                </a:lnTo>
                <a:close/>
              </a:path>
            </a:pathLst>
          </a:custGeom>
          <a:solidFill>
            <a:srgbClr val="7343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920355" cy="6480175"/>
            <a:chOff x="0" y="0"/>
            <a:chExt cx="7920355" cy="64801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920355" cy="102235"/>
            </a:xfrm>
            <a:custGeom>
              <a:avLst/>
              <a:gdLst/>
              <a:ahLst/>
              <a:cxnLst/>
              <a:rect l="l" t="t" r="r" b="b"/>
              <a:pathLst>
                <a:path w="7920355" h="102235">
                  <a:moveTo>
                    <a:pt x="7919999" y="0"/>
                  </a:moveTo>
                  <a:lnTo>
                    <a:pt x="0" y="0"/>
                  </a:lnTo>
                  <a:lnTo>
                    <a:pt x="0" y="101650"/>
                  </a:lnTo>
                  <a:lnTo>
                    <a:pt x="7919999" y="101650"/>
                  </a:lnTo>
                  <a:lnTo>
                    <a:pt x="7919999" y="0"/>
                  </a:lnTo>
                  <a:close/>
                </a:path>
              </a:pathLst>
            </a:custGeom>
            <a:solidFill>
              <a:srgbClr val="6134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5999"/>
              <a:ext cx="2664002" cy="6383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23499" y="1694827"/>
            <a:ext cx="3549650" cy="165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3300"/>
              </a:lnSpc>
              <a:spcBef>
                <a:spcPts val="100"/>
              </a:spcBef>
            </a:pP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Yoga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alleviates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mental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stress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encourages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relaxation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inner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peace. 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Furthermore,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yoga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can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also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be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therapeutic </a:t>
            </a:r>
            <a:r>
              <a:rPr sz="1000" spc="-195" dirty="0">
                <a:solidFill>
                  <a:srgbClr val="231F20"/>
                </a:solidFill>
                <a:latin typeface="Georgia"/>
                <a:cs typeface="Georgia"/>
              </a:rPr>
              <a:t>–</a:t>
            </a:r>
            <a:r>
              <a:rPr sz="1000" spc="-15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both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as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remedy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as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pro- 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phylactic.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In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Ayurvedic teachings,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yoga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meditation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are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an essential 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part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of any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programme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of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treatment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to </a:t>
            </a:r>
            <a:r>
              <a:rPr sz="1000" spc="-110" dirty="0">
                <a:solidFill>
                  <a:srgbClr val="231F20"/>
                </a:solidFill>
                <a:latin typeface="Georgia"/>
                <a:cs typeface="Georgia"/>
              </a:rPr>
              <a:t>establish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balance </a:t>
            </a:r>
            <a:r>
              <a:rPr sz="1000" spc="-114" dirty="0">
                <a:solidFill>
                  <a:srgbClr val="231F20"/>
                </a:solidFill>
                <a:latin typeface="Georgia"/>
                <a:cs typeface="Georgia"/>
              </a:rPr>
              <a:t>between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the Doshas. 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In </a:t>
            </a:r>
            <a:r>
              <a:rPr sz="1000" spc="-60" dirty="0">
                <a:solidFill>
                  <a:srgbClr val="231F20"/>
                </a:solidFill>
                <a:latin typeface="Georgia"/>
                <a:cs typeface="Georgia"/>
              </a:rPr>
              <a:t>all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but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 </a:t>
            </a:r>
            <a:r>
              <a:rPr sz="1000" spc="-105" dirty="0">
                <a:solidFill>
                  <a:srgbClr val="231F20"/>
                </a:solidFill>
                <a:latin typeface="Georgia"/>
                <a:cs typeface="Georgia"/>
              </a:rPr>
              <a:t>few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cases, yoga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 meditation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practice are integral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parts of the  </a:t>
            </a:r>
            <a:r>
              <a:rPr sz="1000" spc="-70" dirty="0">
                <a:solidFill>
                  <a:srgbClr val="231F20"/>
                </a:solidFill>
                <a:latin typeface="Georgia"/>
                <a:cs typeface="Georgia"/>
              </a:rPr>
              <a:t>daily</a:t>
            </a:r>
            <a:r>
              <a:rPr sz="1000" spc="-2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schedule.</a:t>
            </a:r>
            <a:endParaRPr sz="1000">
              <a:latin typeface="Georgia"/>
              <a:cs typeface="Georgia"/>
            </a:endParaRPr>
          </a:p>
          <a:p>
            <a:pPr marL="12700" marR="5080" algn="just">
              <a:lnSpc>
                <a:spcPct val="133300"/>
              </a:lnSpc>
            </a:pP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Whether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you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are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beginner 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or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an advanced </a:t>
            </a:r>
            <a:r>
              <a:rPr sz="1000" spc="-75" dirty="0">
                <a:solidFill>
                  <a:srgbClr val="231F20"/>
                </a:solidFill>
                <a:latin typeface="Georgia"/>
                <a:cs typeface="Georgia"/>
              </a:rPr>
              <a:t>participant,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the extensive 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experience</a:t>
            </a:r>
            <a:r>
              <a:rPr sz="1000" spc="-2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of</a:t>
            </a:r>
            <a:r>
              <a:rPr sz="1000" spc="-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our</a:t>
            </a:r>
            <a:r>
              <a:rPr sz="1000" spc="-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5" dirty="0">
                <a:solidFill>
                  <a:srgbClr val="231F20"/>
                </a:solidFill>
                <a:latin typeface="Georgia"/>
                <a:cs typeface="Georgia"/>
              </a:rPr>
              <a:t>yoga</a:t>
            </a:r>
            <a:r>
              <a:rPr sz="1000" spc="-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teachers</a:t>
            </a:r>
            <a:r>
              <a:rPr sz="1000" spc="-2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is</a:t>
            </a:r>
            <a:r>
              <a:rPr sz="1000" spc="-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sure</a:t>
            </a:r>
            <a:r>
              <a:rPr sz="1000" spc="-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0" dirty="0">
                <a:solidFill>
                  <a:srgbClr val="231F20"/>
                </a:solidFill>
                <a:latin typeface="Georgia"/>
                <a:cs typeface="Georgia"/>
              </a:rPr>
              <a:t>to</a:t>
            </a:r>
            <a:r>
              <a:rPr sz="1000" spc="-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deepen</a:t>
            </a:r>
            <a:r>
              <a:rPr sz="1000" spc="-2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your</a:t>
            </a:r>
            <a:r>
              <a:rPr sz="1000" spc="-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100" dirty="0">
                <a:solidFill>
                  <a:srgbClr val="231F20"/>
                </a:solidFill>
                <a:latin typeface="Georgia"/>
                <a:cs typeface="Georgia"/>
              </a:rPr>
              <a:t>knowledge</a:t>
            </a:r>
            <a:r>
              <a:rPr sz="1000" spc="-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95" dirty="0">
                <a:solidFill>
                  <a:srgbClr val="231F20"/>
                </a:solidFill>
                <a:latin typeface="Georgia"/>
                <a:cs typeface="Georgia"/>
              </a:rPr>
              <a:t>and</a:t>
            </a:r>
            <a:r>
              <a:rPr sz="1000" spc="-1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1000" spc="-80" dirty="0">
                <a:solidFill>
                  <a:srgbClr val="231F20"/>
                </a:solidFill>
                <a:latin typeface="Georgia"/>
                <a:cs typeface="Georgia"/>
              </a:rPr>
              <a:t>skills.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32936" y="184543"/>
            <a:ext cx="257175" cy="262255"/>
          </a:xfrm>
          <a:custGeom>
            <a:avLst/>
            <a:gdLst/>
            <a:ahLst/>
            <a:cxnLst/>
            <a:rect l="l" t="t" r="r" b="b"/>
            <a:pathLst>
              <a:path w="257175" h="262255">
                <a:moveTo>
                  <a:pt x="130213" y="0"/>
                </a:moveTo>
                <a:lnTo>
                  <a:pt x="79526" y="10296"/>
                </a:lnTo>
                <a:lnTo>
                  <a:pt x="38136" y="38374"/>
                </a:lnTo>
                <a:lnTo>
                  <a:pt x="10232" y="80018"/>
                </a:lnTo>
                <a:lnTo>
                  <a:pt x="0" y="131013"/>
                </a:lnTo>
                <a:lnTo>
                  <a:pt x="10232" y="182005"/>
                </a:lnTo>
                <a:lnTo>
                  <a:pt x="38136" y="223645"/>
                </a:lnTo>
                <a:lnTo>
                  <a:pt x="79526" y="251719"/>
                </a:lnTo>
                <a:lnTo>
                  <a:pt x="130213" y="262013"/>
                </a:lnTo>
                <a:lnTo>
                  <a:pt x="163396" y="257663"/>
                </a:lnTo>
                <a:lnTo>
                  <a:pt x="193428" y="245389"/>
                </a:lnTo>
                <a:lnTo>
                  <a:pt x="202468" y="238715"/>
                </a:lnTo>
                <a:lnTo>
                  <a:pt x="140066" y="238715"/>
                </a:lnTo>
                <a:lnTo>
                  <a:pt x="119956" y="236110"/>
                </a:lnTo>
                <a:lnTo>
                  <a:pt x="96977" y="228511"/>
                </a:lnTo>
                <a:lnTo>
                  <a:pt x="55243" y="202370"/>
                </a:lnTo>
                <a:lnTo>
                  <a:pt x="27209" y="165965"/>
                </a:lnTo>
                <a:lnTo>
                  <a:pt x="15291" y="124028"/>
                </a:lnTo>
                <a:lnTo>
                  <a:pt x="21907" y="81292"/>
                </a:lnTo>
                <a:lnTo>
                  <a:pt x="47156" y="45231"/>
                </a:lnTo>
                <a:lnTo>
                  <a:pt x="85790" y="21853"/>
                </a:lnTo>
                <a:lnTo>
                  <a:pt x="132198" y="13719"/>
                </a:lnTo>
                <a:lnTo>
                  <a:pt x="184928" y="13719"/>
                </a:lnTo>
                <a:lnTo>
                  <a:pt x="174135" y="7639"/>
                </a:lnTo>
                <a:lnTo>
                  <a:pt x="130213" y="0"/>
                </a:lnTo>
                <a:close/>
              </a:path>
              <a:path w="257175" h="262255">
                <a:moveTo>
                  <a:pt x="114922" y="38267"/>
                </a:moveTo>
                <a:lnTo>
                  <a:pt x="77840" y="52238"/>
                </a:lnTo>
                <a:lnTo>
                  <a:pt x="54519" y="77044"/>
                </a:lnTo>
                <a:lnTo>
                  <a:pt x="47955" y="104051"/>
                </a:lnTo>
                <a:lnTo>
                  <a:pt x="64590" y="131913"/>
                </a:lnTo>
                <a:lnTo>
                  <a:pt x="99152" y="145381"/>
                </a:lnTo>
                <a:lnTo>
                  <a:pt x="141309" y="152837"/>
                </a:lnTo>
                <a:lnTo>
                  <a:pt x="180733" y="162661"/>
                </a:lnTo>
                <a:lnTo>
                  <a:pt x="190632" y="167931"/>
                </a:lnTo>
                <a:lnTo>
                  <a:pt x="198701" y="174464"/>
                </a:lnTo>
                <a:lnTo>
                  <a:pt x="204211" y="182519"/>
                </a:lnTo>
                <a:lnTo>
                  <a:pt x="206438" y="192354"/>
                </a:lnTo>
                <a:lnTo>
                  <a:pt x="203675" y="206095"/>
                </a:lnTo>
                <a:lnTo>
                  <a:pt x="159222" y="236558"/>
                </a:lnTo>
                <a:lnTo>
                  <a:pt x="140066" y="238715"/>
                </a:lnTo>
                <a:lnTo>
                  <a:pt x="202468" y="238715"/>
                </a:lnTo>
                <a:lnTo>
                  <a:pt x="239661" y="201714"/>
                </a:lnTo>
                <a:lnTo>
                  <a:pt x="247167" y="176060"/>
                </a:lnTo>
                <a:lnTo>
                  <a:pt x="227407" y="149345"/>
                </a:lnTo>
                <a:lnTo>
                  <a:pt x="186711" y="136368"/>
                </a:lnTo>
                <a:lnTo>
                  <a:pt x="139581" y="128129"/>
                </a:lnTo>
                <a:lnTo>
                  <a:pt x="100522" y="115628"/>
                </a:lnTo>
                <a:lnTo>
                  <a:pt x="84035" y="89865"/>
                </a:lnTo>
                <a:lnTo>
                  <a:pt x="85696" y="79779"/>
                </a:lnTo>
                <a:lnTo>
                  <a:pt x="90785" y="70116"/>
                </a:lnTo>
                <a:lnTo>
                  <a:pt x="99180" y="61483"/>
                </a:lnTo>
                <a:lnTo>
                  <a:pt x="110756" y="54483"/>
                </a:lnTo>
                <a:lnTo>
                  <a:pt x="132277" y="47512"/>
                </a:lnTo>
                <a:lnTo>
                  <a:pt x="168979" y="47512"/>
                </a:lnTo>
                <a:lnTo>
                  <a:pt x="162770" y="43762"/>
                </a:lnTo>
                <a:lnTo>
                  <a:pt x="114922" y="38267"/>
                </a:lnTo>
                <a:close/>
              </a:path>
              <a:path w="257175" h="262255">
                <a:moveTo>
                  <a:pt x="184928" y="13719"/>
                </a:moveTo>
                <a:lnTo>
                  <a:pt x="132198" y="13719"/>
                </a:lnTo>
                <a:lnTo>
                  <a:pt x="180771" y="23393"/>
                </a:lnTo>
                <a:lnTo>
                  <a:pt x="206350" y="37357"/>
                </a:lnTo>
                <a:lnTo>
                  <a:pt x="227722" y="55916"/>
                </a:lnTo>
                <a:lnTo>
                  <a:pt x="244424" y="77644"/>
                </a:lnTo>
                <a:lnTo>
                  <a:pt x="255993" y="101117"/>
                </a:lnTo>
                <a:lnTo>
                  <a:pt x="257009" y="100977"/>
                </a:lnTo>
                <a:lnTo>
                  <a:pt x="240176" y="60784"/>
                </a:lnTo>
                <a:lnTo>
                  <a:pt x="211670" y="28786"/>
                </a:lnTo>
                <a:lnTo>
                  <a:pt x="184928" y="13719"/>
                </a:lnTo>
                <a:close/>
              </a:path>
              <a:path w="257175" h="262255">
                <a:moveTo>
                  <a:pt x="216858" y="76431"/>
                </a:moveTo>
                <a:lnTo>
                  <a:pt x="219570" y="78257"/>
                </a:lnTo>
                <a:lnTo>
                  <a:pt x="218389" y="77355"/>
                </a:lnTo>
                <a:lnTo>
                  <a:pt x="216858" y="76431"/>
                </a:lnTo>
                <a:close/>
              </a:path>
              <a:path w="257175" h="262255">
                <a:moveTo>
                  <a:pt x="181710" y="55201"/>
                </a:moveTo>
                <a:lnTo>
                  <a:pt x="216858" y="76431"/>
                </a:lnTo>
                <a:lnTo>
                  <a:pt x="210197" y="71945"/>
                </a:lnTo>
                <a:lnTo>
                  <a:pt x="209969" y="71843"/>
                </a:lnTo>
                <a:lnTo>
                  <a:pt x="182976" y="55583"/>
                </a:lnTo>
                <a:lnTo>
                  <a:pt x="181710" y="55201"/>
                </a:lnTo>
                <a:close/>
              </a:path>
              <a:path w="257175" h="262255">
                <a:moveTo>
                  <a:pt x="168979" y="47512"/>
                </a:moveTo>
                <a:lnTo>
                  <a:pt x="132277" y="47512"/>
                </a:lnTo>
                <a:lnTo>
                  <a:pt x="156714" y="47675"/>
                </a:lnTo>
                <a:lnTo>
                  <a:pt x="181710" y="55201"/>
                </a:lnTo>
                <a:lnTo>
                  <a:pt x="168979" y="47512"/>
                </a:lnTo>
                <a:close/>
              </a:path>
            </a:pathLst>
          </a:custGeom>
          <a:solidFill>
            <a:srgbClr val="B842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56801" y="4478401"/>
            <a:ext cx="4903470" cy="164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78740" marR="2761615">
              <a:lnSpc>
                <a:spcPct val="100000"/>
              </a:lnSpc>
            </a:pPr>
            <a:r>
              <a:rPr lang="en-IN" sz="1000" spc="-100" dirty="0" smtClean="0">
                <a:solidFill>
                  <a:srgbClr val="FFFFFF"/>
                </a:solidFill>
                <a:latin typeface="Arial"/>
                <a:cs typeface="Arial"/>
              </a:rPr>
              <a:t>Flamingo I s </a:t>
            </a:r>
            <a:r>
              <a:rPr sz="1000" spc="-1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offers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timings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beginner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and advanced 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participant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courses.  Daily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group courses are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included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Ayurveda Packages.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less- 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ons 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booked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additionally.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57859" y="901585"/>
            <a:ext cx="3502660" cy="5218430"/>
            <a:chOff x="4057859" y="901585"/>
            <a:chExt cx="3502660" cy="5218430"/>
          </a:xfrm>
        </p:grpSpPr>
        <p:sp>
          <p:nvSpPr>
            <p:cNvPr id="10" name="object 10"/>
            <p:cNvSpPr/>
            <p:nvPr/>
          </p:nvSpPr>
          <p:spPr>
            <a:xfrm>
              <a:off x="4057859" y="901585"/>
              <a:ext cx="3330911" cy="7629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13922" y="4478400"/>
              <a:ext cx="2646070" cy="16416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80" dirty="0"/>
              <a:t>9</a:t>
            </a:fld>
            <a:endParaRPr spc="-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1575</Words>
  <Application>Microsoft Office PowerPoint</Application>
  <PresentationFormat>Custom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Times New Roman</vt:lpstr>
      <vt:lpstr>Trebuchet MS</vt:lpstr>
      <vt:lpstr>Office Theme</vt:lpstr>
      <vt:lpstr>PowerPoint Presentation</vt:lpstr>
      <vt:lpstr>FLAMINGO  YAYURVEDEC  RESORT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16Seiter_engl_2018_2.indd</dc:title>
  <dc:creator>Hp</dc:creator>
  <cp:lastModifiedBy>Microsoft account</cp:lastModifiedBy>
  <cp:revision>6</cp:revision>
  <dcterms:created xsi:type="dcterms:W3CDTF">2021-09-18T05:53:45Z</dcterms:created>
  <dcterms:modified xsi:type="dcterms:W3CDTF">2021-09-18T09:51:35Z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2018-02-06T00:00:00Z</vt:filetime>
  </property>
  <property fmtid="{D5CDD505-2E9C-101B-9397-08002B2CF9AE}" pid="3" name="Creator">
    <vt:lpwstr>Adobe InDesign CS6 (Macintosh)</vt:lpwstr>
  </property>
  <property fmtid="{D5CDD505-2E9C-101B-9397-08002B2CF9AE}" pid="4" name="LastSaved">
    <vt:filetime>2021-09-18T00:00:00Z</vt:filetime>
  </property>
</Properties>
</file>