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82E1D-1016-4B4F-A75B-2D71453D436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8008FD-CDD4-426C-9AF9-BBFDED81968F}">
      <dgm:prSet phldrT="[Text]" custT="1"/>
      <dgm:spPr/>
      <dgm:t>
        <a:bodyPr/>
        <a:lstStyle/>
        <a:p>
          <a:r>
            <a:rPr lang="en-US" sz="2400" dirty="0"/>
            <a:t>Pre-processing</a:t>
          </a:r>
        </a:p>
      </dgm:t>
    </dgm:pt>
    <dgm:pt modelId="{31448E47-2460-440E-9B1C-2815B00A0283}" type="parTrans" cxnId="{D7B6183E-CBC2-43D3-A71E-FA7A070C64D8}">
      <dgm:prSet/>
      <dgm:spPr/>
      <dgm:t>
        <a:bodyPr/>
        <a:lstStyle/>
        <a:p>
          <a:endParaRPr lang="en-US"/>
        </a:p>
      </dgm:t>
    </dgm:pt>
    <dgm:pt modelId="{BF24218F-0584-4A81-9124-C798D2A8A1A9}" type="sibTrans" cxnId="{D7B6183E-CBC2-43D3-A71E-FA7A070C64D8}">
      <dgm:prSet/>
      <dgm:spPr/>
      <dgm:t>
        <a:bodyPr/>
        <a:lstStyle/>
        <a:p>
          <a:endParaRPr lang="en-US"/>
        </a:p>
      </dgm:t>
    </dgm:pt>
    <dgm:pt modelId="{BBE46A94-90B4-4EAB-8ADD-B467EE0C3624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Reshape footfall data by location name</a:t>
          </a:r>
        </a:p>
      </dgm:t>
    </dgm:pt>
    <dgm:pt modelId="{80BF5903-1247-42F4-96EA-88C8745A37B4}" type="parTrans" cxnId="{9D26A08A-B8E3-4F97-B408-ED8DDC38CBA8}">
      <dgm:prSet/>
      <dgm:spPr/>
      <dgm:t>
        <a:bodyPr/>
        <a:lstStyle/>
        <a:p>
          <a:endParaRPr lang="en-US"/>
        </a:p>
      </dgm:t>
    </dgm:pt>
    <dgm:pt modelId="{97E21B02-95AE-4C09-9329-2338EA41A95D}" type="sibTrans" cxnId="{9D26A08A-B8E3-4F97-B408-ED8DDC38CBA8}">
      <dgm:prSet/>
      <dgm:spPr/>
      <dgm:t>
        <a:bodyPr/>
        <a:lstStyle/>
        <a:p>
          <a:endParaRPr lang="en-US"/>
        </a:p>
      </dgm:t>
    </dgm:pt>
    <dgm:pt modelId="{35750BD5-2B54-4552-8238-A27E5E37E7AA}">
      <dgm:prSet phldrT="[Text]" custT="1"/>
      <dgm:spPr/>
      <dgm:t>
        <a:bodyPr/>
        <a:lstStyle/>
        <a:p>
          <a:r>
            <a:rPr lang="en-US" sz="2400" dirty="0"/>
            <a:t>Feature engineering</a:t>
          </a:r>
        </a:p>
      </dgm:t>
    </dgm:pt>
    <dgm:pt modelId="{BD844676-06CD-4781-A38C-AC81C83B55DF}" type="parTrans" cxnId="{B1781926-6CCA-4BC3-9327-4BB871A80B08}">
      <dgm:prSet/>
      <dgm:spPr/>
      <dgm:t>
        <a:bodyPr/>
        <a:lstStyle/>
        <a:p>
          <a:endParaRPr lang="en-US"/>
        </a:p>
      </dgm:t>
    </dgm:pt>
    <dgm:pt modelId="{00DA7E63-AB7B-4B72-AEAD-FC0E5AB9A90B}" type="sibTrans" cxnId="{B1781926-6CCA-4BC3-9327-4BB871A80B08}">
      <dgm:prSet/>
      <dgm:spPr/>
      <dgm:t>
        <a:bodyPr/>
        <a:lstStyle/>
        <a:p>
          <a:endParaRPr lang="en-US"/>
        </a:p>
      </dgm:t>
    </dgm:pt>
    <dgm:pt modelId="{7E5501EE-1868-4898-B5FD-12F4D43EE86C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Add total </a:t>
          </a:r>
          <a:r>
            <a:rPr lang="en-US" sz="2000" dirty="0" err="1"/>
            <a:t>InCount</a:t>
          </a:r>
          <a:r>
            <a:rPr lang="en-US" sz="2000" dirty="0"/>
            <a:t> Column as the new column </a:t>
          </a:r>
        </a:p>
      </dgm:t>
    </dgm:pt>
    <dgm:pt modelId="{56E52423-00A8-4461-A308-8ACB518115CF}" type="parTrans" cxnId="{26386C31-5176-495A-8BBA-00A870DCFD6A}">
      <dgm:prSet/>
      <dgm:spPr/>
      <dgm:t>
        <a:bodyPr/>
        <a:lstStyle/>
        <a:p>
          <a:endParaRPr lang="en-US"/>
        </a:p>
      </dgm:t>
    </dgm:pt>
    <dgm:pt modelId="{3717C84B-8B3A-4955-A898-344A7BF96FD1}" type="sibTrans" cxnId="{26386C31-5176-495A-8BBA-00A870DCFD6A}">
      <dgm:prSet/>
      <dgm:spPr/>
      <dgm:t>
        <a:bodyPr/>
        <a:lstStyle/>
        <a:p>
          <a:endParaRPr lang="en-US"/>
        </a:p>
      </dgm:t>
    </dgm:pt>
    <dgm:pt modelId="{7ECAEACA-E2A1-4476-8E2D-ADCC23FBC5DF}">
      <dgm:prSet phldrT="[Text]" custT="1"/>
      <dgm:spPr/>
      <dgm:t>
        <a:bodyPr/>
        <a:lstStyle/>
        <a:p>
          <a:r>
            <a:rPr lang="en-US" sz="2800" dirty="0"/>
            <a:t>Visualization</a:t>
          </a:r>
        </a:p>
      </dgm:t>
    </dgm:pt>
    <dgm:pt modelId="{D6D85809-2B35-4C13-BA65-1A9F7DE0681F}" type="parTrans" cxnId="{53DF26A6-769C-4CA2-8FE0-5A492F1BA6AE}">
      <dgm:prSet/>
      <dgm:spPr/>
      <dgm:t>
        <a:bodyPr/>
        <a:lstStyle/>
        <a:p>
          <a:endParaRPr lang="en-US"/>
        </a:p>
      </dgm:t>
    </dgm:pt>
    <dgm:pt modelId="{CD1C2E9E-A752-4CBB-93AF-753DE706A612}" type="sibTrans" cxnId="{53DF26A6-769C-4CA2-8FE0-5A492F1BA6AE}">
      <dgm:prSet/>
      <dgm:spPr/>
      <dgm:t>
        <a:bodyPr/>
        <a:lstStyle/>
        <a:p>
          <a:endParaRPr lang="en-US"/>
        </a:p>
      </dgm:t>
    </dgm:pt>
    <dgm:pt modelId="{520D50CF-B3E0-4D85-8247-231A24DC8C1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err="1"/>
            <a:t>ggplot</a:t>
          </a:r>
          <a:r>
            <a:rPr lang="en-US" sz="1800" dirty="0"/>
            <a:t> – univariate and multi-variate plots</a:t>
          </a:r>
        </a:p>
      </dgm:t>
    </dgm:pt>
    <dgm:pt modelId="{C406AFAE-ECDE-43DB-AC09-014E50049AA5}" type="parTrans" cxnId="{D30BE2CC-2A48-4545-B940-0D0780A4D3F8}">
      <dgm:prSet/>
      <dgm:spPr/>
      <dgm:t>
        <a:bodyPr/>
        <a:lstStyle/>
        <a:p>
          <a:endParaRPr lang="en-US"/>
        </a:p>
      </dgm:t>
    </dgm:pt>
    <dgm:pt modelId="{66822364-9695-4DA8-A445-8448F38A5C98}" type="sibTrans" cxnId="{D30BE2CC-2A48-4545-B940-0D0780A4D3F8}">
      <dgm:prSet/>
      <dgm:spPr/>
      <dgm:t>
        <a:bodyPr/>
        <a:lstStyle/>
        <a:p>
          <a:endParaRPr lang="en-US"/>
        </a:p>
      </dgm:t>
    </dgm:pt>
    <dgm:pt modelId="{42E9A996-4477-420D-AA69-80A2FAD9B586}">
      <dgm:prSet phldrT="[Text]"/>
      <dgm:spPr>
        <a:solidFill>
          <a:schemeClr val="accent3"/>
        </a:solidFill>
      </dgm:spPr>
      <dgm:t>
        <a:bodyPr/>
        <a:lstStyle/>
        <a:p>
          <a:endParaRPr lang="en-US" sz="3400" dirty="0"/>
        </a:p>
      </dgm:t>
    </dgm:pt>
    <dgm:pt modelId="{1D706ACE-2C8B-47D6-BC58-D357CF5C576C}" type="parTrans" cxnId="{9E67A506-6DA4-45DF-AD96-9E46B945B4DA}">
      <dgm:prSet/>
      <dgm:spPr/>
      <dgm:t>
        <a:bodyPr/>
        <a:lstStyle/>
        <a:p>
          <a:endParaRPr lang="en-US"/>
        </a:p>
      </dgm:t>
    </dgm:pt>
    <dgm:pt modelId="{FAD1824E-4FA6-4B35-97A8-550E73597CD2}" type="sibTrans" cxnId="{9E67A506-6DA4-45DF-AD96-9E46B945B4DA}">
      <dgm:prSet/>
      <dgm:spPr/>
      <dgm:t>
        <a:bodyPr/>
        <a:lstStyle/>
        <a:p>
          <a:endParaRPr lang="en-US"/>
        </a:p>
      </dgm:t>
    </dgm:pt>
    <dgm:pt modelId="{92E0494E-85DD-4D32-8C9D-69DAE4F6EE69}">
      <dgm:prSet phldrT="[Text]"/>
      <dgm:spPr>
        <a:solidFill>
          <a:schemeClr val="accent3"/>
        </a:solidFill>
      </dgm:spPr>
      <dgm:t>
        <a:bodyPr/>
        <a:lstStyle/>
        <a:p>
          <a:endParaRPr lang="en-US" sz="3400" dirty="0"/>
        </a:p>
      </dgm:t>
    </dgm:pt>
    <dgm:pt modelId="{C3B10EBB-081F-4B38-B384-C98A3D59C447}" type="parTrans" cxnId="{91925151-E3D9-4B8A-904E-DF0F9FBB8CD1}">
      <dgm:prSet/>
      <dgm:spPr/>
      <dgm:t>
        <a:bodyPr/>
        <a:lstStyle/>
        <a:p>
          <a:endParaRPr lang="en-US"/>
        </a:p>
      </dgm:t>
    </dgm:pt>
    <dgm:pt modelId="{92725407-4D45-4912-BF9B-2888EBDAC0BF}" type="sibTrans" cxnId="{91925151-E3D9-4B8A-904E-DF0F9FBB8CD1}">
      <dgm:prSet/>
      <dgm:spPr/>
      <dgm:t>
        <a:bodyPr/>
        <a:lstStyle/>
        <a:p>
          <a:endParaRPr lang="en-US"/>
        </a:p>
      </dgm:t>
    </dgm:pt>
    <dgm:pt modelId="{90166FEA-98DE-49E4-84E2-540860A8B4D0}">
      <dgm:prSet phldrT="[Text]" custT="1"/>
      <dgm:spPr>
        <a:solidFill>
          <a:schemeClr val="accent3"/>
        </a:solidFill>
      </dgm:spPr>
      <dgm:t>
        <a:bodyPr/>
        <a:lstStyle/>
        <a:p>
          <a:endParaRPr lang="en-US" sz="2400" dirty="0"/>
        </a:p>
      </dgm:t>
    </dgm:pt>
    <dgm:pt modelId="{1C131218-02D1-46F3-A60E-1A59062DB41A}" type="parTrans" cxnId="{A4B35815-03C6-4C17-B120-841F5D6356E1}">
      <dgm:prSet/>
      <dgm:spPr/>
      <dgm:t>
        <a:bodyPr/>
        <a:lstStyle/>
        <a:p>
          <a:endParaRPr lang="en-US"/>
        </a:p>
      </dgm:t>
    </dgm:pt>
    <dgm:pt modelId="{8CC81FBC-CA34-4B96-882D-25FE453027C2}" type="sibTrans" cxnId="{A4B35815-03C6-4C17-B120-841F5D6356E1}">
      <dgm:prSet/>
      <dgm:spPr/>
      <dgm:t>
        <a:bodyPr/>
        <a:lstStyle/>
        <a:p>
          <a:endParaRPr lang="en-US"/>
        </a:p>
      </dgm:t>
    </dgm:pt>
    <dgm:pt modelId="{2F04BF88-2128-416D-879E-78B480C8058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Aggregate the data by Date for daily sum</a:t>
          </a:r>
        </a:p>
      </dgm:t>
    </dgm:pt>
    <dgm:pt modelId="{CFE27234-201C-4677-92CE-036AB539A148}" type="parTrans" cxnId="{7699BA20-9449-46B4-87B5-F9D136F5E958}">
      <dgm:prSet/>
      <dgm:spPr/>
      <dgm:t>
        <a:bodyPr/>
        <a:lstStyle/>
        <a:p>
          <a:endParaRPr lang="en-US"/>
        </a:p>
      </dgm:t>
    </dgm:pt>
    <dgm:pt modelId="{5DEA1DDC-9606-4EC5-920E-C6773243CE13}" type="sibTrans" cxnId="{7699BA20-9449-46B4-87B5-F9D136F5E958}">
      <dgm:prSet/>
      <dgm:spPr/>
      <dgm:t>
        <a:bodyPr/>
        <a:lstStyle/>
        <a:p>
          <a:endParaRPr lang="en-US"/>
        </a:p>
      </dgm:t>
    </dgm:pt>
    <dgm:pt modelId="{2B747C63-37A5-421C-9E30-23B1FED8D9F4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Merge weather and holidays data to footfall data</a:t>
          </a:r>
        </a:p>
      </dgm:t>
    </dgm:pt>
    <dgm:pt modelId="{7DC3FB76-3F37-4773-B50F-B1E07F643FFD}" type="parTrans" cxnId="{FFF0EDEA-B8A8-4B00-A02E-C7426BA5A871}">
      <dgm:prSet/>
      <dgm:spPr/>
      <dgm:t>
        <a:bodyPr/>
        <a:lstStyle/>
        <a:p>
          <a:endParaRPr lang="en-US"/>
        </a:p>
      </dgm:t>
    </dgm:pt>
    <dgm:pt modelId="{3AFBFBCA-F194-4014-9823-4D7E679C35B2}" type="sibTrans" cxnId="{FFF0EDEA-B8A8-4B00-A02E-C7426BA5A871}">
      <dgm:prSet/>
      <dgm:spPr/>
      <dgm:t>
        <a:bodyPr/>
        <a:lstStyle/>
        <a:p>
          <a:endParaRPr lang="en-US"/>
        </a:p>
      </dgm:t>
    </dgm:pt>
    <dgm:pt modelId="{CF0A073D-0F46-47CD-BC45-E482AB84C7D9}">
      <dgm:prSet phldrT="[Text]" custT="1"/>
      <dgm:spPr>
        <a:solidFill>
          <a:schemeClr val="accent3"/>
        </a:solidFill>
      </dgm:spPr>
      <dgm:t>
        <a:bodyPr/>
        <a:lstStyle/>
        <a:p>
          <a:endParaRPr lang="en-US" sz="2400" dirty="0"/>
        </a:p>
      </dgm:t>
    </dgm:pt>
    <dgm:pt modelId="{6C7E10D9-C7E0-4CDA-80BB-7F1DC34B6B7C}" type="parTrans" cxnId="{631AEAF9-FB3B-47C9-BFA5-CD7821C88F7E}">
      <dgm:prSet/>
      <dgm:spPr/>
      <dgm:t>
        <a:bodyPr/>
        <a:lstStyle/>
        <a:p>
          <a:endParaRPr lang="en-US"/>
        </a:p>
      </dgm:t>
    </dgm:pt>
    <dgm:pt modelId="{E498CB40-8EF7-4A71-B4A4-7C1A244E2390}" type="sibTrans" cxnId="{631AEAF9-FB3B-47C9-BFA5-CD7821C88F7E}">
      <dgm:prSet/>
      <dgm:spPr/>
      <dgm:t>
        <a:bodyPr/>
        <a:lstStyle/>
        <a:p>
          <a:endParaRPr lang="en-US"/>
        </a:p>
      </dgm:t>
    </dgm:pt>
    <dgm:pt modelId="{22179259-B2D6-441F-9745-D84876B9E78F}">
      <dgm:prSet phldrT="[Text]" custT="1"/>
      <dgm:spPr>
        <a:solidFill>
          <a:schemeClr val="accent3"/>
        </a:solidFill>
      </dgm:spPr>
      <dgm:t>
        <a:bodyPr/>
        <a:lstStyle/>
        <a:p>
          <a:endParaRPr lang="en-US" sz="2000" dirty="0"/>
        </a:p>
      </dgm:t>
    </dgm:pt>
    <dgm:pt modelId="{7E06A78F-697C-4206-A9F8-7706F899F4A9}" type="parTrans" cxnId="{AEB1F03E-50DD-4250-B6EC-6B944E3C696D}">
      <dgm:prSet/>
      <dgm:spPr/>
      <dgm:t>
        <a:bodyPr/>
        <a:lstStyle/>
        <a:p>
          <a:endParaRPr lang="en-US"/>
        </a:p>
      </dgm:t>
    </dgm:pt>
    <dgm:pt modelId="{8EF41F9F-5D32-446B-AC34-D54C90D8750C}" type="sibTrans" cxnId="{AEB1F03E-50DD-4250-B6EC-6B944E3C696D}">
      <dgm:prSet/>
      <dgm:spPr/>
      <dgm:t>
        <a:bodyPr/>
        <a:lstStyle/>
        <a:p>
          <a:endParaRPr lang="en-US"/>
        </a:p>
      </dgm:t>
    </dgm:pt>
    <dgm:pt modelId="{F492BFA9-E2DE-489D-BB10-3730AF4CE9C0}">
      <dgm:prSet phldrT="[Text]" custT="1"/>
      <dgm:spPr>
        <a:solidFill>
          <a:schemeClr val="accent3"/>
        </a:solidFill>
      </dgm:spPr>
      <dgm:t>
        <a:bodyPr/>
        <a:lstStyle/>
        <a:p>
          <a:endParaRPr lang="en-US" sz="2000" dirty="0"/>
        </a:p>
      </dgm:t>
    </dgm:pt>
    <dgm:pt modelId="{9511791C-7CED-4F5F-A1CD-5A55E2C3B3C8}" type="parTrans" cxnId="{5705573E-D7CC-4238-A405-CF99EE3146DB}">
      <dgm:prSet/>
      <dgm:spPr/>
      <dgm:t>
        <a:bodyPr/>
        <a:lstStyle/>
        <a:p>
          <a:endParaRPr lang="en-US"/>
        </a:p>
      </dgm:t>
    </dgm:pt>
    <dgm:pt modelId="{AD33A897-E5B5-42E1-AB9C-77D8064B09BF}" type="sibTrans" cxnId="{5705573E-D7CC-4238-A405-CF99EE3146DB}">
      <dgm:prSet/>
      <dgm:spPr/>
      <dgm:t>
        <a:bodyPr/>
        <a:lstStyle/>
        <a:p>
          <a:endParaRPr lang="en-US"/>
        </a:p>
      </dgm:t>
    </dgm:pt>
    <dgm:pt modelId="{079B978E-7BBF-4DE0-9C16-47B8E8F31AB6}">
      <dgm:prSet phldrT="[Text]" custT="1"/>
      <dgm:spPr>
        <a:solidFill>
          <a:schemeClr val="accent3"/>
        </a:solidFill>
      </dgm:spPr>
      <dgm:t>
        <a:bodyPr/>
        <a:lstStyle/>
        <a:p>
          <a:endParaRPr lang="en-US" sz="2000" dirty="0"/>
        </a:p>
      </dgm:t>
    </dgm:pt>
    <dgm:pt modelId="{FBD53983-A5C7-4B61-AC39-69B1372D798C}" type="parTrans" cxnId="{92C00F2C-EF67-4D4A-B081-693BDD3AA46F}">
      <dgm:prSet/>
      <dgm:spPr/>
      <dgm:t>
        <a:bodyPr/>
        <a:lstStyle/>
        <a:p>
          <a:endParaRPr lang="en-US"/>
        </a:p>
      </dgm:t>
    </dgm:pt>
    <dgm:pt modelId="{0B413864-5151-4372-8AAC-80E15DCCDA8D}" type="sibTrans" cxnId="{92C00F2C-EF67-4D4A-B081-693BDD3AA46F}">
      <dgm:prSet/>
      <dgm:spPr/>
      <dgm:t>
        <a:bodyPr/>
        <a:lstStyle/>
        <a:p>
          <a:endParaRPr lang="en-US"/>
        </a:p>
      </dgm:t>
    </dgm:pt>
    <dgm:pt modelId="{69330C82-E680-44FA-848A-F921DDC3F71B}">
      <dgm:prSet phldrT="[Text]" custT="1"/>
      <dgm:spPr>
        <a:solidFill>
          <a:schemeClr val="accent3"/>
        </a:solidFill>
      </dgm:spPr>
      <dgm:t>
        <a:bodyPr/>
        <a:lstStyle/>
        <a:p>
          <a:endParaRPr lang="en-US" sz="2000" dirty="0"/>
        </a:p>
      </dgm:t>
    </dgm:pt>
    <dgm:pt modelId="{731CA20A-1154-4811-BA9A-D57F519DF6A4}" type="parTrans" cxnId="{4F09F4F1-2B33-4B50-A2FE-37A535108FF0}">
      <dgm:prSet/>
      <dgm:spPr/>
      <dgm:t>
        <a:bodyPr/>
        <a:lstStyle/>
        <a:p>
          <a:endParaRPr lang="en-US"/>
        </a:p>
      </dgm:t>
    </dgm:pt>
    <dgm:pt modelId="{E92999D6-2D74-4FC5-9FD6-11767840B72B}" type="sibTrans" cxnId="{4F09F4F1-2B33-4B50-A2FE-37A535108FF0}">
      <dgm:prSet/>
      <dgm:spPr/>
      <dgm:t>
        <a:bodyPr/>
        <a:lstStyle/>
        <a:p>
          <a:endParaRPr lang="en-US"/>
        </a:p>
      </dgm:t>
    </dgm:pt>
    <dgm:pt modelId="{CC906180-9F19-4D35-B875-C7F572CFA774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Stationarity check of the time series using ADF</a:t>
          </a:r>
        </a:p>
      </dgm:t>
    </dgm:pt>
    <dgm:pt modelId="{AE732373-00AD-438E-8633-D31B71C105FB}" type="parTrans" cxnId="{CEA555B6-8671-463F-A9EF-8FFB00830848}">
      <dgm:prSet/>
      <dgm:spPr/>
      <dgm:t>
        <a:bodyPr/>
        <a:lstStyle/>
        <a:p>
          <a:endParaRPr lang="en-US"/>
        </a:p>
      </dgm:t>
    </dgm:pt>
    <dgm:pt modelId="{329BA8E6-83C5-460C-BC9F-8C5E90736696}" type="sibTrans" cxnId="{CEA555B6-8671-463F-A9EF-8FFB00830848}">
      <dgm:prSet/>
      <dgm:spPr/>
      <dgm:t>
        <a:bodyPr/>
        <a:lstStyle/>
        <a:p>
          <a:endParaRPr lang="en-US"/>
        </a:p>
      </dgm:t>
    </dgm:pt>
    <dgm:pt modelId="{F487E697-5818-4481-8CBF-019B742B055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PCA analysis for dimensionality reduction</a:t>
          </a:r>
        </a:p>
      </dgm:t>
    </dgm:pt>
    <dgm:pt modelId="{02D9D621-0AE5-421D-A556-024713CD0BA2}" type="parTrans" cxnId="{FE654C59-CF81-42A8-A619-7BF2FC55BEC0}">
      <dgm:prSet/>
      <dgm:spPr/>
      <dgm:t>
        <a:bodyPr/>
        <a:lstStyle/>
        <a:p>
          <a:endParaRPr lang="en-US"/>
        </a:p>
      </dgm:t>
    </dgm:pt>
    <dgm:pt modelId="{8713A6F9-63F4-46A7-8155-48530E6E2500}" type="sibTrans" cxnId="{FE654C59-CF81-42A8-A619-7BF2FC55BEC0}">
      <dgm:prSet/>
      <dgm:spPr/>
      <dgm:t>
        <a:bodyPr/>
        <a:lstStyle/>
        <a:p>
          <a:endParaRPr lang="en-US"/>
        </a:p>
      </dgm:t>
    </dgm:pt>
    <dgm:pt modelId="{FCA3BAF1-0826-4756-8D4C-E6AFF059FDE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Decompose the data to trend, seasonal and residual</a:t>
          </a:r>
        </a:p>
      </dgm:t>
    </dgm:pt>
    <dgm:pt modelId="{C1DD55E1-66E1-4450-B490-A21A1468FCF4}" type="parTrans" cxnId="{19D46EDC-2D0E-4DF9-8DC6-5EB20E50DC41}">
      <dgm:prSet/>
      <dgm:spPr/>
      <dgm:t>
        <a:bodyPr/>
        <a:lstStyle/>
        <a:p>
          <a:endParaRPr lang="en-US"/>
        </a:p>
      </dgm:t>
    </dgm:pt>
    <dgm:pt modelId="{3D4387FB-1468-4B06-A6CB-6B38B684887A}" type="sibTrans" cxnId="{19D46EDC-2D0E-4DF9-8DC6-5EB20E50DC41}">
      <dgm:prSet/>
      <dgm:spPr/>
      <dgm:t>
        <a:bodyPr/>
        <a:lstStyle/>
        <a:p>
          <a:endParaRPr lang="en-US"/>
        </a:p>
      </dgm:t>
    </dgm:pt>
    <dgm:pt modelId="{47912189-01A6-4512-AB47-7ED46CCEDC33}">
      <dgm:prSet phldrT="[Text]" custT="1"/>
      <dgm:spPr>
        <a:solidFill>
          <a:schemeClr val="accent3"/>
        </a:solidFill>
      </dgm:spPr>
      <dgm:t>
        <a:bodyPr/>
        <a:lstStyle/>
        <a:p>
          <a:endParaRPr lang="en-US" sz="1600" dirty="0"/>
        </a:p>
      </dgm:t>
    </dgm:pt>
    <dgm:pt modelId="{41089A6F-CC35-4FDC-9947-CBD6A297D35E}" type="parTrans" cxnId="{39FB7B54-E878-4729-BF77-A143A0B9533A}">
      <dgm:prSet/>
      <dgm:spPr/>
      <dgm:t>
        <a:bodyPr/>
        <a:lstStyle/>
        <a:p>
          <a:endParaRPr lang="en-US"/>
        </a:p>
      </dgm:t>
    </dgm:pt>
    <dgm:pt modelId="{C734312B-0861-402C-B35E-FC20FB57A6D9}" type="sibTrans" cxnId="{39FB7B54-E878-4729-BF77-A143A0B9533A}">
      <dgm:prSet/>
      <dgm:spPr/>
      <dgm:t>
        <a:bodyPr/>
        <a:lstStyle/>
        <a:p>
          <a:endParaRPr lang="en-US"/>
        </a:p>
      </dgm:t>
    </dgm:pt>
    <dgm:pt modelId="{181A36C2-092A-4ED7-A769-1FF532C9A744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Finding outliers using DB Scan and LOF</a:t>
          </a:r>
        </a:p>
      </dgm:t>
    </dgm:pt>
    <dgm:pt modelId="{416D3930-A508-4E41-A12F-6A68A7B0B6BF}" type="parTrans" cxnId="{DAA2B0D0-DF65-42B2-AF34-17BA4D2722AB}">
      <dgm:prSet/>
      <dgm:spPr/>
      <dgm:t>
        <a:bodyPr/>
        <a:lstStyle/>
        <a:p>
          <a:endParaRPr lang="en-US"/>
        </a:p>
      </dgm:t>
    </dgm:pt>
    <dgm:pt modelId="{C2A832BE-751F-469C-936D-41755CAFCE49}" type="sibTrans" cxnId="{DAA2B0D0-DF65-42B2-AF34-17BA4D2722AB}">
      <dgm:prSet/>
      <dgm:spPr/>
      <dgm:t>
        <a:bodyPr/>
        <a:lstStyle/>
        <a:p>
          <a:endParaRPr lang="en-US"/>
        </a:p>
      </dgm:t>
    </dgm:pt>
    <dgm:pt modelId="{D148B945-5E8E-49F3-90B7-0E56968DAFAB}">
      <dgm:prSet phldrT="[Text]" custT="1"/>
      <dgm:spPr>
        <a:solidFill>
          <a:schemeClr val="accent3"/>
        </a:solidFill>
      </dgm:spPr>
      <dgm:t>
        <a:bodyPr/>
        <a:lstStyle/>
        <a:p>
          <a:endParaRPr lang="en-US" sz="1600" dirty="0"/>
        </a:p>
      </dgm:t>
    </dgm:pt>
    <dgm:pt modelId="{30C46C52-A262-41E7-ADCF-CAB57D7319A8}" type="parTrans" cxnId="{42651D8F-DF57-4806-9D43-6F3E1D23D7D6}">
      <dgm:prSet/>
      <dgm:spPr/>
      <dgm:t>
        <a:bodyPr/>
        <a:lstStyle/>
        <a:p>
          <a:endParaRPr lang="en-US"/>
        </a:p>
      </dgm:t>
    </dgm:pt>
    <dgm:pt modelId="{F5D18632-DF78-420C-9F9B-12031E8C9D45}" type="sibTrans" cxnId="{42651D8F-DF57-4806-9D43-6F3E1D23D7D6}">
      <dgm:prSet/>
      <dgm:spPr/>
      <dgm:t>
        <a:bodyPr/>
        <a:lstStyle/>
        <a:p>
          <a:endParaRPr lang="en-US"/>
        </a:p>
      </dgm:t>
    </dgm:pt>
    <dgm:pt modelId="{F2AE6D82-FE69-434B-BD22-53A120D5D51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Add lag columns for 7 days</a:t>
          </a:r>
        </a:p>
      </dgm:t>
    </dgm:pt>
    <dgm:pt modelId="{8DF0F317-3065-4EB7-959A-7C1E18EA632B}" type="parTrans" cxnId="{EC9ACE19-0D37-45DF-8A78-E3921F7D7AB7}">
      <dgm:prSet/>
      <dgm:spPr/>
      <dgm:t>
        <a:bodyPr/>
        <a:lstStyle/>
        <a:p>
          <a:endParaRPr lang="en-US"/>
        </a:p>
      </dgm:t>
    </dgm:pt>
    <dgm:pt modelId="{24F4A029-B06E-4C75-947C-A904EEC8C6B6}" type="sibTrans" cxnId="{EC9ACE19-0D37-45DF-8A78-E3921F7D7AB7}">
      <dgm:prSet/>
      <dgm:spPr/>
      <dgm:t>
        <a:bodyPr/>
        <a:lstStyle/>
        <a:p>
          <a:endParaRPr lang="en-US"/>
        </a:p>
      </dgm:t>
    </dgm:pt>
    <dgm:pt modelId="{997D4951-9858-43D6-B06C-5DC31F7C49AB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Kernel density plots (multi-</a:t>
          </a:r>
          <a:r>
            <a:rPr lang="en-US" sz="1800" dirty="0" err="1"/>
            <a:t>dimenstional</a:t>
          </a:r>
          <a:r>
            <a:rPr lang="en-US" sz="1800" dirty="0"/>
            <a:t>)</a:t>
          </a:r>
        </a:p>
      </dgm:t>
    </dgm:pt>
    <dgm:pt modelId="{FED9444A-B140-4B19-AF3F-F61E4B436C87}" type="parTrans" cxnId="{4C3677DC-BA20-4A9B-9102-D00E14183538}">
      <dgm:prSet/>
      <dgm:spPr/>
      <dgm:t>
        <a:bodyPr/>
        <a:lstStyle/>
        <a:p>
          <a:endParaRPr lang="en-US"/>
        </a:p>
      </dgm:t>
    </dgm:pt>
    <dgm:pt modelId="{D15135BA-1905-4F5C-A086-FC571B286BB0}" type="sibTrans" cxnId="{4C3677DC-BA20-4A9B-9102-D00E14183538}">
      <dgm:prSet/>
      <dgm:spPr/>
      <dgm:t>
        <a:bodyPr/>
        <a:lstStyle/>
        <a:p>
          <a:endParaRPr lang="en-US"/>
        </a:p>
      </dgm:t>
    </dgm:pt>
    <dgm:pt modelId="{37A65163-07BF-4116-A346-E936C9A99EC7}">
      <dgm:prSet phldrT="[Text]" custT="1"/>
      <dgm:spPr>
        <a:solidFill>
          <a:srgbClr val="00B0F0"/>
        </a:solidFill>
      </dgm:spPr>
      <dgm:t>
        <a:bodyPr/>
        <a:lstStyle/>
        <a:p>
          <a:endParaRPr lang="en-US" sz="1600" dirty="0"/>
        </a:p>
      </dgm:t>
    </dgm:pt>
    <dgm:pt modelId="{2651DB2B-9381-4005-B148-2739068560D4}" type="parTrans" cxnId="{489637DD-FC62-472F-B0AC-3C9323B4C884}">
      <dgm:prSet/>
      <dgm:spPr/>
      <dgm:t>
        <a:bodyPr/>
        <a:lstStyle/>
        <a:p>
          <a:endParaRPr lang="en-US"/>
        </a:p>
      </dgm:t>
    </dgm:pt>
    <dgm:pt modelId="{0A8C164D-FF62-44D2-BDDA-DA46134E746F}" type="sibTrans" cxnId="{489637DD-FC62-472F-B0AC-3C9323B4C884}">
      <dgm:prSet/>
      <dgm:spPr/>
      <dgm:t>
        <a:bodyPr/>
        <a:lstStyle/>
        <a:p>
          <a:endParaRPr lang="en-US"/>
        </a:p>
      </dgm:t>
    </dgm:pt>
    <dgm:pt modelId="{5D32EDC3-67A5-4D98-BE53-BC4EF23E8C86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Converting categorical columns to numerical columns using target encoding</a:t>
          </a:r>
        </a:p>
      </dgm:t>
    </dgm:pt>
    <dgm:pt modelId="{E0D9E403-CA28-4C55-AF41-52C33A19D996}" type="parTrans" cxnId="{6C3C0AE5-B872-48EA-A668-FC6FF29C9E7F}">
      <dgm:prSet/>
      <dgm:spPr/>
      <dgm:t>
        <a:bodyPr/>
        <a:lstStyle/>
        <a:p>
          <a:endParaRPr lang="en-US"/>
        </a:p>
      </dgm:t>
    </dgm:pt>
    <dgm:pt modelId="{E8A39B0E-4135-4BF1-8BEA-1B0450D97C24}" type="sibTrans" cxnId="{6C3C0AE5-B872-48EA-A668-FC6FF29C9E7F}">
      <dgm:prSet/>
      <dgm:spPr/>
      <dgm:t>
        <a:bodyPr/>
        <a:lstStyle/>
        <a:p>
          <a:endParaRPr lang="en-US"/>
        </a:p>
      </dgm:t>
    </dgm:pt>
    <dgm:pt modelId="{1AACF699-295F-4138-888C-841991385E61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Swam plot</a:t>
          </a:r>
        </a:p>
      </dgm:t>
    </dgm:pt>
    <dgm:pt modelId="{2F7AA147-46E2-465A-8A57-72CCDC86D877}" type="parTrans" cxnId="{96D4335E-488B-4FC9-B83F-FE7D3C5FBEB0}">
      <dgm:prSet/>
      <dgm:spPr/>
      <dgm:t>
        <a:bodyPr/>
        <a:lstStyle/>
        <a:p>
          <a:endParaRPr lang="en-US"/>
        </a:p>
      </dgm:t>
    </dgm:pt>
    <dgm:pt modelId="{4D198E24-E077-4D88-9A57-960374A00054}" type="sibTrans" cxnId="{96D4335E-488B-4FC9-B83F-FE7D3C5FBEB0}">
      <dgm:prSet/>
      <dgm:spPr/>
      <dgm:t>
        <a:bodyPr/>
        <a:lstStyle/>
        <a:p>
          <a:endParaRPr lang="en-US"/>
        </a:p>
      </dgm:t>
    </dgm:pt>
    <dgm:pt modelId="{467B11B4-9E2C-45E6-A6CA-6CA997BAFFB9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Strip plot</a:t>
          </a:r>
        </a:p>
      </dgm:t>
    </dgm:pt>
    <dgm:pt modelId="{424D81F1-526A-4181-8117-1CAFC4B718F5}" type="parTrans" cxnId="{F0163484-44F0-4E4C-895B-A5071824ED11}">
      <dgm:prSet/>
      <dgm:spPr/>
      <dgm:t>
        <a:bodyPr/>
        <a:lstStyle/>
        <a:p>
          <a:endParaRPr lang="en-US"/>
        </a:p>
      </dgm:t>
    </dgm:pt>
    <dgm:pt modelId="{7154D0B9-2492-42CB-AD58-2BCF517A851C}" type="sibTrans" cxnId="{F0163484-44F0-4E4C-895B-A5071824ED11}">
      <dgm:prSet/>
      <dgm:spPr/>
      <dgm:t>
        <a:bodyPr/>
        <a:lstStyle/>
        <a:p>
          <a:endParaRPr lang="en-US"/>
        </a:p>
      </dgm:t>
    </dgm:pt>
    <dgm:pt modelId="{EBA752E0-24E0-480D-913E-837E16D27F95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Count plots</a:t>
          </a:r>
        </a:p>
      </dgm:t>
    </dgm:pt>
    <dgm:pt modelId="{9BDAA5F7-7F1E-48C3-9D89-1E0129E5EF4C}" type="parTrans" cxnId="{4606E220-CC9E-4269-B32A-15B4DBD27F03}">
      <dgm:prSet/>
      <dgm:spPr/>
      <dgm:t>
        <a:bodyPr/>
        <a:lstStyle/>
        <a:p>
          <a:endParaRPr lang="en-US"/>
        </a:p>
      </dgm:t>
    </dgm:pt>
    <dgm:pt modelId="{1AA37BBD-828D-4D45-9748-03171F595189}" type="sibTrans" cxnId="{4606E220-CC9E-4269-B32A-15B4DBD27F03}">
      <dgm:prSet/>
      <dgm:spPr/>
      <dgm:t>
        <a:bodyPr/>
        <a:lstStyle/>
        <a:p>
          <a:endParaRPr lang="en-US"/>
        </a:p>
      </dgm:t>
    </dgm:pt>
    <dgm:pt modelId="{7E8B3059-21B6-476C-9F60-0F41FBFC6989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Line plots</a:t>
          </a:r>
        </a:p>
      </dgm:t>
    </dgm:pt>
    <dgm:pt modelId="{A5096C79-B271-4E28-B945-AED130ABB6C2}" type="parTrans" cxnId="{B8DB4FDB-DF57-4BD8-9610-48994442CC15}">
      <dgm:prSet/>
      <dgm:spPr/>
      <dgm:t>
        <a:bodyPr/>
        <a:lstStyle/>
        <a:p>
          <a:endParaRPr lang="en-US"/>
        </a:p>
      </dgm:t>
    </dgm:pt>
    <dgm:pt modelId="{0F751744-D7D6-4E88-8C8C-742C569D4356}" type="sibTrans" cxnId="{B8DB4FDB-DF57-4BD8-9610-48994442CC15}">
      <dgm:prSet/>
      <dgm:spPr/>
      <dgm:t>
        <a:bodyPr/>
        <a:lstStyle/>
        <a:p>
          <a:endParaRPr lang="en-US"/>
        </a:p>
      </dgm:t>
    </dgm:pt>
    <dgm:pt modelId="{B89DBA1D-FA11-4FE9-8170-0EFF5A877C23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Facet wrap (multi-dimensional)</a:t>
          </a:r>
        </a:p>
      </dgm:t>
    </dgm:pt>
    <dgm:pt modelId="{6D57165B-EBEE-4D79-96A8-C0FC20E8431E}" type="parTrans" cxnId="{6212D54C-D50C-4009-A014-C32E54B23B95}">
      <dgm:prSet/>
      <dgm:spPr/>
      <dgm:t>
        <a:bodyPr/>
        <a:lstStyle/>
        <a:p>
          <a:endParaRPr lang="en-US"/>
        </a:p>
      </dgm:t>
    </dgm:pt>
    <dgm:pt modelId="{67136DF4-4553-465D-8E9B-6633937753B6}" type="sibTrans" cxnId="{6212D54C-D50C-4009-A014-C32E54B23B95}">
      <dgm:prSet/>
      <dgm:spPr/>
      <dgm:t>
        <a:bodyPr/>
        <a:lstStyle/>
        <a:p>
          <a:endParaRPr lang="en-US"/>
        </a:p>
      </dgm:t>
    </dgm:pt>
    <dgm:pt modelId="{A9C1B517-D6FB-40A7-AFDE-F0FA267DB8B3}">
      <dgm:prSet phldrT="[Text]" custT="1"/>
      <dgm:spPr>
        <a:solidFill>
          <a:srgbClr val="00B0F0"/>
        </a:solidFill>
      </dgm:spPr>
      <dgm:t>
        <a:bodyPr/>
        <a:lstStyle/>
        <a:p>
          <a:endParaRPr lang="en-US" sz="2000" dirty="0"/>
        </a:p>
      </dgm:t>
    </dgm:pt>
    <dgm:pt modelId="{B27EAC40-07E7-465B-9808-F406C03A31F2}" type="parTrans" cxnId="{DEECF552-9E17-42FE-93A5-601B2E6616B9}">
      <dgm:prSet/>
      <dgm:spPr/>
      <dgm:t>
        <a:bodyPr/>
        <a:lstStyle/>
        <a:p>
          <a:endParaRPr lang="en-US"/>
        </a:p>
      </dgm:t>
    </dgm:pt>
    <dgm:pt modelId="{52FF4F72-E16A-480F-B695-7CA3E60C75D8}" type="sibTrans" cxnId="{DEECF552-9E17-42FE-93A5-601B2E6616B9}">
      <dgm:prSet/>
      <dgm:spPr/>
      <dgm:t>
        <a:bodyPr/>
        <a:lstStyle/>
        <a:p>
          <a:endParaRPr lang="en-US"/>
        </a:p>
      </dgm:t>
    </dgm:pt>
    <dgm:pt modelId="{2494EA96-30F5-421F-A68A-3D4C2388A51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Prepare normal data, detrended data set separately</a:t>
          </a:r>
        </a:p>
      </dgm:t>
    </dgm:pt>
    <dgm:pt modelId="{8AEA8838-8C79-459A-9986-313F0658C660}" type="parTrans" cxnId="{71197C79-8250-42B1-BC98-71CDEDF75738}">
      <dgm:prSet/>
      <dgm:spPr/>
      <dgm:t>
        <a:bodyPr/>
        <a:lstStyle/>
        <a:p>
          <a:endParaRPr lang="en-US"/>
        </a:p>
      </dgm:t>
    </dgm:pt>
    <dgm:pt modelId="{4237881B-4925-413C-A1AB-BB3AAD634D87}" type="sibTrans" cxnId="{71197C79-8250-42B1-BC98-71CDEDF75738}">
      <dgm:prSet/>
      <dgm:spPr/>
      <dgm:t>
        <a:bodyPr/>
        <a:lstStyle/>
        <a:p>
          <a:endParaRPr lang="en-US"/>
        </a:p>
      </dgm:t>
    </dgm:pt>
    <dgm:pt modelId="{BE94B3A7-42D3-4FB6-8343-B386890BD8BF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Scatter plots</a:t>
          </a:r>
        </a:p>
      </dgm:t>
    </dgm:pt>
    <dgm:pt modelId="{3A9AC49D-9C09-4F60-85A9-50AFB63173ED}" type="parTrans" cxnId="{066E5E10-A7CF-405E-878A-C18AFFE65C31}">
      <dgm:prSet/>
      <dgm:spPr/>
      <dgm:t>
        <a:bodyPr/>
        <a:lstStyle/>
        <a:p>
          <a:endParaRPr lang="en-US"/>
        </a:p>
      </dgm:t>
    </dgm:pt>
    <dgm:pt modelId="{1BDC25CC-CAF9-405B-8845-9298C50D5FFE}" type="sibTrans" cxnId="{066E5E10-A7CF-405E-878A-C18AFFE65C31}">
      <dgm:prSet/>
      <dgm:spPr/>
      <dgm:t>
        <a:bodyPr/>
        <a:lstStyle/>
        <a:p>
          <a:endParaRPr lang="en-US"/>
        </a:p>
      </dgm:t>
    </dgm:pt>
    <dgm:pt modelId="{F6E7DF8B-31A8-40E2-B01C-951FCB00FE1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Pair plots</a:t>
          </a:r>
        </a:p>
      </dgm:t>
    </dgm:pt>
    <dgm:pt modelId="{90C7FBB0-42E7-41DF-88AA-5386A27244FB}" type="parTrans" cxnId="{2BF097C9-0144-46E6-ACDD-36F52F8FEDFB}">
      <dgm:prSet/>
      <dgm:spPr/>
      <dgm:t>
        <a:bodyPr/>
        <a:lstStyle/>
        <a:p>
          <a:endParaRPr lang="en-US"/>
        </a:p>
      </dgm:t>
    </dgm:pt>
    <dgm:pt modelId="{B501FB30-1B1D-4C0C-ACAC-5D1B76738F3F}" type="sibTrans" cxnId="{2BF097C9-0144-46E6-ACDD-36F52F8FEDFB}">
      <dgm:prSet/>
      <dgm:spPr/>
      <dgm:t>
        <a:bodyPr/>
        <a:lstStyle/>
        <a:p>
          <a:endParaRPr lang="en-US"/>
        </a:p>
      </dgm:t>
    </dgm:pt>
    <dgm:pt modelId="{2338B274-D810-4FFD-A59A-F84BABFA605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Categorical nominal plots</a:t>
          </a:r>
        </a:p>
      </dgm:t>
    </dgm:pt>
    <dgm:pt modelId="{80A055D8-F70C-44A6-BBA7-40C5EBBFD46B}" type="parTrans" cxnId="{A726EC53-127E-4F96-B786-258E4ED2CE87}">
      <dgm:prSet/>
      <dgm:spPr/>
      <dgm:t>
        <a:bodyPr/>
        <a:lstStyle/>
        <a:p>
          <a:endParaRPr lang="en-US"/>
        </a:p>
      </dgm:t>
    </dgm:pt>
    <dgm:pt modelId="{41584230-F772-4289-874F-84DC5C37E421}" type="sibTrans" cxnId="{A726EC53-127E-4F96-B786-258E4ED2CE87}">
      <dgm:prSet/>
      <dgm:spPr/>
      <dgm:t>
        <a:bodyPr/>
        <a:lstStyle/>
        <a:p>
          <a:endParaRPr lang="en-US"/>
        </a:p>
      </dgm:t>
    </dgm:pt>
    <dgm:pt modelId="{FBA35191-3D4F-4AE9-BF10-41ED104FB0B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Relational plots</a:t>
          </a:r>
        </a:p>
      </dgm:t>
    </dgm:pt>
    <dgm:pt modelId="{31693D05-1E7F-4893-A654-E326F2AA79E5}" type="parTrans" cxnId="{863729AC-CF39-4686-BA85-2F8E7134AE4E}">
      <dgm:prSet/>
      <dgm:spPr/>
      <dgm:t>
        <a:bodyPr/>
        <a:lstStyle/>
        <a:p>
          <a:endParaRPr lang="en-US"/>
        </a:p>
      </dgm:t>
    </dgm:pt>
    <dgm:pt modelId="{12FFD62F-BB9B-4F80-AA66-69C81B5ECCF2}" type="sibTrans" cxnId="{863729AC-CF39-4686-BA85-2F8E7134AE4E}">
      <dgm:prSet/>
      <dgm:spPr/>
      <dgm:t>
        <a:bodyPr/>
        <a:lstStyle/>
        <a:p>
          <a:endParaRPr lang="en-US"/>
        </a:p>
      </dgm:t>
    </dgm:pt>
    <dgm:pt modelId="{55E131A1-80B5-47C8-96C6-9A5BEA08A28A}">
      <dgm:prSet phldrT="[Text]" custT="1"/>
      <dgm:spPr>
        <a:solidFill>
          <a:srgbClr val="00B0F0"/>
        </a:solidFill>
      </dgm:spPr>
      <dgm:t>
        <a:bodyPr/>
        <a:lstStyle/>
        <a:p>
          <a:endParaRPr lang="en-US" sz="2000" dirty="0"/>
        </a:p>
      </dgm:t>
    </dgm:pt>
    <dgm:pt modelId="{0824BA5A-E554-4BA4-A1AC-A26DC81DE864}" type="parTrans" cxnId="{1469A26C-AF97-4E95-990F-5BF555651DE4}">
      <dgm:prSet/>
      <dgm:spPr/>
      <dgm:t>
        <a:bodyPr/>
        <a:lstStyle/>
        <a:p>
          <a:endParaRPr lang="en-US"/>
        </a:p>
      </dgm:t>
    </dgm:pt>
    <dgm:pt modelId="{E2AC5501-5762-4783-B57B-DF06AD72065D}" type="sibTrans" cxnId="{1469A26C-AF97-4E95-990F-5BF555651DE4}">
      <dgm:prSet/>
      <dgm:spPr/>
      <dgm:t>
        <a:bodyPr/>
        <a:lstStyle/>
        <a:p>
          <a:endParaRPr lang="en-US"/>
        </a:p>
      </dgm:t>
    </dgm:pt>
    <dgm:pt modelId="{277BE857-D732-4AB3-9BFB-7B210244C0ED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Box plot</a:t>
          </a:r>
        </a:p>
      </dgm:t>
    </dgm:pt>
    <dgm:pt modelId="{CF2CCAB2-D03D-4832-8EAD-7DA0E08BFD17}" type="parTrans" cxnId="{B1F2F9A2-51DB-4EE3-B9C4-5AB5822FB833}">
      <dgm:prSet/>
      <dgm:spPr/>
      <dgm:t>
        <a:bodyPr/>
        <a:lstStyle/>
        <a:p>
          <a:endParaRPr lang="en-US"/>
        </a:p>
      </dgm:t>
    </dgm:pt>
    <dgm:pt modelId="{B9EADF82-819F-4E80-B39A-D30D04108851}" type="sibTrans" cxnId="{B1F2F9A2-51DB-4EE3-B9C4-5AB5822FB833}">
      <dgm:prSet/>
      <dgm:spPr/>
      <dgm:t>
        <a:bodyPr/>
        <a:lstStyle/>
        <a:p>
          <a:endParaRPr lang="en-US"/>
        </a:p>
      </dgm:t>
    </dgm:pt>
    <dgm:pt modelId="{AAE99A56-59CB-4F71-AB97-4A37DD9D43F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err="1"/>
            <a:t>Boxen</a:t>
          </a:r>
          <a:r>
            <a:rPr lang="en-US" sz="1800" dirty="0"/>
            <a:t> plot</a:t>
          </a:r>
        </a:p>
      </dgm:t>
    </dgm:pt>
    <dgm:pt modelId="{4DE9B8EE-A51E-42B9-A7C7-795B6238B6EB}" type="parTrans" cxnId="{0A5122B4-59F7-47DA-B993-6E635F356C8A}">
      <dgm:prSet/>
      <dgm:spPr/>
      <dgm:t>
        <a:bodyPr/>
        <a:lstStyle/>
        <a:p>
          <a:endParaRPr lang="en-US"/>
        </a:p>
      </dgm:t>
    </dgm:pt>
    <dgm:pt modelId="{5AC00F38-B082-44B6-9F6C-54BAC5424CAE}" type="sibTrans" cxnId="{0A5122B4-59F7-47DA-B993-6E635F356C8A}">
      <dgm:prSet/>
      <dgm:spPr/>
      <dgm:t>
        <a:bodyPr/>
        <a:lstStyle/>
        <a:p>
          <a:endParaRPr lang="en-US"/>
        </a:p>
      </dgm:t>
    </dgm:pt>
    <dgm:pt modelId="{60A2262E-9FA6-495F-B6CE-78E95DDFA39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err="1"/>
            <a:t>Violen</a:t>
          </a:r>
          <a:r>
            <a:rPr lang="en-US" sz="1800" dirty="0"/>
            <a:t> plot</a:t>
          </a:r>
        </a:p>
      </dgm:t>
    </dgm:pt>
    <dgm:pt modelId="{B13964C5-9C5A-4D94-8029-8BC83FEA2228}" type="parTrans" cxnId="{3E697AED-0F4E-4315-B557-50061988036E}">
      <dgm:prSet/>
      <dgm:spPr/>
      <dgm:t>
        <a:bodyPr/>
        <a:lstStyle/>
        <a:p>
          <a:endParaRPr lang="en-US"/>
        </a:p>
      </dgm:t>
    </dgm:pt>
    <dgm:pt modelId="{C6EDABC6-27D9-4014-99D9-BD8D066D423B}" type="sibTrans" cxnId="{3E697AED-0F4E-4315-B557-50061988036E}">
      <dgm:prSet/>
      <dgm:spPr/>
      <dgm:t>
        <a:bodyPr/>
        <a:lstStyle/>
        <a:p>
          <a:endParaRPr lang="en-US"/>
        </a:p>
      </dgm:t>
    </dgm:pt>
    <dgm:pt modelId="{E793065E-7590-4C5D-90DE-027C20C7B40E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Autocorrelation plots</a:t>
          </a:r>
        </a:p>
      </dgm:t>
    </dgm:pt>
    <dgm:pt modelId="{607B4E38-7537-49AA-BCD8-3424EBFA2F04}" type="parTrans" cxnId="{B6632A34-A054-4F1B-B1F2-47EAD4AF18F8}">
      <dgm:prSet/>
      <dgm:spPr/>
      <dgm:t>
        <a:bodyPr/>
        <a:lstStyle/>
        <a:p>
          <a:endParaRPr lang="en-US"/>
        </a:p>
      </dgm:t>
    </dgm:pt>
    <dgm:pt modelId="{3074EB23-B000-463B-BC1B-BAA9CF871768}" type="sibTrans" cxnId="{B6632A34-A054-4F1B-B1F2-47EAD4AF18F8}">
      <dgm:prSet/>
      <dgm:spPr/>
      <dgm:t>
        <a:bodyPr/>
        <a:lstStyle/>
        <a:p>
          <a:endParaRPr lang="en-US"/>
        </a:p>
      </dgm:t>
    </dgm:pt>
    <dgm:pt modelId="{D5DC2A7D-E1C7-4A40-A139-BA30F5A35767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Histogram</a:t>
          </a:r>
        </a:p>
      </dgm:t>
    </dgm:pt>
    <dgm:pt modelId="{D167B79D-4FAD-4494-807E-2633BA912290}" type="parTrans" cxnId="{3733285E-882B-4B34-A298-1ABF77244E92}">
      <dgm:prSet/>
      <dgm:spPr/>
      <dgm:t>
        <a:bodyPr/>
        <a:lstStyle/>
        <a:p>
          <a:endParaRPr lang="en-US"/>
        </a:p>
      </dgm:t>
    </dgm:pt>
    <dgm:pt modelId="{D0D855DA-6747-42CB-AA89-0F5E0D63A2DF}" type="sibTrans" cxnId="{3733285E-882B-4B34-A298-1ABF77244E92}">
      <dgm:prSet/>
      <dgm:spPr/>
      <dgm:t>
        <a:bodyPr/>
        <a:lstStyle/>
        <a:p>
          <a:endParaRPr lang="en-US"/>
        </a:p>
      </dgm:t>
    </dgm:pt>
    <dgm:pt modelId="{69586E46-F64F-49F5-9515-5EDC340045AC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Heatmaps</a:t>
          </a:r>
        </a:p>
      </dgm:t>
    </dgm:pt>
    <dgm:pt modelId="{FE1C6931-5AB2-4334-8397-C31996A220A7}" type="parTrans" cxnId="{A2D4F0ED-A545-4C34-AF27-F8A19406DFF2}">
      <dgm:prSet/>
      <dgm:spPr/>
      <dgm:t>
        <a:bodyPr/>
        <a:lstStyle/>
        <a:p>
          <a:endParaRPr lang="en-US"/>
        </a:p>
      </dgm:t>
    </dgm:pt>
    <dgm:pt modelId="{29B644D9-9A5F-47B0-A042-A74A301AA495}" type="sibTrans" cxnId="{A2D4F0ED-A545-4C34-AF27-F8A19406DFF2}">
      <dgm:prSet/>
      <dgm:spPr/>
      <dgm:t>
        <a:bodyPr/>
        <a:lstStyle/>
        <a:p>
          <a:endParaRPr lang="en-US"/>
        </a:p>
      </dgm:t>
    </dgm:pt>
    <dgm:pt modelId="{A3536946-936E-4E05-A3ED-AAEB309F3D48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/>
            <a:t>Categorical distribution plot</a:t>
          </a:r>
        </a:p>
      </dgm:t>
    </dgm:pt>
    <dgm:pt modelId="{5F85A3F3-DE82-4CB1-9203-BA5A09794081}" type="parTrans" cxnId="{BB0BB8BF-670C-459F-BE1B-56C805C853C4}">
      <dgm:prSet/>
      <dgm:spPr/>
      <dgm:t>
        <a:bodyPr/>
        <a:lstStyle/>
        <a:p>
          <a:endParaRPr lang="en-US"/>
        </a:p>
      </dgm:t>
    </dgm:pt>
    <dgm:pt modelId="{35CEFA3F-3A93-4123-890A-5181928F2062}" type="sibTrans" cxnId="{BB0BB8BF-670C-459F-BE1B-56C805C853C4}">
      <dgm:prSet/>
      <dgm:spPr/>
      <dgm:t>
        <a:bodyPr/>
        <a:lstStyle/>
        <a:p>
          <a:endParaRPr lang="en-US"/>
        </a:p>
      </dgm:t>
    </dgm:pt>
    <dgm:pt modelId="{9437C86C-5712-4E13-993D-79C4020A87CB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Check for missing data and Impute them with KNN Impute </a:t>
          </a:r>
          <a:r>
            <a:rPr lang="en-US" sz="900" dirty="0"/>
            <a:t> </a:t>
          </a:r>
          <a:endParaRPr lang="en-US" sz="2000" dirty="0"/>
        </a:p>
      </dgm:t>
    </dgm:pt>
    <dgm:pt modelId="{FC0B713B-390E-41CE-BE6F-14258B45BEFF}" type="parTrans" cxnId="{6C3F2664-F370-40AA-946D-26D98F3C62AF}">
      <dgm:prSet/>
      <dgm:spPr/>
      <dgm:t>
        <a:bodyPr/>
        <a:lstStyle/>
        <a:p>
          <a:endParaRPr lang="en-US"/>
        </a:p>
      </dgm:t>
    </dgm:pt>
    <dgm:pt modelId="{1544D20C-643D-4DAC-B84A-D3608B53EE03}" type="sibTrans" cxnId="{6C3F2664-F370-40AA-946D-26D98F3C62AF}">
      <dgm:prSet/>
      <dgm:spPr/>
      <dgm:t>
        <a:bodyPr/>
        <a:lstStyle/>
        <a:p>
          <a:endParaRPr lang="en-US"/>
        </a:p>
      </dgm:t>
    </dgm:pt>
    <dgm:pt modelId="{86937B5E-2872-41EF-90C8-429834E18D52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/>
            <a:t>Normalize </a:t>
          </a:r>
          <a:r>
            <a:rPr lang="en-US" sz="2000" dirty="0" err="1"/>
            <a:t>InCount</a:t>
          </a:r>
          <a:r>
            <a:rPr lang="en-US" sz="2000" dirty="0"/>
            <a:t> and other variables using </a:t>
          </a:r>
          <a:r>
            <a:rPr lang="en-US" sz="2000" dirty="0" err="1"/>
            <a:t>MinMaxScaler</a:t>
          </a:r>
          <a:endParaRPr lang="en-US" sz="2000" dirty="0"/>
        </a:p>
      </dgm:t>
    </dgm:pt>
    <dgm:pt modelId="{297D39D7-51AA-4714-82D6-8C1A79CB3B21}" type="parTrans" cxnId="{16E6C928-2B34-4D40-A25A-B142839A9773}">
      <dgm:prSet/>
      <dgm:spPr/>
      <dgm:t>
        <a:bodyPr/>
        <a:lstStyle/>
        <a:p>
          <a:endParaRPr lang="en-US"/>
        </a:p>
      </dgm:t>
    </dgm:pt>
    <dgm:pt modelId="{5B024FE1-3A85-4A8A-8D5D-D79DDA847535}" type="sibTrans" cxnId="{16E6C928-2B34-4D40-A25A-B142839A9773}">
      <dgm:prSet/>
      <dgm:spPr/>
      <dgm:t>
        <a:bodyPr/>
        <a:lstStyle/>
        <a:p>
          <a:endParaRPr lang="en-US"/>
        </a:p>
      </dgm:t>
    </dgm:pt>
    <dgm:pt modelId="{8637DD31-0E3A-4003-B1BD-B10E6E072BB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2000" dirty="0"/>
            <a:t>Data acquisition</a:t>
          </a:r>
        </a:p>
      </dgm:t>
    </dgm:pt>
    <dgm:pt modelId="{C2255A9E-68B4-4019-AEEA-0130042176D2}" type="parTrans" cxnId="{8A01B48E-49C6-4465-AC3A-3D3730A908E7}">
      <dgm:prSet/>
      <dgm:spPr/>
      <dgm:t>
        <a:bodyPr/>
        <a:lstStyle/>
        <a:p>
          <a:endParaRPr lang="en-US"/>
        </a:p>
      </dgm:t>
    </dgm:pt>
    <dgm:pt modelId="{B6B7BB1E-1AFA-43F7-B9AD-7ED1FF108293}" type="sibTrans" cxnId="{8A01B48E-49C6-4465-AC3A-3D3730A908E7}">
      <dgm:prSet/>
      <dgm:spPr/>
      <dgm:t>
        <a:bodyPr/>
        <a:lstStyle/>
        <a:p>
          <a:endParaRPr lang="en-US"/>
        </a:p>
      </dgm:t>
    </dgm:pt>
    <dgm:pt modelId="{2AFDEC8E-A946-4F9A-AA74-C02D88AEF282}" type="pres">
      <dgm:prSet presAssocID="{25982E1D-1016-4B4F-A75B-2D71453D436D}" presName="Name0" presStyleCnt="0">
        <dgm:presLayoutVars>
          <dgm:dir/>
          <dgm:animLvl val="lvl"/>
          <dgm:resizeHandles val="exact"/>
        </dgm:presLayoutVars>
      </dgm:prSet>
      <dgm:spPr/>
    </dgm:pt>
    <dgm:pt modelId="{BEDF0A6F-C5D6-4CC2-A658-03499EC9131F}" type="pres">
      <dgm:prSet presAssocID="{D88008FD-CDD4-426C-9AF9-BBFDED81968F}" presName="composite" presStyleCnt="0"/>
      <dgm:spPr/>
    </dgm:pt>
    <dgm:pt modelId="{600ECA7C-3090-4BFA-B535-61BB9BF0EB3B}" type="pres">
      <dgm:prSet presAssocID="{D88008FD-CDD4-426C-9AF9-BBFDED81968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34F3DA-2073-4478-BDF2-9698EEC5ECFC}" type="pres">
      <dgm:prSet presAssocID="{D88008FD-CDD4-426C-9AF9-BBFDED81968F}" presName="desTx" presStyleLbl="revTx" presStyleIdx="0" presStyleCnt="3">
        <dgm:presLayoutVars>
          <dgm:bulletEnabled val="1"/>
        </dgm:presLayoutVars>
      </dgm:prSet>
      <dgm:spPr/>
    </dgm:pt>
    <dgm:pt modelId="{4E79D2DA-5FCD-466B-AC69-9D365BCEC157}" type="pres">
      <dgm:prSet presAssocID="{BF24218F-0584-4A81-9124-C798D2A8A1A9}" presName="space" presStyleCnt="0"/>
      <dgm:spPr/>
    </dgm:pt>
    <dgm:pt modelId="{CB234093-BD5A-4347-9838-3FF1FBB26DDC}" type="pres">
      <dgm:prSet presAssocID="{35750BD5-2B54-4552-8238-A27E5E37E7AA}" presName="composite" presStyleCnt="0"/>
      <dgm:spPr/>
    </dgm:pt>
    <dgm:pt modelId="{1B7C577B-B89C-4190-B1F3-0D7CE9947F05}" type="pres">
      <dgm:prSet presAssocID="{35750BD5-2B54-4552-8238-A27E5E37E7A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8C296B7-21EF-449F-A836-C93BFB3061A8}" type="pres">
      <dgm:prSet presAssocID="{35750BD5-2B54-4552-8238-A27E5E37E7AA}" presName="desTx" presStyleLbl="revTx" presStyleIdx="1" presStyleCnt="3">
        <dgm:presLayoutVars>
          <dgm:bulletEnabled val="1"/>
        </dgm:presLayoutVars>
      </dgm:prSet>
      <dgm:spPr/>
    </dgm:pt>
    <dgm:pt modelId="{C47809C3-564F-4894-A901-E12363551B30}" type="pres">
      <dgm:prSet presAssocID="{00DA7E63-AB7B-4B72-AEAD-FC0E5AB9A90B}" presName="space" presStyleCnt="0"/>
      <dgm:spPr/>
    </dgm:pt>
    <dgm:pt modelId="{88D95AEB-7F9E-4A3F-80BE-23ADA515DA25}" type="pres">
      <dgm:prSet presAssocID="{7ECAEACA-E2A1-4476-8E2D-ADCC23FBC5DF}" presName="composite" presStyleCnt="0"/>
      <dgm:spPr/>
    </dgm:pt>
    <dgm:pt modelId="{0F76F796-22EC-4220-9CD3-BC1426E786AF}" type="pres">
      <dgm:prSet presAssocID="{7ECAEACA-E2A1-4476-8E2D-ADCC23FBC5DF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10CEDC7-D099-4A15-B8C2-A0C844FFD9D5}" type="pres">
      <dgm:prSet presAssocID="{7ECAEACA-E2A1-4476-8E2D-ADCC23FBC5DF}" presName="desTx" presStyleLbl="revTx" presStyleIdx="2" presStyleCnt="3">
        <dgm:presLayoutVars>
          <dgm:bulletEnabled val="1"/>
        </dgm:presLayoutVars>
      </dgm:prSet>
      <dgm:spPr/>
    </dgm:pt>
  </dgm:ptLst>
  <dgm:cxnLst>
    <dgm:cxn modelId="{850C2700-2292-4B14-862C-927149AB5010}" type="presOf" srcId="{079B978E-7BBF-4DE0-9C16-47B8E8F31AB6}" destId="{E034F3DA-2073-4478-BDF2-9698EEC5ECFC}" srcOrd="0" destOrd="10" presId="urn:microsoft.com/office/officeart/2005/8/layout/chevron1"/>
    <dgm:cxn modelId="{4042A900-BE08-40E5-A1EE-75A1583B510B}" type="presOf" srcId="{A9C1B517-D6FB-40A7-AFDE-F0FA267DB8B3}" destId="{C10CEDC7-D099-4A15-B8C2-A0C844FFD9D5}" srcOrd="0" destOrd="19" presId="urn:microsoft.com/office/officeart/2005/8/layout/chevron1"/>
    <dgm:cxn modelId="{41374B03-470F-4175-8187-8B6DB20320A2}" type="presOf" srcId="{47912189-01A6-4512-AB47-7ED46CCEDC33}" destId="{E034F3DA-2073-4478-BDF2-9698EEC5ECFC}" srcOrd="0" destOrd="8" presId="urn:microsoft.com/office/officeart/2005/8/layout/chevron1"/>
    <dgm:cxn modelId="{67012404-3499-4EAA-BA0B-AB223EE2A45C}" type="presOf" srcId="{1AACF699-295F-4138-888C-841991385E61}" destId="{C10CEDC7-D099-4A15-B8C2-A0C844FFD9D5}" srcOrd="0" destOrd="2" presId="urn:microsoft.com/office/officeart/2005/8/layout/chevron1"/>
    <dgm:cxn modelId="{34468606-7017-416D-BC3F-F521A56E6996}" type="presOf" srcId="{92E0494E-85DD-4D32-8C9D-69DAE4F6EE69}" destId="{E034F3DA-2073-4478-BDF2-9698EEC5ECFC}" srcOrd="0" destOrd="16" presId="urn:microsoft.com/office/officeart/2005/8/layout/chevron1"/>
    <dgm:cxn modelId="{9E67A506-6DA4-45DF-AD96-9E46B945B4DA}" srcId="{D88008FD-CDD4-426C-9AF9-BBFDED81968F}" destId="{42E9A996-4477-420D-AA69-80A2FAD9B586}" srcOrd="15" destOrd="0" parTransId="{1D706ACE-2C8B-47D6-BC58-D357CF5C576C}" sibTransId="{FAD1824E-4FA6-4B35-97A8-550E73597CD2}"/>
    <dgm:cxn modelId="{066E5E10-A7CF-405E-878A-C18AFFE65C31}" srcId="{7ECAEACA-E2A1-4476-8E2D-ADCC23FBC5DF}" destId="{BE94B3A7-42D3-4FB6-8343-B386890BD8BF}" srcOrd="10" destOrd="0" parTransId="{3A9AC49D-9C09-4F60-85A9-50AFB63173ED}" sibTransId="{1BDC25CC-CAF9-405B-8845-9298C50D5FFE}"/>
    <dgm:cxn modelId="{A4B35815-03C6-4C17-B120-841F5D6356E1}" srcId="{D88008FD-CDD4-426C-9AF9-BBFDED81968F}" destId="{90166FEA-98DE-49E4-84E2-540860A8B4D0}" srcOrd="14" destOrd="0" parTransId="{1C131218-02D1-46F3-A60E-1A59062DB41A}" sibTransId="{8CC81FBC-CA34-4B96-882D-25FE453027C2}"/>
    <dgm:cxn modelId="{63130F16-B047-4C8D-9323-9EACDFB6BCEA}" type="presOf" srcId="{55E131A1-80B5-47C8-96C6-9A5BEA08A28A}" destId="{C10CEDC7-D099-4A15-B8C2-A0C844FFD9D5}" srcOrd="0" destOrd="18" presId="urn:microsoft.com/office/officeart/2005/8/layout/chevron1"/>
    <dgm:cxn modelId="{EC9ACE19-0D37-45DF-8A78-E3921F7D7AB7}" srcId="{35750BD5-2B54-4552-8238-A27E5E37E7AA}" destId="{F2AE6D82-FE69-434B-BD22-53A120D5D512}" srcOrd="2" destOrd="0" parTransId="{8DF0F317-3065-4EB7-959A-7C1E18EA632B}" sibTransId="{24F4A029-B06E-4C75-947C-A904EEC8C6B6}"/>
    <dgm:cxn modelId="{6CF1F31F-6DE7-4810-A777-2B6A77AD5891}" type="presOf" srcId="{8637DD31-0E3A-4003-B1BD-B10E6E072BB8}" destId="{E034F3DA-2073-4478-BDF2-9698EEC5ECFC}" srcOrd="0" destOrd="0" presId="urn:microsoft.com/office/officeart/2005/8/layout/chevron1"/>
    <dgm:cxn modelId="{7699BA20-9449-46B4-87B5-F9D136F5E958}" srcId="{D88008FD-CDD4-426C-9AF9-BBFDED81968F}" destId="{2F04BF88-2128-416D-879E-78B480C8058C}" srcOrd="2" destOrd="0" parTransId="{CFE27234-201C-4677-92CE-036AB539A148}" sibTransId="{5DEA1DDC-9606-4EC5-920E-C6773243CE13}"/>
    <dgm:cxn modelId="{4606E220-CC9E-4269-B32A-15B4DBD27F03}" srcId="{7ECAEACA-E2A1-4476-8E2D-ADCC23FBC5DF}" destId="{EBA752E0-24E0-480D-913E-837E16D27F95}" srcOrd="7" destOrd="0" parTransId="{9BDAA5F7-7F1E-48C3-9D89-1E0129E5EF4C}" sibTransId="{1AA37BBD-828D-4D45-9748-03171F595189}"/>
    <dgm:cxn modelId="{1454C924-41B4-4436-85FA-9A10EAEEFDB2}" type="presOf" srcId="{2494EA96-30F5-421F-A68A-3D4C2388A510}" destId="{A8C296B7-21EF-449F-A836-C93BFB3061A8}" srcOrd="0" destOrd="6" presId="urn:microsoft.com/office/officeart/2005/8/layout/chevron1"/>
    <dgm:cxn modelId="{B1781926-6CCA-4BC3-9327-4BB871A80B08}" srcId="{25982E1D-1016-4B4F-A75B-2D71453D436D}" destId="{35750BD5-2B54-4552-8238-A27E5E37E7AA}" srcOrd="1" destOrd="0" parTransId="{BD844676-06CD-4781-A38C-AC81C83B55DF}" sibTransId="{00DA7E63-AB7B-4B72-AEAD-FC0E5AB9A90B}"/>
    <dgm:cxn modelId="{16E6C928-2B34-4D40-A25A-B142839A9773}" srcId="{35750BD5-2B54-4552-8238-A27E5E37E7AA}" destId="{86937B5E-2872-41EF-90C8-429834E18D52}" srcOrd="4" destOrd="0" parTransId="{297D39D7-51AA-4714-82D6-8C1A79CB3B21}" sibTransId="{5B024FE1-3A85-4A8A-8D5D-D79DDA847535}"/>
    <dgm:cxn modelId="{92C00F2C-EF67-4D4A-B081-693BDD3AA46F}" srcId="{D88008FD-CDD4-426C-9AF9-BBFDED81968F}" destId="{079B978E-7BBF-4DE0-9C16-47B8E8F31AB6}" srcOrd="10" destOrd="0" parTransId="{FBD53983-A5C7-4B61-AC39-69B1372D798C}" sibTransId="{0B413864-5151-4372-8AAC-80E15DCCDA8D}"/>
    <dgm:cxn modelId="{6E88E62C-A3C8-4F87-9FA0-331366DB1332}" type="presOf" srcId="{277BE857-D732-4AB3-9BFB-7B210244C0ED}" destId="{C10CEDC7-D099-4A15-B8C2-A0C844FFD9D5}" srcOrd="0" destOrd="4" presId="urn:microsoft.com/office/officeart/2005/8/layout/chevron1"/>
    <dgm:cxn modelId="{5AF7EE2C-A833-4642-9103-AEF36755B40B}" type="presOf" srcId="{35750BD5-2B54-4552-8238-A27E5E37E7AA}" destId="{1B7C577B-B89C-4190-B1F3-0D7CE9947F05}" srcOrd="0" destOrd="0" presId="urn:microsoft.com/office/officeart/2005/8/layout/chevron1"/>
    <dgm:cxn modelId="{ABC25430-ADC5-4E10-B1E9-7CA9563FEAEC}" type="presOf" srcId="{90166FEA-98DE-49E4-84E2-540860A8B4D0}" destId="{E034F3DA-2073-4478-BDF2-9698EEC5ECFC}" srcOrd="0" destOrd="14" presId="urn:microsoft.com/office/officeart/2005/8/layout/chevron1"/>
    <dgm:cxn modelId="{26386C31-5176-495A-8BBA-00A870DCFD6A}" srcId="{35750BD5-2B54-4552-8238-A27E5E37E7AA}" destId="{7E5501EE-1868-4898-B5FD-12F4D43EE86C}" srcOrd="0" destOrd="0" parTransId="{56E52423-00A8-4461-A308-8ACB518115CF}" sibTransId="{3717C84B-8B3A-4955-A898-344A7BF96FD1}"/>
    <dgm:cxn modelId="{04D99A31-7167-4D27-AEE7-C40D6616EDF7}" type="presOf" srcId="{FBA35191-3D4F-4AE9-BF10-41ED104FB0B2}" destId="{C10CEDC7-D099-4A15-B8C2-A0C844FFD9D5}" srcOrd="0" destOrd="13" presId="urn:microsoft.com/office/officeart/2005/8/layout/chevron1"/>
    <dgm:cxn modelId="{B6632A34-A054-4F1B-B1F2-47EAD4AF18F8}" srcId="{7ECAEACA-E2A1-4476-8E2D-ADCC23FBC5DF}" destId="{E793065E-7590-4C5D-90DE-027C20C7B40E}" srcOrd="14" destOrd="0" parTransId="{607B4E38-7537-49AA-BCD8-3424EBFA2F04}" sibTransId="{3074EB23-B000-463B-BC1B-BAA9CF871768}"/>
    <dgm:cxn modelId="{A2A4F03A-DFE4-430D-A9C3-7CF09432E0FE}" type="presOf" srcId="{AAE99A56-59CB-4F71-AB97-4A37DD9D43FE}" destId="{C10CEDC7-D099-4A15-B8C2-A0C844FFD9D5}" srcOrd="0" destOrd="5" presId="urn:microsoft.com/office/officeart/2005/8/layout/chevron1"/>
    <dgm:cxn modelId="{D7B6183E-CBC2-43D3-A71E-FA7A070C64D8}" srcId="{25982E1D-1016-4B4F-A75B-2D71453D436D}" destId="{D88008FD-CDD4-426C-9AF9-BBFDED81968F}" srcOrd="0" destOrd="0" parTransId="{31448E47-2460-440E-9B1C-2815B00A0283}" sibTransId="{BF24218F-0584-4A81-9124-C798D2A8A1A9}"/>
    <dgm:cxn modelId="{5705573E-D7CC-4238-A405-CF99EE3146DB}" srcId="{D88008FD-CDD4-426C-9AF9-BBFDED81968F}" destId="{F492BFA9-E2DE-489D-BB10-3730AF4CE9C0}" srcOrd="11" destOrd="0" parTransId="{9511791C-7CED-4F5F-A1CD-5A55E2C3B3C8}" sibTransId="{AD33A897-E5B5-42E1-AB9C-77D8064B09BF}"/>
    <dgm:cxn modelId="{AEB1F03E-50DD-4250-B6EC-6B944E3C696D}" srcId="{D88008FD-CDD4-426C-9AF9-BBFDED81968F}" destId="{22179259-B2D6-441F-9745-D84876B9E78F}" srcOrd="12" destOrd="0" parTransId="{7E06A78F-697C-4206-A9F8-7706F899F4A9}" sibTransId="{8EF41F9F-5D32-446B-AC34-D54C90D8750C}"/>
    <dgm:cxn modelId="{7CAED45C-80B2-4D59-9723-A762FDC437AB}" type="presOf" srcId="{CF0A073D-0F46-47CD-BC45-E482AB84C7D9}" destId="{E034F3DA-2073-4478-BDF2-9698EEC5ECFC}" srcOrd="0" destOrd="13" presId="urn:microsoft.com/office/officeart/2005/8/layout/chevron1"/>
    <dgm:cxn modelId="{55129C5D-B7E0-47BE-B69B-03752A80E4DE}" type="presOf" srcId="{B89DBA1D-FA11-4FE9-8170-0EFF5A877C23}" destId="{C10CEDC7-D099-4A15-B8C2-A0C844FFD9D5}" srcOrd="0" destOrd="9" presId="urn:microsoft.com/office/officeart/2005/8/layout/chevron1"/>
    <dgm:cxn modelId="{64D4265E-8FA2-4ADD-9136-3814FB42A96A}" type="presOf" srcId="{BE94B3A7-42D3-4FB6-8343-B386890BD8BF}" destId="{C10CEDC7-D099-4A15-B8C2-A0C844FFD9D5}" srcOrd="0" destOrd="10" presId="urn:microsoft.com/office/officeart/2005/8/layout/chevron1"/>
    <dgm:cxn modelId="{3733285E-882B-4B34-A298-1ABF77244E92}" srcId="{7ECAEACA-E2A1-4476-8E2D-ADCC23FBC5DF}" destId="{D5DC2A7D-E1C7-4A40-A139-BA30F5A35767}" srcOrd="15" destOrd="0" parTransId="{D167B79D-4FAD-4494-807E-2633BA912290}" sibTransId="{D0D855DA-6747-42CB-AA89-0F5E0D63A2DF}"/>
    <dgm:cxn modelId="{96D4335E-488B-4FC9-B83F-FE7D3C5FBEB0}" srcId="{7ECAEACA-E2A1-4476-8E2D-ADCC23FBC5DF}" destId="{1AACF699-295F-4138-888C-841991385E61}" srcOrd="2" destOrd="0" parTransId="{2F7AA147-46E2-465A-8A57-72CCDC86D877}" sibTransId="{4D198E24-E077-4D88-9A57-960374A00054}"/>
    <dgm:cxn modelId="{C5A9E343-6DC4-43BF-8644-12267B79485E}" type="presOf" srcId="{D148B945-5E8E-49F3-90B7-0E56968DAFAB}" destId="{E034F3DA-2073-4478-BDF2-9698EEC5ECFC}" srcOrd="0" destOrd="7" presId="urn:microsoft.com/office/officeart/2005/8/layout/chevron1"/>
    <dgm:cxn modelId="{6C3F2664-F370-40AA-946D-26D98F3C62AF}" srcId="{35750BD5-2B54-4552-8238-A27E5E37E7AA}" destId="{9437C86C-5712-4E13-993D-79C4020A87CB}" srcOrd="5" destOrd="0" parTransId="{FC0B713B-390E-41CE-BE6F-14258B45BEFF}" sibTransId="{1544D20C-643D-4DAC-B84A-D3608B53EE03}"/>
    <dgm:cxn modelId="{1469A26C-AF97-4E95-990F-5BF555651DE4}" srcId="{7ECAEACA-E2A1-4476-8E2D-ADCC23FBC5DF}" destId="{55E131A1-80B5-47C8-96C6-9A5BEA08A28A}" srcOrd="18" destOrd="0" parTransId="{0824BA5A-E554-4BA4-A1AC-A26DC81DE864}" sibTransId="{E2AC5501-5762-4783-B57B-DF06AD72065D}"/>
    <dgm:cxn modelId="{6212D54C-D50C-4009-A014-C32E54B23B95}" srcId="{7ECAEACA-E2A1-4476-8E2D-ADCC23FBC5DF}" destId="{B89DBA1D-FA11-4FE9-8170-0EFF5A877C23}" srcOrd="9" destOrd="0" parTransId="{6D57165B-EBEE-4D79-96A8-C0FC20E8431E}" sibTransId="{67136DF4-4553-465D-8E9B-6633937753B6}"/>
    <dgm:cxn modelId="{6B6E2C4F-08A0-4733-994B-4AC7517859DF}" type="presOf" srcId="{5D32EDC3-67A5-4D98-BE53-BC4EF23E8C86}" destId="{A8C296B7-21EF-449F-A836-C93BFB3061A8}" srcOrd="0" destOrd="3" presId="urn:microsoft.com/office/officeart/2005/8/layout/chevron1"/>
    <dgm:cxn modelId="{58FA2550-2EB1-4484-A3DC-571CEDDECE86}" type="presOf" srcId="{520D50CF-B3E0-4D85-8247-231A24DC8C1F}" destId="{C10CEDC7-D099-4A15-B8C2-A0C844FFD9D5}" srcOrd="0" destOrd="0" presId="urn:microsoft.com/office/officeart/2005/8/layout/chevron1"/>
    <dgm:cxn modelId="{91925151-E3D9-4B8A-904E-DF0F9FBB8CD1}" srcId="{D88008FD-CDD4-426C-9AF9-BBFDED81968F}" destId="{92E0494E-85DD-4D32-8C9D-69DAE4F6EE69}" srcOrd="16" destOrd="0" parTransId="{C3B10EBB-081F-4B38-B384-C98A3D59C447}" sibTransId="{92725407-4D45-4912-BF9B-2888EBDAC0BF}"/>
    <dgm:cxn modelId="{94C2D052-64BC-491F-9BCB-BD0FDD356B1C}" type="presOf" srcId="{37A65163-07BF-4116-A346-E936C9A99EC7}" destId="{C10CEDC7-D099-4A15-B8C2-A0C844FFD9D5}" srcOrd="0" destOrd="20" presId="urn:microsoft.com/office/officeart/2005/8/layout/chevron1"/>
    <dgm:cxn modelId="{DEECF552-9E17-42FE-93A5-601B2E6616B9}" srcId="{7ECAEACA-E2A1-4476-8E2D-ADCC23FBC5DF}" destId="{A9C1B517-D6FB-40A7-AFDE-F0FA267DB8B3}" srcOrd="19" destOrd="0" parTransId="{B27EAC40-07E7-465B-9808-F406C03A31F2}" sibTransId="{52FF4F72-E16A-480F-B695-7CA3E60C75D8}"/>
    <dgm:cxn modelId="{A726EC53-127E-4F96-B786-258E4ED2CE87}" srcId="{7ECAEACA-E2A1-4476-8E2D-ADCC23FBC5DF}" destId="{2338B274-D810-4FFD-A59A-F84BABFA6056}" srcOrd="12" destOrd="0" parTransId="{80A055D8-F70C-44A6-BBA7-40C5EBBFD46B}" sibTransId="{41584230-F772-4289-874F-84DC5C37E421}"/>
    <dgm:cxn modelId="{39FB7B54-E878-4729-BF77-A143A0B9533A}" srcId="{D88008FD-CDD4-426C-9AF9-BBFDED81968F}" destId="{47912189-01A6-4512-AB47-7ED46CCEDC33}" srcOrd="8" destOrd="0" parTransId="{41089A6F-CC35-4FDC-9947-CBD6A297D35E}" sibTransId="{C734312B-0861-402C-B35E-FC20FB57A6D9}"/>
    <dgm:cxn modelId="{731A0955-CE09-4BDA-B104-73CBBB2EC2F1}" type="presOf" srcId="{CC906180-9F19-4D35-B875-C7F572CFA774}" destId="{E034F3DA-2073-4478-BDF2-9698EEC5ECFC}" srcOrd="0" destOrd="4" presId="urn:microsoft.com/office/officeart/2005/8/layout/chevron1"/>
    <dgm:cxn modelId="{BF333E55-E2CD-44A4-9775-E5DA6C66CB2D}" type="presOf" srcId="{7E8B3059-21B6-476C-9F60-0F41FBFC6989}" destId="{C10CEDC7-D099-4A15-B8C2-A0C844FFD9D5}" srcOrd="0" destOrd="8" presId="urn:microsoft.com/office/officeart/2005/8/layout/chevron1"/>
    <dgm:cxn modelId="{F9DE7C75-CCE6-4F4F-9D41-F69F08CCD5B8}" type="presOf" srcId="{2338B274-D810-4FFD-A59A-F84BABFA6056}" destId="{C10CEDC7-D099-4A15-B8C2-A0C844FFD9D5}" srcOrd="0" destOrd="12" presId="urn:microsoft.com/office/officeart/2005/8/layout/chevron1"/>
    <dgm:cxn modelId="{ED008575-571E-4258-A43C-3C5D0DABD942}" type="presOf" srcId="{7ECAEACA-E2A1-4476-8E2D-ADCC23FBC5DF}" destId="{0F76F796-22EC-4220-9CD3-BC1426E786AF}" srcOrd="0" destOrd="0" presId="urn:microsoft.com/office/officeart/2005/8/layout/chevron1"/>
    <dgm:cxn modelId="{FE654C59-CF81-42A8-A619-7BF2FC55BEC0}" srcId="{35750BD5-2B54-4552-8238-A27E5E37E7AA}" destId="{F487E697-5818-4481-8CBF-019B742B055B}" srcOrd="1" destOrd="0" parTransId="{02D9D621-0AE5-421D-A556-024713CD0BA2}" sibTransId="{8713A6F9-63F4-46A7-8155-48530E6E2500}"/>
    <dgm:cxn modelId="{71197C79-8250-42B1-BC98-71CDEDF75738}" srcId="{35750BD5-2B54-4552-8238-A27E5E37E7AA}" destId="{2494EA96-30F5-421F-A68A-3D4C2388A510}" srcOrd="6" destOrd="0" parTransId="{8AEA8838-8C79-459A-9986-313F0658C660}" sibTransId="{4237881B-4925-413C-A1AB-BB3AAD634D87}"/>
    <dgm:cxn modelId="{877C1E7B-AB45-4E48-97BA-3FA7A5F460C2}" type="presOf" srcId="{9437C86C-5712-4E13-993D-79C4020A87CB}" destId="{A8C296B7-21EF-449F-A836-C93BFB3061A8}" srcOrd="0" destOrd="5" presId="urn:microsoft.com/office/officeart/2005/8/layout/chevron1"/>
    <dgm:cxn modelId="{F0163484-44F0-4E4C-895B-A5071824ED11}" srcId="{7ECAEACA-E2A1-4476-8E2D-ADCC23FBC5DF}" destId="{467B11B4-9E2C-45E6-A6CA-6CA997BAFFB9}" srcOrd="3" destOrd="0" parTransId="{424D81F1-526A-4181-8117-1CAFC4B718F5}" sibTransId="{7154D0B9-2492-42CB-AD58-2BCF517A851C}"/>
    <dgm:cxn modelId="{E1FFFC86-D3AE-4E2A-959F-25D85657F70F}" type="presOf" srcId="{69330C82-E680-44FA-848A-F921DDC3F71B}" destId="{E034F3DA-2073-4478-BDF2-9698EEC5ECFC}" srcOrd="0" destOrd="9" presId="urn:microsoft.com/office/officeart/2005/8/layout/chevron1"/>
    <dgm:cxn modelId="{9D26A08A-B8E3-4F97-B408-ED8DDC38CBA8}" srcId="{D88008FD-CDD4-426C-9AF9-BBFDED81968F}" destId="{BBE46A94-90B4-4EAB-8ADD-B467EE0C3624}" srcOrd="1" destOrd="0" parTransId="{80BF5903-1247-42F4-96EA-88C8745A37B4}" sibTransId="{97E21B02-95AE-4C09-9329-2338EA41A95D}"/>
    <dgm:cxn modelId="{0D33F98A-5543-4013-9E7C-839FB7122B31}" type="presOf" srcId="{F2AE6D82-FE69-434B-BD22-53A120D5D512}" destId="{A8C296B7-21EF-449F-A836-C93BFB3061A8}" srcOrd="0" destOrd="2" presId="urn:microsoft.com/office/officeart/2005/8/layout/chevron1"/>
    <dgm:cxn modelId="{8A01B48E-49C6-4465-AC3A-3D3730A908E7}" srcId="{D88008FD-CDD4-426C-9AF9-BBFDED81968F}" destId="{8637DD31-0E3A-4003-B1BD-B10E6E072BB8}" srcOrd="0" destOrd="0" parTransId="{C2255A9E-68B4-4019-AEEA-0130042176D2}" sibTransId="{B6B7BB1E-1AFA-43F7-B9AD-7ED1FF108293}"/>
    <dgm:cxn modelId="{42651D8F-DF57-4806-9D43-6F3E1D23D7D6}" srcId="{D88008FD-CDD4-426C-9AF9-BBFDED81968F}" destId="{D148B945-5E8E-49F3-90B7-0E56968DAFAB}" srcOrd="7" destOrd="0" parTransId="{30C46C52-A262-41E7-ADCF-CAB57D7319A8}" sibTransId="{F5D18632-DF78-420C-9F9B-12031E8C9D45}"/>
    <dgm:cxn modelId="{5A967D92-96D5-418C-A7C4-A3C7970237FB}" type="presOf" srcId="{EBA752E0-24E0-480D-913E-837E16D27F95}" destId="{C10CEDC7-D099-4A15-B8C2-A0C844FFD9D5}" srcOrd="0" destOrd="7" presId="urn:microsoft.com/office/officeart/2005/8/layout/chevron1"/>
    <dgm:cxn modelId="{04B62A99-4F4B-4375-A1F2-F5DAD02DA6F7}" type="presOf" srcId="{25982E1D-1016-4B4F-A75B-2D71453D436D}" destId="{2AFDEC8E-A946-4F9A-AA74-C02D88AEF282}" srcOrd="0" destOrd="0" presId="urn:microsoft.com/office/officeart/2005/8/layout/chevron1"/>
    <dgm:cxn modelId="{681B509E-6C93-4049-8B08-2F8DE37FFF90}" type="presOf" srcId="{F6E7DF8B-31A8-40E2-B01C-951FCB00FE12}" destId="{C10CEDC7-D099-4A15-B8C2-A0C844FFD9D5}" srcOrd="0" destOrd="11" presId="urn:microsoft.com/office/officeart/2005/8/layout/chevron1"/>
    <dgm:cxn modelId="{0B4D109F-A484-41DC-8A72-3730457AFBE6}" type="presOf" srcId="{2F04BF88-2128-416D-879E-78B480C8058C}" destId="{E034F3DA-2073-4478-BDF2-9698EEC5ECFC}" srcOrd="0" destOrd="2" presId="urn:microsoft.com/office/officeart/2005/8/layout/chevron1"/>
    <dgm:cxn modelId="{B1F2F9A2-51DB-4EE3-B9C4-5AB5822FB833}" srcId="{7ECAEACA-E2A1-4476-8E2D-ADCC23FBC5DF}" destId="{277BE857-D732-4AB3-9BFB-7B210244C0ED}" srcOrd="4" destOrd="0" parTransId="{CF2CCAB2-D03D-4832-8EAD-7DA0E08BFD17}" sibTransId="{B9EADF82-819F-4E80-B39A-D30D04108851}"/>
    <dgm:cxn modelId="{8BA02AA5-499D-4546-B5E7-D7EA2F8F3A8B}" type="presOf" srcId="{467B11B4-9E2C-45E6-A6CA-6CA997BAFFB9}" destId="{C10CEDC7-D099-4A15-B8C2-A0C844FFD9D5}" srcOrd="0" destOrd="3" presId="urn:microsoft.com/office/officeart/2005/8/layout/chevron1"/>
    <dgm:cxn modelId="{53DF26A6-769C-4CA2-8FE0-5A492F1BA6AE}" srcId="{25982E1D-1016-4B4F-A75B-2D71453D436D}" destId="{7ECAEACA-E2A1-4476-8E2D-ADCC23FBC5DF}" srcOrd="2" destOrd="0" parTransId="{D6D85809-2B35-4C13-BA65-1A9F7DE0681F}" sibTransId="{CD1C2E9E-A752-4CBB-93AF-753DE706A612}"/>
    <dgm:cxn modelId="{A02CBCAA-5E97-4E28-B4D6-36076026E62C}" type="presOf" srcId="{42E9A996-4477-420D-AA69-80A2FAD9B586}" destId="{E034F3DA-2073-4478-BDF2-9698EEC5ECFC}" srcOrd="0" destOrd="15" presId="urn:microsoft.com/office/officeart/2005/8/layout/chevron1"/>
    <dgm:cxn modelId="{863729AC-CF39-4686-BA85-2F8E7134AE4E}" srcId="{7ECAEACA-E2A1-4476-8E2D-ADCC23FBC5DF}" destId="{FBA35191-3D4F-4AE9-BF10-41ED104FB0B2}" srcOrd="13" destOrd="0" parTransId="{31693D05-1E7F-4893-A654-E326F2AA79E5}" sibTransId="{12FFD62F-BB9B-4F80-AA66-69C81B5ECCF2}"/>
    <dgm:cxn modelId="{7382B5AD-3443-4275-865F-139E23EA12CD}" type="presOf" srcId="{181A36C2-092A-4ED7-A769-1FF532C9A744}" destId="{E034F3DA-2073-4478-BDF2-9698EEC5ECFC}" srcOrd="0" destOrd="6" presId="urn:microsoft.com/office/officeart/2005/8/layout/chevron1"/>
    <dgm:cxn modelId="{AD0371B3-A86C-4058-889B-799D8BA95C0D}" type="presOf" srcId="{22179259-B2D6-441F-9745-D84876B9E78F}" destId="{E034F3DA-2073-4478-BDF2-9698EEC5ECFC}" srcOrd="0" destOrd="12" presId="urn:microsoft.com/office/officeart/2005/8/layout/chevron1"/>
    <dgm:cxn modelId="{697BC2B3-A4A7-4F48-9331-1ACBCBA9D364}" type="presOf" srcId="{2B747C63-37A5-421C-9E30-23B1FED8D9F4}" destId="{E034F3DA-2073-4478-BDF2-9698EEC5ECFC}" srcOrd="0" destOrd="3" presId="urn:microsoft.com/office/officeart/2005/8/layout/chevron1"/>
    <dgm:cxn modelId="{0A5122B4-59F7-47DA-B993-6E635F356C8A}" srcId="{7ECAEACA-E2A1-4476-8E2D-ADCC23FBC5DF}" destId="{AAE99A56-59CB-4F71-AB97-4A37DD9D43FE}" srcOrd="5" destOrd="0" parTransId="{4DE9B8EE-A51E-42B9-A7C7-795B6238B6EB}" sibTransId="{5AC00F38-B082-44B6-9F6C-54BAC5424CAE}"/>
    <dgm:cxn modelId="{CEA555B6-8671-463F-A9EF-8FFB00830848}" srcId="{D88008FD-CDD4-426C-9AF9-BBFDED81968F}" destId="{CC906180-9F19-4D35-B875-C7F572CFA774}" srcOrd="4" destOrd="0" parTransId="{AE732373-00AD-438E-8633-D31B71C105FB}" sibTransId="{329BA8E6-83C5-460C-BC9F-8C5E90736696}"/>
    <dgm:cxn modelId="{97D99BBA-14EE-4417-8892-DAF36696966A}" type="presOf" srcId="{A3536946-936E-4E05-A3ED-AAEB309F3D48}" destId="{C10CEDC7-D099-4A15-B8C2-A0C844FFD9D5}" srcOrd="0" destOrd="17" presId="urn:microsoft.com/office/officeart/2005/8/layout/chevron1"/>
    <dgm:cxn modelId="{EAB399BE-DADA-4C1B-B8FA-42B20B5C2E00}" type="presOf" srcId="{997D4951-9858-43D6-B06C-5DC31F7C49AB}" destId="{C10CEDC7-D099-4A15-B8C2-A0C844FFD9D5}" srcOrd="0" destOrd="1" presId="urn:microsoft.com/office/officeart/2005/8/layout/chevron1"/>
    <dgm:cxn modelId="{BB0BB8BF-670C-459F-BE1B-56C805C853C4}" srcId="{7ECAEACA-E2A1-4476-8E2D-ADCC23FBC5DF}" destId="{A3536946-936E-4E05-A3ED-AAEB309F3D48}" srcOrd="17" destOrd="0" parTransId="{5F85A3F3-DE82-4CB1-9203-BA5A09794081}" sibTransId="{35CEFA3F-3A93-4123-890A-5181928F2062}"/>
    <dgm:cxn modelId="{521726C3-8124-4C82-842E-AB42E842F769}" type="presOf" srcId="{F492BFA9-E2DE-489D-BB10-3730AF4CE9C0}" destId="{E034F3DA-2073-4478-BDF2-9698EEC5ECFC}" srcOrd="0" destOrd="11" presId="urn:microsoft.com/office/officeart/2005/8/layout/chevron1"/>
    <dgm:cxn modelId="{20AF3FC3-2000-4E76-9823-9FE417B1EB3C}" type="presOf" srcId="{D5DC2A7D-E1C7-4A40-A139-BA30F5A35767}" destId="{C10CEDC7-D099-4A15-B8C2-A0C844FFD9D5}" srcOrd="0" destOrd="15" presId="urn:microsoft.com/office/officeart/2005/8/layout/chevron1"/>
    <dgm:cxn modelId="{2BF097C9-0144-46E6-ACDD-36F52F8FEDFB}" srcId="{7ECAEACA-E2A1-4476-8E2D-ADCC23FBC5DF}" destId="{F6E7DF8B-31A8-40E2-B01C-951FCB00FE12}" srcOrd="11" destOrd="0" parTransId="{90C7FBB0-42E7-41DF-88AA-5386A27244FB}" sibTransId="{B501FB30-1B1D-4C0C-ACAC-5D1B76738F3F}"/>
    <dgm:cxn modelId="{041092CA-B44E-4A88-84A4-F6155A944FA0}" type="presOf" srcId="{60A2262E-9FA6-495F-B6CE-78E95DDFA392}" destId="{C10CEDC7-D099-4A15-B8C2-A0C844FFD9D5}" srcOrd="0" destOrd="6" presId="urn:microsoft.com/office/officeart/2005/8/layout/chevron1"/>
    <dgm:cxn modelId="{291BB3CC-04C8-491A-A25C-FE5B6DE38B89}" type="presOf" srcId="{7E5501EE-1868-4898-B5FD-12F4D43EE86C}" destId="{A8C296B7-21EF-449F-A836-C93BFB3061A8}" srcOrd="0" destOrd="0" presId="urn:microsoft.com/office/officeart/2005/8/layout/chevron1"/>
    <dgm:cxn modelId="{D30BE2CC-2A48-4545-B940-0D0780A4D3F8}" srcId="{7ECAEACA-E2A1-4476-8E2D-ADCC23FBC5DF}" destId="{520D50CF-B3E0-4D85-8247-231A24DC8C1F}" srcOrd="0" destOrd="0" parTransId="{C406AFAE-ECDE-43DB-AC09-014E50049AA5}" sibTransId="{66822364-9695-4DA8-A445-8448F38A5C98}"/>
    <dgm:cxn modelId="{DAA2B0D0-DF65-42B2-AF34-17BA4D2722AB}" srcId="{D88008FD-CDD4-426C-9AF9-BBFDED81968F}" destId="{181A36C2-092A-4ED7-A769-1FF532C9A744}" srcOrd="6" destOrd="0" parTransId="{416D3930-A508-4E41-A12F-6A68A7B0B6BF}" sibTransId="{C2A832BE-751F-469C-936D-41755CAFCE49}"/>
    <dgm:cxn modelId="{F125D4D2-4607-4DDD-A389-4F516FB5E263}" type="presOf" srcId="{E793065E-7590-4C5D-90DE-027C20C7B40E}" destId="{C10CEDC7-D099-4A15-B8C2-A0C844FFD9D5}" srcOrd="0" destOrd="14" presId="urn:microsoft.com/office/officeart/2005/8/layout/chevron1"/>
    <dgm:cxn modelId="{B8DB4FDB-DF57-4BD8-9610-48994442CC15}" srcId="{7ECAEACA-E2A1-4476-8E2D-ADCC23FBC5DF}" destId="{7E8B3059-21B6-476C-9F60-0F41FBFC6989}" srcOrd="8" destOrd="0" parTransId="{A5096C79-B271-4E28-B945-AED130ABB6C2}" sibTransId="{0F751744-D7D6-4E88-8C8C-742C569D4356}"/>
    <dgm:cxn modelId="{19D46EDC-2D0E-4DF9-8DC6-5EB20E50DC41}" srcId="{D88008FD-CDD4-426C-9AF9-BBFDED81968F}" destId="{FCA3BAF1-0826-4756-8D4C-E6AFF059FDE2}" srcOrd="5" destOrd="0" parTransId="{C1DD55E1-66E1-4450-B490-A21A1468FCF4}" sibTransId="{3D4387FB-1468-4B06-A6CB-6B38B684887A}"/>
    <dgm:cxn modelId="{4C3677DC-BA20-4A9B-9102-D00E14183538}" srcId="{7ECAEACA-E2A1-4476-8E2D-ADCC23FBC5DF}" destId="{997D4951-9858-43D6-B06C-5DC31F7C49AB}" srcOrd="1" destOrd="0" parTransId="{FED9444A-B140-4B19-AF3F-F61E4B436C87}" sibTransId="{D15135BA-1905-4F5C-A086-FC571B286BB0}"/>
    <dgm:cxn modelId="{489637DD-FC62-472F-B0AC-3C9323B4C884}" srcId="{7ECAEACA-E2A1-4476-8E2D-ADCC23FBC5DF}" destId="{37A65163-07BF-4116-A346-E936C9A99EC7}" srcOrd="20" destOrd="0" parTransId="{2651DB2B-9381-4005-B148-2739068560D4}" sibTransId="{0A8C164D-FF62-44D2-BDDA-DA46134E746F}"/>
    <dgm:cxn modelId="{6C3C0AE5-B872-48EA-A668-FC6FF29C9E7F}" srcId="{35750BD5-2B54-4552-8238-A27E5E37E7AA}" destId="{5D32EDC3-67A5-4D98-BE53-BC4EF23E8C86}" srcOrd="3" destOrd="0" parTransId="{E0D9E403-CA28-4C55-AF41-52C33A19D996}" sibTransId="{E8A39B0E-4135-4BF1-8BEA-1B0450D97C24}"/>
    <dgm:cxn modelId="{C0FA50E9-D30F-414E-A00A-A6191C93E8EA}" type="presOf" srcId="{69586E46-F64F-49F5-9515-5EDC340045AC}" destId="{C10CEDC7-D099-4A15-B8C2-A0C844FFD9D5}" srcOrd="0" destOrd="16" presId="urn:microsoft.com/office/officeart/2005/8/layout/chevron1"/>
    <dgm:cxn modelId="{FFF0EDEA-B8A8-4B00-A02E-C7426BA5A871}" srcId="{D88008FD-CDD4-426C-9AF9-BBFDED81968F}" destId="{2B747C63-37A5-421C-9E30-23B1FED8D9F4}" srcOrd="3" destOrd="0" parTransId="{7DC3FB76-3F37-4773-B50F-B1E07F643FFD}" sibTransId="{3AFBFBCA-F194-4014-9823-4D7E679C35B2}"/>
    <dgm:cxn modelId="{3E697AED-0F4E-4315-B557-50061988036E}" srcId="{7ECAEACA-E2A1-4476-8E2D-ADCC23FBC5DF}" destId="{60A2262E-9FA6-495F-B6CE-78E95DDFA392}" srcOrd="6" destOrd="0" parTransId="{B13964C5-9C5A-4D94-8029-8BC83FEA2228}" sibTransId="{C6EDABC6-27D9-4014-99D9-BD8D066D423B}"/>
    <dgm:cxn modelId="{A2D4F0ED-A545-4C34-AF27-F8A19406DFF2}" srcId="{7ECAEACA-E2A1-4476-8E2D-ADCC23FBC5DF}" destId="{69586E46-F64F-49F5-9515-5EDC340045AC}" srcOrd="16" destOrd="0" parTransId="{FE1C6931-5AB2-4334-8397-C31996A220A7}" sibTransId="{29B644D9-9A5F-47B0-A042-A74A301AA495}"/>
    <dgm:cxn modelId="{4F09F4F1-2B33-4B50-A2FE-37A535108FF0}" srcId="{D88008FD-CDD4-426C-9AF9-BBFDED81968F}" destId="{69330C82-E680-44FA-848A-F921DDC3F71B}" srcOrd="9" destOrd="0" parTransId="{731CA20A-1154-4811-BA9A-D57F519DF6A4}" sibTransId="{E92999D6-2D74-4FC5-9FD6-11767840B72B}"/>
    <dgm:cxn modelId="{755D3CF4-50A7-43E7-BAA7-96D55103A6A1}" type="presOf" srcId="{86937B5E-2872-41EF-90C8-429834E18D52}" destId="{A8C296B7-21EF-449F-A836-C93BFB3061A8}" srcOrd="0" destOrd="4" presId="urn:microsoft.com/office/officeart/2005/8/layout/chevron1"/>
    <dgm:cxn modelId="{317598F6-970E-4206-9458-A2E9EEB6D85B}" type="presOf" srcId="{BBE46A94-90B4-4EAB-8ADD-B467EE0C3624}" destId="{E034F3DA-2073-4478-BDF2-9698EEC5ECFC}" srcOrd="0" destOrd="1" presId="urn:microsoft.com/office/officeart/2005/8/layout/chevron1"/>
    <dgm:cxn modelId="{20CEE2F6-0CEC-43BA-982E-0850D5B80E8E}" type="presOf" srcId="{FCA3BAF1-0826-4756-8D4C-E6AFF059FDE2}" destId="{E034F3DA-2073-4478-BDF2-9698EEC5ECFC}" srcOrd="0" destOrd="5" presId="urn:microsoft.com/office/officeart/2005/8/layout/chevron1"/>
    <dgm:cxn modelId="{A193E3F6-F9B6-4579-8DD8-DB7565345C86}" type="presOf" srcId="{D88008FD-CDD4-426C-9AF9-BBFDED81968F}" destId="{600ECA7C-3090-4BFA-B535-61BB9BF0EB3B}" srcOrd="0" destOrd="0" presId="urn:microsoft.com/office/officeart/2005/8/layout/chevron1"/>
    <dgm:cxn modelId="{631AEAF9-FB3B-47C9-BFA5-CD7821C88F7E}" srcId="{D88008FD-CDD4-426C-9AF9-BBFDED81968F}" destId="{CF0A073D-0F46-47CD-BC45-E482AB84C7D9}" srcOrd="13" destOrd="0" parTransId="{6C7E10D9-C7E0-4CDA-80BB-7F1DC34B6B7C}" sibTransId="{E498CB40-8EF7-4A71-B4A4-7C1A244E2390}"/>
    <dgm:cxn modelId="{28D767FC-956E-4268-9D02-562A9692541B}" type="presOf" srcId="{F487E697-5818-4481-8CBF-019B742B055B}" destId="{A8C296B7-21EF-449F-A836-C93BFB3061A8}" srcOrd="0" destOrd="1" presId="urn:microsoft.com/office/officeart/2005/8/layout/chevron1"/>
    <dgm:cxn modelId="{BA68BE5B-2E11-46C9-B374-7065D1477822}" type="presParOf" srcId="{2AFDEC8E-A946-4F9A-AA74-C02D88AEF282}" destId="{BEDF0A6F-C5D6-4CC2-A658-03499EC9131F}" srcOrd="0" destOrd="0" presId="urn:microsoft.com/office/officeart/2005/8/layout/chevron1"/>
    <dgm:cxn modelId="{E028ECAE-E056-4F71-8D08-62E1EBAD43D9}" type="presParOf" srcId="{BEDF0A6F-C5D6-4CC2-A658-03499EC9131F}" destId="{600ECA7C-3090-4BFA-B535-61BB9BF0EB3B}" srcOrd="0" destOrd="0" presId="urn:microsoft.com/office/officeart/2005/8/layout/chevron1"/>
    <dgm:cxn modelId="{C9DAFA03-B300-40D3-B6A6-BF17DF2722BA}" type="presParOf" srcId="{BEDF0A6F-C5D6-4CC2-A658-03499EC9131F}" destId="{E034F3DA-2073-4478-BDF2-9698EEC5ECFC}" srcOrd="1" destOrd="0" presId="urn:microsoft.com/office/officeart/2005/8/layout/chevron1"/>
    <dgm:cxn modelId="{28C7EFDE-082F-4025-8EB9-9C2A43CAF511}" type="presParOf" srcId="{2AFDEC8E-A946-4F9A-AA74-C02D88AEF282}" destId="{4E79D2DA-5FCD-466B-AC69-9D365BCEC157}" srcOrd="1" destOrd="0" presId="urn:microsoft.com/office/officeart/2005/8/layout/chevron1"/>
    <dgm:cxn modelId="{50035733-4EA1-4DF3-B04D-00ED89C7B4FC}" type="presParOf" srcId="{2AFDEC8E-A946-4F9A-AA74-C02D88AEF282}" destId="{CB234093-BD5A-4347-9838-3FF1FBB26DDC}" srcOrd="2" destOrd="0" presId="urn:microsoft.com/office/officeart/2005/8/layout/chevron1"/>
    <dgm:cxn modelId="{4307CDD2-2EE6-4A6D-A0B9-BF0F60234599}" type="presParOf" srcId="{CB234093-BD5A-4347-9838-3FF1FBB26DDC}" destId="{1B7C577B-B89C-4190-B1F3-0D7CE9947F05}" srcOrd="0" destOrd="0" presId="urn:microsoft.com/office/officeart/2005/8/layout/chevron1"/>
    <dgm:cxn modelId="{2C68B5A5-70D4-4D72-B72E-EB36EC511EF6}" type="presParOf" srcId="{CB234093-BD5A-4347-9838-3FF1FBB26DDC}" destId="{A8C296B7-21EF-449F-A836-C93BFB3061A8}" srcOrd="1" destOrd="0" presId="urn:microsoft.com/office/officeart/2005/8/layout/chevron1"/>
    <dgm:cxn modelId="{5F9BDAF5-BA1E-4B94-9EE5-3010CBD87127}" type="presParOf" srcId="{2AFDEC8E-A946-4F9A-AA74-C02D88AEF282}" destId="{C47809C3-564F-4894-A901-E12363551B30}" srcOrd="3" destOrd="0" presId="urn:microsoft.com/office/officeart/2005/8/layout/chevron1"/>
    <dgm:cxn modelId="{BD6B2C13-3280-4CE4-8ADB-E8E4D73757F0}" type="presParOf" srcId="{2AFDEC8E-A946-4F9A-AA74-C02D88AEF282}" destId="{88D95AEB-7F9E-4A3F-80BE-23ADA515DA25}" srcOrd="4" destOrd="0" presId="urn:microsoft.com/office/officeart/2005/8/layout/chevron1"/>
    <dgm:cxn modelId="{00C2FB8C-D884-4DA4-AB6B-7CDAFDCA5804}" type="presParOf" srcId="{88D95AEB-7F9E-4A3F-80BE-23ADA515DA25}" destId="{0F76F796-22EC-4220-9CD3-BC1426E786AF}" srcOrd="0" destOrd="0" presId="urn:microsoft.com/office/officeart/2005/8/layout/chevron1"/>
    <dgm:cxn modelId="{53C66D52-B0EB-409E-980A-42FDB44DB9F7}" type="presParOf" srcId="{88D95AEB-7F9E-4A3F-80BE-23ADA515DA25}" destId="{C10CEDC7-D099-4A15-B8C2-A0C844FFD9D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572A4E-59CF-4B8A-A369-89D491BE96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9F3863-4D40-4276-A152-102E7F26DAAC}">
      <dgm:prSet phldrT="[Text]" custT="1"/>
      <dgm:spPr/>
      <dgm:t>
        <a:bodyPr/>
        <a:lstStyle/>
        <a:p>
          <a:r>
            <a:rPr lang="en-US" sz="3200" dirty="0"/>
            <a:t>Pre-processing class</a:t>
          </a:r>
        </a:p>
      </dgm:t>
    </dgm:pt>
    <dgm:pt modelId="{DB86A70F-F0EF-4416-8F89-73697864F6F4}" type="parTrans" cxnId="{AB4FFBBF-1D02-4EA1-A36E-5F59D34BDCE3}">
      <dgm:prSet/>
      <dgm:spPr/>
      <dgm:t>
        <a:bodyPr/>
        <a:lstStyle/>
        <a:p>
          <a:endParaRPr lang="en-US"/>
        </a:p>
      </dgm:t>
    </dgm:pt>
    <dgm:pt modelId="{64B583BA-4F8B-4B0A-8412-E5A6EEAB9737}" type="sibTrans" cxnId="{AB4FFBBF-1D02-4EA1-A36E-5F59D34BDCE3}">
      <dgm:prSet/>
      <dgm:spPr/>
      <dgm:t>
        <a:bodyPr/>
        <a:lstStyle/>
        <a:p>
          <a:endParaRPr lang="en-US"/>
        </a:p>
      </dgm:t>
    </dgm:pt>
    <dgm:pt modelId="{388FC312-7508-470B-8F3F-C08784293690}">
      <dgm:prSet phldrT="[Text]" custT="1"/>
      <dgm:spPr/>
      <dgm:t>
        <a:bodyPr/>
        <a:lstStyle/>
        <a:p>
          <a:r>
            <a:rPr lang="en-US" sz="1600" b="0" dirty="0" err="1"/>
            <a:t>reshape_location_name</a:t>
          </a:r>
          <a:r>
            <a:rPr lang="en-US" sz="1600" b="0" dirty="0"/>
            <a:t>() , Aggregate()</a:t>
          </a:r>
          <a:endParaRPr lang="en-US" sz="1600" dirty="0"/>
        </a:p>
      </dgm:t>
    </dgm:pt>
    <dgm:pt modelId="{3CD628F4-9CA0-4B40-8D28-FB931FB4C8AF}" type="parTrans" cxnId="{2F9BC7D0-D5FB-438C-AEE4-A24E16412083}">
      <dgm:prSet/>
      <dgm:spPr/>
      <dgm:t>
        <a:bodyPr/>
        <a:lstStyle/>
        <a:p>
          <a:endParaRPr lang="en-US"/>
        </a:p>
      </dgm:t>
    </dgm:pt>
    <dgm:pt modelId="{9DB3561D-3D49-4DC7-90B1-792C613A7BB0}" type="sibTrans" cxnId="{2F9BC7D0-D5FB-438C-AEE4-A24E16412083}">
      <dgm:prSet/>
      <dgm:spPr/>
      <dgm:t>
        <a:bodyPr/>
        <a:lstStyle/>
        <a:p>
          <a:endParaRPr lang="en-US"/>
        </a:p>
      </dgm:t>
    </dgm:pt>
    <dgm:pt modelId="{01484127-2993-4071-95F1-CA0D93351308}">
      <dgm:prSet phldrT="[Text]"/>
      <dgm:spPr/>
      <dgm:t>
        <a:bodyPr/>
        <a:lstStyle/>
        <a:p>
          <a:r>
            <a:rPr lang="en-US" dirty="0"/>
            <a:t>Lagging class</a:t>
          </a:r>
        </a:p>
      </dgm:t>
    </dgm:pt>
    <dgm:pt modelId="{423A5A50-0853-4DC9-847C-8B8D430F2319}" type="parTrans" cxnId="{E2995383-C520-4127-B644-A1117A5921E5}">
      <dgm:prSet/>
      <dgm:spPr/>
      <dgm:t>
        <a:bodyPr/>
        <a:lstStyle/>
        <a:p>
          <a:endParaRPr lang="en-US"/>
        </a:p>
      </dgm:t>
    </dgm:pt>
    <dgm:pt modelId="{72D82450-2B0F-400C-A402-DDFC9A78818B}" type="sibTrans" cxnId="{E2995383-C520-4127-B644-A1117A5921E5}">
      <dgm:prSet/>
      <dgm:spPr/>
      <dgm:t>
        <a:bodyPr/>
        <a:lstStyle/>
        <a:p>
          <a:endParaRPr lang="en-US"/>
        </a:p>
      </dgm:t>
    </dgm:pt>
    <dgm:pt modelId="{72C4498B-FCBB-4392-A0BA-C11B3813B481}">
      <dgm:prSet phldrT="[Text]" custT="1"/>
      <dgm:spPr/>
      <dgm:t>
        <a:bodyPr/>
        <a:lstStyle/>
        <a:p>
          <a:r>
            <a:rPr lang="en-US" sz="1800" b="0" dirty="0" err="1"/>
            <a:t>createLagVariables</a:t>
          </a:r>
          <a:r>
            <a:rPr lang="en-US" sz="1800" b="0" dirty="0"/>
            <a:t>()</a:t>
          </a:r>
          <a:endParaRPr lang="en-US" sz="1800" dirty="0"/>
        </a:p>
      </dgm:t>
    </dgm:pt>
    <dgm:pt modelId="{DC2AE682-39B6-4AA2-9C06-9CDF1F83F2D0}" type="parTrans" cxnId="{DD2D1F1C-FE44-4877-9DA8-842070707156}">
      <dgm:prSet/>
      <dgm:spPr/>
      <dgm:t>
        <a:bodyPr/>
        <a:lstStyle/>
        <a:p>
          <a:endParaRPr lang="en-US"/>
        </a:p>
      </dgm:t>
    </dgm:pt>
    <dgm:pt modelId="{A5A4C3B5-C1C9-4A45-84C1-AB0CC967751A}" type="sibTrans" cxnId="{DD2D1F1C-FE44-4877-9DA8-842070707156}">
      <dgm:prSet/>
      <dgm:spPr/>
      <dgm:t>
        <a:bodyPr/>
        <a:lstStyle/>
        <a:p>
          <a:endParaRPr lang="en-US"/>
        </a:p>
      </dgm:t>
    </dgm:pt>
    <dgm:pt modelId="{55079485-9993-49A7-B062-D69766CF8DD3}">
      <dgm:prSet phldrT="[Text]" custT="1"/>
      <dgm:spPr/>
      <dgm:t>
        <a:bodyPr/>
        <a:lstStyle/>
        <a:p>
          <a:r>
            <a:rPr lang="en-US" sz="1800" b="0" dirty="0" err="1"/>
            <a:t>createLagDiffVariables</a:t>
          </a:r>
          <a:r>
            <a:rPr lang="en-US" sz="1800" b="0" dirty="0"/>
            <a:t>()</a:t>
          </a:r>
          <a:endParaRPr lang="en-US" sz="1800" dirty="0"/>
        </a:p>
      </dgm:t>
    </dgm:pt>
    <dgm:pt modelId="{D0E5D982-5CEC-471C-A4F3-D2E82150D18E}" type="parTrans" cxnId="{4FBD1C7A-5292-44D7-B516-AC7E9902B85D}">
      <dgm:prSet/>
      <dgm:spPr/>
      <dgm:t>
        <a:bodyPr/>
        <a:lstStyle/>
        <a:p>
          <a:endParaRPr lang="en-US"/>
        </a:p>
      </dgm:t>
    </dgm:pt>
    <dgm:pt modelId="{7D526B06-4C5A-41DF-84BA-5CE52CB85E51}" type="sibTrans" cxnId="{4FBD1C7A-5292-44D7-B516-AC7E9902B85D}">
      <dgm:prSet/>
      <dgm:spPr/>
      <dgm:t>
        <a:bodyPr/>
        <a:lstStyle/>
        <a:p>
          <a:endParaRPr lang="en-US"/>
        </a:p>
      </dgm:t>
    </dgm:pt>
    <dgm:pt modelId="{50144149-1C28-4CE5-B1F6-5053DA7A1356}">
      <dgm:prSet phldrT="[Text]"/>
      <dgm:spPr/>
      <dgm:t>
        <a:bodyPr/>
        <a:lstStyle/>
        <a:p>
          <a:r>
            <a:rPr lang="en-US" dirty="0" err="1"/>
            <a:t>MulticolumnEncoder</a:t>
          </a:r>
          <a:r>
            <a:rPr lang="en-US" dirty="0"/>
            <a:t> class</a:t>
          </a:r>
        </a:p>
      </dgm:t>
    </dgm:pt>
    <dgm:pt modelId="{DCD16A46-E7EA-41DB-8303-18043042F844}" type="parTrans" cxnId="{8267E697-4A73-415D-9BF4-4605BC551A44}">
      <dgm:prSet/>
      <dgm:spPr/>
      <dgm:t>
        <a:bodyPr/>
        <a:lstStyle/>
        <a:p>
          <a:endParaRPr lang="en-US"/>
        </a:p>
      </dgm:t>
    </dgm:pt>
    <dgm:pt modelId="{CC35451F-5BA9-4D5A-893D-590DE36D7105}" type="sibTrans" cxnId="{8267E697-4A73-415D-9BF4-4605BC551A44}">
      <dgm:prSet/>
      <dgm:spPr/>
      <dgm:t>
        <a:bodyPr/>
        <a:lstStyle/>
        <a:p>
          <a:endParaRPr lang="en-US"/>
        </a:p>
      </dgm:t>
    </dgm:pt>
    <dgm:pt modelId="{2B8E54F8-AC1D-4553-B17F-62116B71E748}">
      <dgm:prSet phldrT="[Text]" custT="1"/>
      <dgm:spPr/>
      <dgm:t>
        <a:bodyPr/>
        <a:lstStyle/>
        <a:p>
          <a:r>
            <a:rPr lang="en-US" sz="1800" dirty="0"/>
            <a:t> </a:t>
          </a:r>
          <a:r>
            <a:rPr lang="en-US" sz="1800" b="0" dirty="0" err="1"/>
            <a:t>target_encoding</a:t>
          </a:r>
          <a:r>
            <a:rPr lang="en-US" sz="1800" b="0" dirty="0"/>
            <a:t>()</a:t>
          </a:r>
          <a:endParaRPr lang="en-US" sz="1800" dirty="0"/>
        </a:p>
      </dgm:t>
    </dgm:pt>
    <dgm:pt modelId="{C2B28827-0365-49D2-91A6-E2C17A3B1633}" type="parTrans" cxnId="{F3D88CD1-B24D-48A5-B6E9-06CB1F9CE504}">
      <dgm:prSet/>
      <dgm:spPr/>
      <dgm:t>
        <a:bodyPr/>
        <a:lstStyle/>
        <a:p>
          <a:endParaRPr lang="en-US"/>
        </a:p>
      </dgm:t>
    </dgm:pt>
    <dgm:pt modelId="{F46002F3-E543-4412-9AB6-D5282F576932}" type="sibTrans" cxnId="{F3D88CD1-B24D-48A5-B6E9-06CB1F9CE504}">
      <dgm:prSet/>
      <dgm:spPr/>
      <dgm:t>
        <a:bodyPr/>
        <a:lstStyle/>
        <a:p>
          <a:endParaRPr lang="en-US"/>
        </a:p>
      </dgm:t>
    </dgm:pt>
    <dgm:pt modelId="{FEEC7264-E982-4259-8FD9-4854A6A690E9}">
      <dgm:prSet phldrT="[Text]" custT="1"/>
      <dgm:spPr/>
      <dgm:t>
        <a:bodyPr/>
        <a:lstStyle/>
        <a:p>
          <a:r>
            <a:rPr lang="en-US" sz="1600" b="0" dirty="0" err="1"/>
            <a:t>imputeData</a:t>
          </a:r>
          <a:r>
            <a:rPr lang="en-US" sz="1600" b="0" dirty="0"/>
            <a:t>(), </a:t>
          </a:r>
          <a:r>
            <a:rPr lang="en-US" sz="1600" b="0" dirty="0" err="1"/>
            <a:t>encode_variables</a:t>
          </a:r>
          <a:r>
            <a:rPr lang="en-US" sz="1600" b="0" dirty="0"/>
            <a:t>()</a:t>
          </a:r>
          <a:endParaRPr lang="en-US" sz="1600" dirty="0"/>
        </a:p>
      </dgm:t>
    </dgm:pt>
    <dgm:pt modelId="{E8CF9DB0-29DF-4D5F-8C7F-21C56E04F8AF}" type="parTrans" cxnId="{238D360D-B796-49FF-ABAC-BE4E83BA300D}">
      <dgm:prSet/>
      <dgm:spPr/>
      <dgm:t>
        <a:bodyPr/>
        <a:lstStyle/>
        <a:p>
          <a:endParaRPr lang="en-US"/>
        </a:p>
      </dgm:t>
    </dgm:pt>
    <dgm:pt modelId="{9470433E-A0AD-4B28-A3CD-C5B963937CF7}" type="sibTrans" cxnId="{238D360D-B796-49FF-ABAC-BE4E83BA300D}">
      <dgm:prSet/>
      <dgm:spPr/>
      <dgm:t>
        <a:bodyPr/>
        <a:lstStyle/>
        <a:p>
          <a:endParaRPr lang="en-US"/>
        </a:p>
      </dgm:t>
    </dgm:pt>
    <dgm:pt modelId="{B4B8A677-B807-4CE3-9C5D-5E4398AD65B0}">
      <dgm:prSet phldrT="[Text]" custT="1"/>
      <dgm:spPr/>
      <dgm:t>
        <a:bodyPr/>
        <a:lstStyle/>
        <a:p>
          <a:r>
            <a:rPr lang="en-US" sz="1600" b="0" dirty="0" err="1"/>
            <a:t>merge_data</a:t>
          </a:r>
          <a:r>
            <a:rPr lang="en-US" sz="1600" b="0" dirty="0"/>
            <a:t>() , </a:t>
          </a:r>
          <a:r>
            <a:rPr lang="en-US" sz="1600" b="0" dirty="0" err="1"/>
            <a:t>add_new_column</a:t>
          </a:r>
          <a:r>
            <a:rPr lang="en-US" sz="1600" b="0" dirty="0"/>
            <a:t>()</a:t>
          </a:r>
          <a:endParaRPr lang="en-US" sz="1600" dirty="0"/>
        </a:p>
      </dgm:t>
    </dgm:pt>
    <dgm:pt modelId="{1C44FCDE-101A-46CC-99F1-B8F6074F9426}" type="parTrans" cxnId="{7E0F09FA-E026-49AE-B58A-2E58E2E15AF0}">
      <dgm:prSet/>
      <dgm:spPr/>
      <dgm:t>
        <a:bodyPr/>
        <a:lstStyle/>
        <a:p>
          <a:endParaRPr lang="en-US"/>
        </a:p>
      </dgm:t>
    </dgm:pt>
    <dgm:pt modelId="{11F6A374-0F5C-4CFF-B676-3EE49AEFE4EF}" type="sibTrans" cxnId="{7E0F09FA-E026-49AE-B58A-2E58E2E15AF0}">
      <dgm:prSet/>
      <dgm:spPr/>
      <dgm:t>
        <a:bodyPr/>
        <a:lstStyle/>
        <a:p>
          <a:endParaRPr lang="en-US"/>
        </a:p>
      </dgm:t>
    </dgm:pt>
    <dgm:pt modelId="{4D5077EA-EBE1-43B2-B5F0-F5C726376973}">
      <dgm:prSet phldrT="[Text]" custT="1"/>
      <dgm:spPr/>
      <dgm:t>
        <a:bodyPr/>
        <a:lstStyle/>
        <a:p>
          <a:r>
            <a:rPr lang="en-US" sz="1600" b="0" dirty="0" err="1"/>
            <a:t>createStationarySeries</a:t>
          </a:r>
          <a:r>
            <a:rPr lang="en-US" sz="1600" b="0" dirty="0"/>
            <a:t>() ,</a:t>
          </a:r>
          <a:r>
            <a:rPr lang="en-US" sz="1600" b="0" dirty="0" err="1"/>
            <a:t>checkForMissingValues</a:t>
          </a:r>
          <a:r>
            <a:rPr lang="en-US" sz="1600" b="0" dirty="0"/>
            <a:t>()</a:t>
          </a:r>
          <a:endParaRPr lang="en-US" sz="1600" dirty="0"/>
        </a:p>
      </dgm:t>
    </dgm:pt>
    <dgm:pt modelId="{D1DE4DD0-F06A-4FF4-A003-F2BDEEFDAA4A}" type="parTrans" cxnId="{D993166B-BBDA-4D40-BACA-497CC5FA35CB}">
      <dgm:prSet/>
      <dgm:spPr/>
      <dgm:t>
        <a:bodyPr/>
        <a:lstStyle/>
        <a:p>
          <a:endParaRPr lang="en-US"/>
        </a:p>
      </dgm:t>
    </dgm:pt>
    <dgm:pt modelId="{E2E86755-4C8F-4418-975C-7BB6188D1A56}" type="sibTrans" cxnId="{D993166B-BBDA-4D40-BACA-497CC5FA35CB}">
      <dgm:prSet/>
      <dgm:spPr/>
      <dgm:t>
        <a:bodyPr/>
        <a:lstStyle/>
        <a:p>
          <a:endParaRPr lang="en-US"/>
        </a:p>
      </dgm:t>
    </dgm:pt>
    <dgm:pt modelId="{9D87243D-C52D-4353-B1DD-B07D7297DB7E}">
      <dgm:prSet phldrT="[Text]" custT="1"/>
      <dgm:spPr/>
      <dgm:t>
        <a:bodyPr/>
        <a:lstStyle/>
        <a:p>
          <a:r>
            <a:rPr lang="en-US" sz="1600" b="0" dirty="0" err="1"/>
            <a:t>normalizeTargetVariable</a:t>
          </a:r>
          <a:r>
            <a:rPr lang="en-US" sz="1600" b="0" dirty="0"/>
            <a:t>() ,</a:t>
          </a:r>
          <a:r>
            <a:rPr lang="en-US" sz="1600" b="0" dirty="0" err="1"/>
            <a:t>findoutliers_DBSCAN</a:t>
          </a:r>
          <a:r>
            <a:rPr lang="en-US" sz="1600" b="0" dirty="0"/>
            <a:t>()</a:t>
          </a:r>
          <a:endParaRPr lang="en-US" sz="1600" dirty="0"/>
        </a:p>
      </dgm:t>
    </dgm:pt>
    <dgm:pt modelId="{C2CE5A15-7AE2-4C90-A745-F506DEA8C546}" type="parTrans" cxnId="{820B4B66-B4D8-4E03-9CCD-55A74206FB77}">
      <dgm:prSet/>
      <dgm:spPr/>
      <dgm:t>
        <a:bodyPr/>
        <a:lstStyle/>
        <a:p>
          <a:endParaRPr lang="en-US"/>
        </a:p>
      </dgm:t>
    </dgm:pt>
    <dgm:pt modelId="{9A7C5FC3-AAB8-4D6A-BA20-FFFB1EFFEDA5}" type="sibTrans" cxnId="{820B4B66-B4D8-4E03-9CCD-55A74206FB77}">
      <dgm:prSet/>
      <dgm:spPr/>
      <dgm:t>
        <a:bodyPr/>
        <a:lstStyle/>
        <a:p>
          <a:endParaRPr lang="en-US"/>
        </a:p>
      </dgm:t>
    </dgm:pt>
    <dgm:pt modelId="{F1E2A59F-0589-4D00-B86C-BD069D0EF49B}">
      <dgm:prSet phldrT="[Text]" custT="1"/>
      <dgm:spPr/>
      <dgm:t>
        <a:bodyPr/>
        <a:lstStyle/>
        <a:p>
          <a:r>
            <a:rPr lang="en-US" sz="1600" b="0" dirty="0" err="1"/>
            <a:t>findoutliers_lof</a:t>
          </a:r>
          <a:r>
            <a:rPr lang="en-US" sz="1600" b="0" dirty="0"/>
            <a:t>() , </a:t>
          </a:r>
          <a:r>
            <a:rPr lang="en-US" sz="1600" b="0" dirty="0" err="1"/>
            <a:t>decomposeTimeSeries</a:t>
          </a:r>
          <a:r>
            <a:rPr lang="en-US" sz="1600" b="0" dirty="0"/>
            <a:t>(), </a:t>
          </a:r>
          <a:r>
            <a:rPr lang="en-US" sz="1600" b="0" dirty="0" err="1"/>
            <a:t>applyPCA</a:t>
          </a:r>
          <a:r>
            <a:rPr lang="en-US" sz="1600" b="0" dirty="0"/>
            <a:t>()</a:t>
          </a:r>
          <a:endParaRPr lang="en-US" sz="1600" dirty="0"/>
        </a:p>
      </dgm:t>
    </dgm:pt>
    <dgm:pt modelId="{4D67E504-5453-4507-9C19-F0A6ADE2B97D}" type="parTrans" cxnId="{40165A49-7B15-4EF2-A548-1FDE91D6EE41}">
      <dgm:prSet/>
      <dgm:spPr/>
      <dgm:t>
        <a:bodyPr/>
        <a:lstStyle/>
        <a:p>
          <a:endParaRPr lang="en-US"/>
        </a:p>
      </dgm:t>
    </dgm:pt>
    <dgm:pt modelId="{A355A017-994A-47A3-A567-FAEB015958F6}" type="sibTrans" cxnId="{40165A49-7B15-4EF2-A548-1FDE91D6EE41}">
      <dgm:prSet/>
      <dgm:spPr/>
      <dgm:t>
        <a:bodyPr/>
        <a:lstStyle/>
        <a:p>
          <a:endParaRPr lang="en-US"/>
        </a:p>
      </dgm:t>
    </dgm:pt>
    <dgm:pt modelId="{E617690C-7B74-4F4B-9FA0-A5329A87AAA3}">
      <dgm:prSet phldrT="[Text]" custT="1"/>
      <dgm:spPr/>
      <dgm:t>
        <a:bodyPr/>
        <a:lstStyle/>
        <a:p>
          <a:r>
            <a:rPr lang="en-US" sz="1800" b="0" dirty="0" err="1"/>
            <a:t>createforecastTargetVariables</a:t>
          </a:r>
          <a:r>
            <a:rPr lang="en-US" sz="1800" b="0" dirty="0"/>
            <a:t>()</a:t>
          </a:r>
          <a:endParaRPr lang="en-US" sz="1800" dirty="0"/>
        </a:p>
      </dgm:t>
    </dgm:pt>
    <dgm:pt modelId="{5E8CA2FA-7969-4EF1-8DC0-D7C90A890E7A}" type="parTrans" cxnId="{A18B399E-9145-4373-9E14-0228733E5EA7}">
      <dgm:prSet/>
      <dgm:spPr/>
      <dgm:t>
        <a:bodyPr/>
        <a:lstStyle/>
        <a:p>
          <a:endParaRPr lang="en-US"/>
        </a:p>
      </dgm:t>
    </dgm:pt>
    <dgm:pt modelId="{C26FE78C-EC9C-4790-BD95-1C7A412BBF91}" type="sibTrans" cxnId="{A18B399E-9145-4373-9E14-0228733E5EA7}">
      <dgm:prSet/>
      <dgm:spPr/>
      <dgm:t>
        <a:bodyPr/>
        <a:lstStyle/>
        <a:p>
          <a:endParaRPr lang="en-US"/>
        </a:p>
      </dgm:t>
    </dgm:pt>
    <dgm:pt modelId="{C2D1DDF2-7FED-4A7D-A01D-2D31AFCEFE0D}">
      <dgm:prSet phldrT="[Text]" custT="1"/>
      <dgm:spPr/>
      <dgm:t>
        <a:bodyPr/>
        <a:lstStyle/>
        <a:p>
          <a:r>
            <a:rPr lang="en-US" sz="1800" dirty="0"/>
            <a:t> </a:t>
          </a:r>
          <a:r>
            <a:rPr lang="en-US" sz="1800" b="0" dirty="0" err="1"/>
            <a:t>fit_transform</a:t>
          </a:r>
          <a:r>
            <a:rPr lang="en-US" sz="1800" b="0" dirty="0"/>
            <a:t>()</a:t>
          </a:r>
          <a:endParaRPr lang="en-US" sz="1800" dirty="0"/>
        </a:p>
      </dgm:t>
    </dgm:pt>
    <dgm:pt modelId="{4D683A51-4F27-463F-87A9-4ECD9DFD8C79}" type="parTrans" cxnId="{BEB4A7E2-90E9-46D2-BDF0-8150B616E11E}">
      <dgm:prSet/>
      <dgm:spPr/>
      <dgm:t>
        <a:bodyPr/>
        <a:lstStyle/>
        <a:p>
          <a:endParaRPr lang="en-US"/>
        </a:p>
      </dgm:t>
    </dgm:pt>
    <dgm:pt modelId="{678352C8-1B70-4FCC-872B-99D78C29CCE9}" type="sibTrans" cxnId="{BEB4A7E2-90E9-46D2-BDF0-8150B616E11E}">
      <dgm:prSet/>
      <dgm:spPr/>
      <dgm:t>
        <a:bodyPr/>
        <a:lstStyle/>
        <a:p>
          <a:endParaRPr lang="en-US"/>
        </a:p>
      </dgm:t>
    </dgm:pt>
    <dgm:pt modelId="{9194AEB6-3E42-48B6-8C54-6A3396DC8067}">
      <dgm:prSet phldrT="[Text]" custT="1"/>
      <dgm:spPr/>
      <dgm:t>
        <a:bodyPr/>
        <a:lstStyle/>
        <a:p>
          <a:r>
            <a:rPr lang="en-US" sz="1800" b="0" dirty="0"/>
            <a:t> </a:t>
          </a:r>
          <a:r>
            <a:rPr lang="en-US" sz="1800" b="0" dirty="0" err="1"/>
            <a:t>onehot_encode_integers</a:t>
          </a:r>
          <a:r>
            <a:rPr lang="en-US" sz="1800" b="0" dirty="0"/>
            <a:t>()</a:t>
          </a:r>
          <a:endParaRPr lang="en-US" sz="2400" dirty="0"/>
        </a:p>
      </dgm:t>
    </dgm:pt>
    <dgm:pt modelId="{9A343491-F82A-4864-86D2-08C3D4540115}" type="parTrans" cxnId="{5A738A22-F05B-4C75-938B-E4D3DE543869}">
      <dgm:prSet/>
      <dgm:spPr/>
      <dgm:t>
        <a:bodyPr/>
        <a:lstStyle/>
        <a:p>
          <a:endParaRPr lang="en-US"/>
        </a:p>
      </dgm:t>
    </dgm:pt>
    <dgm:pt modelId="{D4473AFD-9E7F-4165-B84C-65F10D581A98}" type="sibTrans" cxnId="{5A738A22-F05B-4C75-938B-E4D3DE543869}">
      <dgm:prSet/>
      <dgm:spPr/>
      <dgm:t>
        <a:bodyPr/>
        <a:lstStyle/>
        <a:p>
          <a:endParaRPr lang="en-US"/>
        </a:p>
      </dgm:t>
    </dgm:pt>
    <dgm:pt modelId="{33E7C457-6EA6-4A29-9378-E27856EFFC05}" type="pres">
      <dgm:prSet presAssocID="{15572A4E-59CF-4B8A-A369-89D491BE9666}" presName="Name0" presStyleCnt="0">
        <dgm:presLayoutVars>
          <dgm:dir/>
          <dgm:animLvl val="lvl"/>
          <dgm:resizeHandles val="exact"/>
        </dgm:presLayoutVars>
      </dgm:prSet>
      <dgm:spPr/>
    </dgm:pt>
    <dgm:pt modelId="{9DC64ABE-E0B3-41C6-9F38-D359055448C5}" type="pres">
      <dgm:prSet presAssocID="{329F3863-4D40-4276-A152-102E7F26DAAC}" presName="linNode" presStyleCnt="0"/>
      <dgm:spPr/>
    </dgm:pt>
    <dgm:pt modelId="{3E220D0D-1186-4981-A992-95E9CFBEE759}" type="pres">
      <dgm:prSet presAssocID="{329F3863-4D40-4276-A152-102E7F26DAAC}" presName="parentText" presStyleLbl="node1" presStyleIdx="0" presStyleCnt="3" custScaleY="42953" custLinFactNeighborX="106" custLinFactNeighborY="638">
        <dgm:presLayoutVars>
          <dgm:chMax val="1"/>
          <dgm:bulletEnabled val="1"/>
        </dgm:presLayoutVars>
      </dgm:prSet>
      <dgm:spPr/>
    </dgm:pt>
    <dgm:pt modelId="{3D16C699-5B0C-4FB1-BE15-5B70F1050736}" type="pres">
      <dgm:prSet presAssocID="{329F3863-4D40-4276-A152-102E7F26DAAC}" presName="descendantText" presStyleLbl="alignAccFollowNode1" presStyleIdx="0" presStyleCnt="3" custScaleY="52152" custLinFactNeighborY="1192">
        <dgm:presLayoutVars>
          <dgm:bulletEnabled val="1"/>
        </dgm:presLayoutVars>
      </dgm:prSet>
      <dgm:spPr/>
    </dgm:pt>
    <dgm:pt modelId="{4C7D5370-79A7-46F2-8AFC-244BB5054616}" type="pres">
      <dgm:prSet presAssocID="{64B583BA-4F8B-4B0A-8412-E5A6EEAB9737}" presName="sp" presStyleCnt="0"/>
      <dgm:spPr/>
    </dgm:pt>
    <dgm:pt modelId="{B03C1AFF-7E9A-4FE7-AE48-921EEEBB0D62}" type="pres">
      <dgm:prSet presAssocID="{01484127-2993-4071-95F1-CA0D93351308}" presName="linNode" presStyleCnt="0"/>
      <dgm:spPr/>
    </dgm:pt>
    <dgm:pt modelId="{EFBE4384-4EDD-4957-B90C-CC49D7BE80B7}" type="pres">
      <dgm:prSet presAssocID="{01484127-2993-4071-95F1-CA0D93351308}" presName="parentText" presStyleLbl="node1" presStyleIdx="1" presStyleCnt="3" custScaleY="20265" custLinFactNeighborX="-219" custLinFactNeighborY="-2269">
        <dgm:presLayoutVars>
          <dgm:chMax val="1"/>
          <dgm:bulletEnabled val="1"/>
        </dgm:presLayoutVars>
      </dgm:prSet>
      <dgm:spPr/>
    </dgm:pt>
    <dgm:pt modelId="{C8F996D8-770A-43AA-A7A3-D8A8A8870045}" type="pres">
      <dgm:prSet presAssocID="{01484127-2993-4071-95F1-CA0D93351308}" presName="descendantText" presStyleLbl="alignAccFollowNode1" presStyleIdx="1" presStyleCnt="3" custScaleY="24841" custLinFactNeighborX="-390" custLinFactNeighborY="-2308">
        <dgm:presLayoutVars>
          <dgm:bulletEnabled val="1"/>
        </dgm:presLayoutVars>
      </dgm:prSet>
      <dgm:spPr/>
    </dgm:pt>
    <dgm:pt modelId="{8219BB26-93B8-49F8-9683-EA69FDB85571}" type="pres">
      <dgm:prSet presAssocID="{72D82450-2B0F-400C-A402-DDFC9A78818B}" presName="sp" presStyleCnt="0"/>
      <dgm:spPr/>
    </dgm:pt>
    <dgm:pt modelId="{5EE40179-1E7B-4A9D-A36D-0F66DA4184F5}" type="pres">
      <dgm:prSet presAssocID="{50144149-1C28-4CE5-B1F6-5053DA7A1356}" presName="linNode" presStyleCnt="0"/>
      <dgm:spPr/>
    </dgm:pt>
    <dgm:pt modelId="{7CF06CF9-32AB-4A2F-B875-A5BF1D78E254}" type="pres">
      <dgm:prSet presAssocID="{50144149-1C28-4CE5-B1F6-5053DA7A1356}" presName="parentText" presStyleLbl="node1" presStyleIdx="2" presStyleCnt="3" custScaleY="25816" custLinFactNeighborX="-219" custLinFactNeighborY="-5298">
        <dgm:presLayoutVars>
          <dgm:chMax val="1"/>
          <dgm:bulletEnabled val="1"/>
        </dgm:presLayoutVars>
      </dgm:prSet>
      <dgm:spPr/>
    </dgm:pt>
    <dgm:pt modelId="{4DB4E4A5-52DC-45E5-80CE-527F063E9E5E}" type="pres">
      <dgm:prSet presAssocID="{50144149-1C28-4CE5-B1F6-5053DA7A1356}" presName="descendantText" presStyleLbl="alignAccFollowNode1" presStyleIdx="2" presStyleCnt="3" custScaleY="29237" custLinFactNeighborX="-609" custLinFactNeighborY="-5963">
        <dgm:presLayoutVars>
          <dgm:bulletEnabled val="1"/>
        </dgm:presLayoutVars>
      </dgm:prSet>
      <dgm:spPr/>
    </dgm:pt>
  </dgm:ptLst>
  <dgm:cxnLst>
    <dgm:cxn modelId="{CE70E104-3393-4CD9-9BDB-89885B9E65E3}" type="presOf" srcId="{15572A4E-59CF-4B8A-A369-89D491BE9666}" destId="{33E7C457-6EA6-4A29-9378-E27856EFFC05}" srcOrd="0" destOrd="0" presId="urn:microsoft.com/office/officeart/2005/8/layout/vList5"/>
    <dgm:cxn modelId="{EA07EA08-58AC-40F9-947E-B0753D900AF5}" type="presOf" srcId="{C2D1DDF2-7FED-4A7D-A01D-2D31AFCEFE0D}" destId="{4DB4E4A5-52DC-45E5-80CE-527F063E9E5E}" srcOrd="0" destOrd="1" presId="urn:microsoft.com/office/officeart/2005/8/layout/vList5"/>
    <dgm:cxn modelId="{238D360D-B796-49FF-ABAC-BE4E83BA300D}" srcId="{329F3863-4D40-4276-A152-102E7F26DAAC}" destId="{FEEC7264-E982-4259-8FD9-4854A6A690E9}" srcOrd="1" destOrd="0" parTransId="{E8CF9DB0-29DF-4D5F-8C7F-21C56E04F8AF}" sibTransId="{9470433E-A0AD-4B28-A3CD-C5B963937CF7}"/>
    <dgm:cxn modelId="{6B3ADF0E-2DE7-468B-82DE-8A7DDDEE2645}" type="presOf" srcId="{388FC312-7508-470B-8F3F-C08784293690}" destId="{3D16C699-5B0C-4FB1-BE15-5B70F1050736}" srcOrd="0" destOrd="0" presId="urn:microsoft.com/office/officeart/2005/8/layout/vList5"/>
    <dgm:cxn modelId="{FE14A910-98DA-4AA4-8AFD-9EE09DABE90F}" type="presOf" srcId="{FEEC7264-E982-4259-8FD9-4854A6A690E9}" destId="{3D16C699-5B0C-4FB1-BE15-5B70F1050736}" srcOrd="0" destOrd="1" presId="urn:microsoft.com/office/officeart/2005/8/layout/vList5"/>
    <dgm:cxn modelId="{DD2D1F1C-FE44-4877-9DA8-842070707156}" srcId="{01484127-2993-4071-95F1-CA0D93351308}" destId="{72C4498B-FCBB-4392-A0BA-C11B3813B481}" srcOrd="0" destOrd="0" parTransId="{DC2AE682-39B6-4AA2-9C06-9CDF1F83F2D0}" sibTransId="{A5A4C3B5-C1C9-4A45-84C1-AB0CC967751A}"/>
    <dgm:cxn modelId="{5E59421E-5BCA-4BF3-8B3C-95E2EC2EAE05}" type="presOf" srcId="{4D5077EA-EBE1-43B2-B5F0-F5C726376973}" destId="{3D16C699-5B0C-4FB1-BE15-5B70F1050736}" srcOrd="0" destOrd="3" presId="urn:microsoft.com/office/officeart/2005/8/layout/vList5"/>
    <dgm:cxn modelId="{5A738A22-F05B-4C75-938B-E4D3DE543869}" srcId="{50144149-1C28-4CE5-B1F6-5053DA7A1356}" destId="{9194AEB6-3E42-48B6-8C54-6A3396DC8067}" srcOrd="2" destOrd="0" parTransId="{9A343491-F82A-4864-86D2-08C3D4540115}" sibTransId="{D4473AFD-9E7F-4165-B84C-65F10D581A98}"/>
    <dgm:cxn modelId="{412FE42A-72A3-4ECE-9837-702D42B8CFEC}" type="presOf" srcId="{B4B8A677-B807-4CE3-9C5D-5E4398AD65B0}" destId="{3D16C699-5B0C-4FB1-BE15-5B70F1050736}" srcOrd="0" destOrd="2" presId="urn:microsoft.com/office/officeart/2005/8/layout/vList5"/>
    <dgm:cxn modelId="{DCED3C38-9B53-434D-9AFA-16FE86470C76}" type="presOf" srcId="{01484127-2993-4071-95F1-CA0D93351308}" destId="{EFBE4384-4EDD-4957-B90C-CC49D7BE80B7}" srcOrd="0" destOrd="0" presId="urn:microsoft.com/office/officeart/2005/8/layout/vList5"/>
    <dgm:cxn modelId="{820B4B66-B4D8-4E03-9CCD-55A74206FB77}" srcId="{329F3863-4D40-4276-A152-102E7F26DAAC}" destId="{9D87243D-C52D-4353-B1DD-B07D7297DB7E}" srcOrd="4" destOrd="0" parTransId="{C2CE5A15-7AE2-4C90-A745-F506DEA8C546}" sibTransId="{9A7C5FC3-AAB8-4D6A-BA20-FFFB1EFFEDA5}"/>
    <dgm:cxn modelId="{40165A49-7B15-4EF2-A548-1FDE91D6EE41}" srcId="{329F3863-4D40-4276-A152-102E7F26DAAC}" destId="{F1E2A59F-0589-4D00-B86C-BD069D0EF49B}" srcOrd="5" destOrd="0" parTransId="{4D67E504-5453-4507-9C19-F0A6ADE2B97D}" sibTransId="{A355A017-994A-47A3-A567-FAEB015958F6}"/>
    <dgm:cxn modelId="{D993166B-BBDA-4D40-BACA-497CC5FA35CB}" srcId="{329F3863-4D40-4276-A152-102E7F26DAAC}" destId="{4D5077EA-EBE1-43B2-B5F0-F5C726376973}" srcOrd="3" destOrd="0" parTransId="{D1DE4DD0-F06A-4FF4-A003-F2BDEEFDAA4A}" sibTransId="{E2E86755-4C8F-4418-975C-7BB6188D1A56}"/>
    <dgm:cxn modelId="{B583F374-6055-4206-9254-42654E348769}" type="presOf" srcId="{50144149-1C28-4CE5-B1F6-5053DA7A1356}" destId="{7CF06CF9-32AB-4A2F-B875-A5BF1D78E254}" srcOrd="0" destOrd="0" presId="urn:microsoft.com/office/officeart/2005/8/layout/vList5"/>
    <dgm:cxn modelId="{4FBD1C7A-5292-44D7-B516-AC7E9902B85D}" srcId="{01484127-2993-4071-95F1-CA0D93351308}" destId="{55079485-9993-49A7-B062-D69766CF8DD3}" srcOrd="2" destOrd="0" parTransId="{D0E5D982-5CEC-471C-A4F3-D2E82150D18E}" sibTransId="{7D526B06-4C5A-41DF-84BA-5CE52CB85E51}"/>
    <dgm:cxn modelId="{E2995383-C520-4127-B644-A1117A5921E5}" srcId="{15572A4E-59CF-4B8A-A369-89D491BE9666}" destId="{01484127-2993-4071-95F1-CA0D93351308}" srcOrd="1" destOrd="0" parTransId="{423A5A50-0853-4DC9-847C-8B8D430F2319}" sibTransId="{72D82450-2B0F-400C-A402-DDFC9A78818B}"/>
    <dgm:cxn modelId="{7E77F287-BF00-4FC0-BA07-8D50A6324E85}" type="presOf" srcId="{9D87243D-C52D-4353-B1DD-B07D7297DB7E}" destId="{3D16C699-5B0C-4FB1-BE15-5B70F1050736}" srcOrd="0" destOrd="4" presId="urn:microsoft.com/office/officeart/2005/8/layout/vList5"/>
    <dgm:cxn modelId="{8859C794-127C-45C3-9EB8-71E29FD538FB}" type="presOf" srcId="{329F3863-4D40-4276-A152-102E7F26DAAC}" destId="{3E220D0D-1186-4981-A992-95E9CFBEE759}" srcOrd="0" destOrd="0" presId="urn:microsoft.com/office/officeart/2005/8/layout/vList5"/>
    <dgm:cxn modelId="{8267E697-4A73-415D-9BF4-4605BC551A44}" srcId="{15572A4E-59CF-4B8A-A369-89D491BE9666}" destId="{50144149-1C28-4CE5-B1F6-5053DA7A1356}" srcOrd="2" destOrd="0" parTransId="{DCD16A46-E7EA-41DB-8303-18043042F844}" sibTransId="{CC35451F-5BA9-4D5A-893D-590DE36D7105}"/>
    <dgm:cxn modelId="{A18B399E-9145-4373-9E14-0228733E5EA7}" srcId="{01484127-2993-4071-95F1-CA0D93351308}" destId="{E617690C-7B74-4F4B-9FA0-A5329A87AAA3}" srcOrd="1" destOrd="0" parTransId="{5E8CA2FA-7969-4EF1-8DC0-D7C90A890E7A}" sibTransId="{C26FE78C-EC9C-4790-BD95-1C7A412BBF91}"/>
    <dgm:cxn modelId="{EBB47CAB-4D0C-4FE7-9F49-43CD69D917FC}" type="presOf" srcId="{2B8E54F8-AC1D-4553-B17F-62116B71E748}" destId="{4DB4E4A5-52DC-45E5-80CE-527F063E9E5E}" srcOrd="0" destOrd="0" presId="urn:microsoft.com/office/officeart/2005/8/layout/vList5"/>
    <dgm:cxn modelId="{86DA3FAC-3764-4F76-81EE-FF3E84D2B509}" type="presOf" srcId="{F1E2A59F-0589-4D00-B86C-BD069D0EF49B}" destId="{3D16C699-5B0C-4FB1-BE15-5B70F1050736}" srcOrd="0" destOrd="5" presId="urn:microsoft.com/office/officeart/2005/8/layout/vList5"/>
    <dgm:cxn modelId="{2F5924B3-8A22-4567-9379-95AB0832CAC8}" type="presOf" srcId="{55079485-9993-49A7-B062-D69766CF8DD3}" destId="{C8F996D8-770A-43AA-A7A3-D8A8A8870045}" srcOrd="0" destOrd="2" presId="urn:microsoft.com/office/officeart/2005/8/layout/vList5"/>
    <dgm:cxn modelId="{8103A2B9-9FA5-4929-890D-9595D1CF6EA2}" type="presOf" srcId="{72C4498B-FCBB-4392-A0BA-C11B3813B481}" destId="{C8F996D8-770A-43AA-A7A3-D8A8A8870045}" srcOrd="0" destOrd="0" presId="urn:microsoft.com/office/officeart/2005/8/layout/vList5"/>
    <dgm:cxn modelId="{B9D961BE-BDEB-4F8D-8EB7-1ACF9871C445}" type="presOf" srcId="{E617690C-7B74-4F4B-9FA0-A5329A87AAA3}" destId="{C8F996D8-770A-43AA-A7A3-D8A8A8870045}" srcOrd="0" destOrd="1" presId="urn:microsoft.com/office/officeart/2005/8/layout/vList5"/>
    <dgm:cxn modelId="{AB4FFBBF-1D02-4EA1-A36E-5F59D34BDCE3}" srcId="{15572A4E-59CF-4B8A-A369-89D491BE9666}" destId="{329F3863-4D40-4276-A152-102E7F26DAAC}" srcOrd="0" destOrd="0" parTransId="{DB86A70F-F0EF-4416-8F89-73697864F6F4}" sibTransId="{64B583BA-4F8B-4B0A-8412-E5A6EEAB9737}"/>
    <dgm:cxn modelId="{2F9BC7D0-D5FB-438C-AEE4-A24E16412083}" srcId="{329F3863-4D40-4276-A152-102E7F26DAAC}" destId="{388FC312-7508-470B-8F3F-C08784293690}" srcOrd="0" destOrd="0" parTransId="{3CD628F4-9CA0-4B40-8D28-FB931FB4C8AF}" sibTransId="{9DB3561D-3D49-4DC7-90B1-792C613A7BB0}"/>
    <dgm:cxn modelId="{F3D88CD1-B24D-48A5-B6E9-06CB1F9CE504}" srcId="{50144149-1C28-4CE5-B1F6-5053DA7A1356}" destId="{2B8E54F8-AC1D-4553-B17F-62116B71E748}" srcOrd="0" destOrd="0" parTransId="{C2B28827-0365-49D2-91A6-E2C17A3B1633}" sibTransId="{F46002F3-E543-4412-9AB6-D5282F576932}"/>
    <dgm:cxn modelId="{BEB4A7E2-90E9-46D2-BDF0-8150B616E11E}" srcId="{50144149-1C28-4CE5-B1F6-5053DA7A1356}" destId="{C2D1DDF2-7FED-4A7D-A01D-2D31AFCEFE0D}" srcOrd="1" destOrd="0" parTransId="{4D683A51-4F27-463F-87A9-4ECD9DFD8C79}" sibTransId="{678352C8-1B70-4FCC-872B-99D78C29CCE9}"/>
    <dgm:cxn modelId="{ED6162F6-DD17-412B-9BD6-AE04FA83A346}" type="presOf" srcId="{9194AEB6-3E42-48B6-8C54-6A3396DC8067}" destId="{4DB4E4A5-52DC-45E5-80CE-527F063E9E5E}" srcOrd="0" destOrd="2" presId="urn:microsoft.com/office/officeart/2005/8/layout/vList5"/>
    <dgm:cxn modelId="{7E0F09FA-E026-49AE-B58A-2E58E2E15AF0}" srcId="{329F3863-4D40-4276-A152-102E7F26DAAC}" destId="{B4B8A677-B807-4CE3-9C5D-5E4398AD65B0}" srcOrd="2" destOrd="0" parTransId="{1C44FCDE-101A-46CC-99F1-B8F6074F9426}" sibTransId="{11F6A374-0F5C-4CFF-B676-3EE49AEFE4EF}"/>
    <dgm:cxn modelId="{54D081AC-99EF-44FF-A4A0-75FBD4460D2B}" type="presParOf" srcId="{33E7C457-6EA6-4A29-9378-E27856EFFC05}" destId="{9DC64ABE-E0B3-41C6-9F38-D359055448C5}" srcOrd="0" destOrd="0" presId="urn:microsoft.com/office/officeart/2005/8/layout/vList5"/>
    <dgm:cxn modelId="{00C55908-E696-477A-BD86-2271673FE222}" type="presParOf" srcId="{9DC64ABE-E0B3-41C6-9F38-D359055448C5}" destId="{3E220D0D-1186-4981-A992-95E9CFBEE759}" srcOrd="0" destOrd="0" presId="urn:microsoft.com/office/officeart/2005/8/layout/vList5"/>
    <dgm:cxn modelId="{312E3DA3-D8C1-4FE6-8A89-1699C619B453}" type="presParOf" srcId="{9DC64ABE-E0B3-41C6-9F38-D359055448C5}" destId="{3D16C699-5B0C-4FB1-BE15-5B70F1050736}" srcOrd="1" destOrd="0" presId="urn:microsoft.com/office/officeart/2005/8/layout/vList5"/>
    <dgm:cxn modelId="{A690D106-5A32-4304-BFBA-F20056CBA7B0}" type="presParOf" srcId="{33E7C457-6EA6-4A29-9378-E27856EFFC05}" destId="{4C7D5370-79A7-46F2-8AFC-244BB5054616}" srcOrd="1" destOrd="0" presId="urn:microsoft.com/office/officeart/2005/8/layout/vList5"/>
    <dgm:cxn modelId="{80911DBB-14B2-4EB6-A656-36CA6F8FD03D}" type="presParOf" srcId="{33E7C457-6EA6-4A29-9378-E27856EFFC05}" destId="{B03C1AFF-7E9A-4FE7-AE48-921EEEBB0D62}" srcOrd="2" destOrd="0" presId="urn:microsoft.com/office/officeart/2005/8/layout/vList5"/>
    <dgm:cxn modelId="{D87C43C3-0EE9-47CE-BE7F-7A70ACC178FB}" type="presParOf" srcId="{B03C1AFF-7E9A-4FE7-AE48-921EEEBB0D62}" destId="{EFBE4384-4EDD-4957-B90C-CC49D7BE80B7}" srcOrd="0" destOrd="0" presId="urn:microsoft.com/office/officeart/2005/8/layout/vList5"/>
    <dgm:cxn modelId="{59F01B08-61EB-478D-857B-6836836AC889}" type="presParOf" srcId="{B03C1AFF-7E9A-4FE7-AE48-921EEEBB0D62}" destId="{C8F996D8-770A-43AA-A7A3-D8A8A8870045}" srcOrd="1" destOrd="0" presId="urn:microsoft.com/office/officeart/2005/8/layout/vList5"/>
    <dgm:cxn modelId="{76D77A0E-B515-4ED5-AA0C-A5A1DBDF0DDE}" type="presParOf" srcId="{33E7C457-6EA6-4A29-9378-E27856EFFC05}" destId="{8219BB26-93B8-49F8-9683-EA69FDB85571}" srcOrd="3" destOrd="0" presId="urn:microsoft.com/office/officeart/2005/8/layout/vList5"/>
    <dgm:cxn modelId="{38F7C710-E3AD-479D-9FA3-41651EC89D93}" type="presParOf" srcId="{33E7C457-6EA6-4A29-9378-E27856EFFC05}" destId="{5EE40179-1E7B-4A9D-A36D-0F66DA4184F5}" srcOrd="4" destOrd="0" presId="urn:microsoft.com/office/officeart/2005/8/layout/vList5"/>
    <dgm:cxn modelId="{4B59281C-84F2-4DA0-949F-8C203713150B}" type="presParOf" srcId="{5EE40179-1E7B-4A9D-A36D-0F66DA4184F5}" destId="{7CF06CF9-32AB-4A2F-B875-A5BF1D78E254}" srcOrd="0" destOrd="0" presId="urn:microsoft.com/office/officeart/2005/8/layout/vList5"/>
    <dgm:cxn modelId="{30A7184E-E7EC-48D4-975E-6A310B85F2DB}" type="presParOf" srcId="{5EE40179-1E7B-4A9D-A36D-0F66DA4184F5}" destId="{4DB4E4A5-52DC-45E5-80CE-527F063E9E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ECA7C-3090-4BFA-B535-61BB9BF0EB3B}">
      <dsp:nvSpPr>
        <dsp:cNvPr id="0" name=""/>
        <dsp:cNvSpPr/>
      </dsp:nvSpPr>
      <dsp:spPr>
        <a:xfrm>
          <a:off x="17446" y="0"/>
          <a:ext cx="4060621" cy="4767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Pre-processing</a:t>
          </a:r>
        </a:p>
      </dsp:txBody>
      <dsp:txXfrm>
        <a:off x="255844" y="0"/>
        <a:ext cx="3583826" cy="476795"/>
      </dsp:txXfrm>
    </dsp:sp>
    <dsp:sp modelId="{E034F3DA-2073-4478-BDF2-9698EEC5ECFC}">
      <dsp:nvSpPr>
        <dsp:cNvPr id="0" name=""/>
        <dsp:cNvSpPr/>
      </dsp:nvSpPr>
      <dsp:spPr>
        <a:xfrm>
          <a:off x="17446" y="536394"/>
          <a:ext cx="3248497" cy="5813605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Data acquisition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Reshape footfall data by location name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Aggregate the data by Date for daily sum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 weather and holidays data to footfall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Stationarity check of the time series using ADF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Decompose the data to trend, seasonal and residual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Finding outliers using DB Scan and LOF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400" kern="1200" dirty="0"/>
        </a:p>
      </dsp:txBody>
      <dsp:txXfrm>
        <a:off x="17446" y="536394"/>
        <a:ext cx="3248497" cy="5813605"/>
      </dsp:txXfrm>
    </dsp:sp>
    <dsp:sp modelId="{1B7C577B-B89C-4190-B1F3-0D7CE9947F05}">
      <dsp:nvSpPr>
        <dsp:cNvPr id="0" name=""/>
        <dsp:cNvSpPr/>
      </dsp:nvSpPr>
      <dsp:spPr>
        <a:xfrm>
          <a:off x="3862489" y="0"/>
          <a:ext cx="4060621" cy="4767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engineering</a:t>
          </a:r>
        </a:p>
      </dsp:txBody>
      <dsp:txXfrm>
        <a:off x="4100887" y="0"/>
        <a:ext cx="3583826" cy="476795"/>
      </dsp:txXfrm>
    </dsp:sp>
    <dsp:sp modelId="{A8C296B7-21EF-449F-A836-C93BFB3061A8}">
      <dsp:nvSpPr>
        <dsp:cNvPr id="0" name=""/>
        <dsp:cNvSpPr/>
      </dsp:nvSpPr>
      <dsp:spPr>
        <a:xfrm>
          <a:off x="3862489" y="536394"/>
          <a:ext cx="3248497" cy="5813605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total </a:t>
          </a:r>
          <a:r>
            <a:rPr lang="en-US" sz="2000" kern="1200" dirty="0" err="1"/>
            <a:t>InCount</a:t>
          </a:r>
          <a:r>
            <a:rPr lang="en-US" sz="2000" kern="1200" dirty="0"/>
            <a:t> Column as the new column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PCA analysis for dimensionality reduction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lag columns for 7 days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Converting categorical columns to numerical columns using target encoding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Normalize </a:t>
          </a:r>
          <a:r>
            <a:rPr lang="en-US" sz="2000" kern="1200" dirty="0" err="1"/>
            <a:t>InCount</a:t>
          </a:r>
          <a:r>
            <a:rPr lang="en-US" sz="2000" kern="1200" dirty="0"/>
            <a:t> and other variables using </a:t>
          </a:r>
          <a:r>
            <a:rPr lang="en-US" sz="2000" kern="1200" dirty="0" err="1"/>
            <a:t>MinMaxScaler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Check for missing data and Impute them with KNN Impute </a:t>
          </a:r>
          <a:r>
            <a:rPr lang="en-US" sz="900" kern="1200" dirty="0"/>
            <a:t>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Prepare normal data, detrended data set separately</a:t>
          </a:r>
        </a:p>
      </dsp:txBody>
      <dsp:txXfrm>
        <a:off x="3862489" y="536394"/>
        <a:ext cx="3248497" cy="5813605"/>
      </dsp:txXfrm>
    </dsp:sp>
    <dsp:sp modelId="{0F76F796-22EC-4220-9CD3-BC1426E786AF}">
      <dsp:nvSpPr>
        <dsp:cNvPr id="0" name=""/>
        <dsp:cNvSpPr/>
      </dsp:nvSpPr>
      <dsp:spPr>
        <a:xfrm>
          <a:off x="7707532" y="0"/>
          <a:ext cx="4060621" cy="4767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Visualization</a:t>
          </a:r>
        </a:p>
      </dsp:txBody>
      <dsp:txXfrm>
        <a:off x="7945930" y="0"/>
        <a:ext cx="3583826" cy="476795"/>
      </dsp:txXfrm>
    </dsp:sp>
    <dsp:sp modelId="{C10CEDC7-D099-4A15-B8C2-A0C844FFD9D5}">
      <dsp:nvSpPr>
        <dsp:cNvPr id="0" name=""/>
        <dsp:cNvSpPr/>
      </dsp:nvSpPr>
      <dsp:spPr>
        <a:xfrm>
          <a:off x="7707532" y="536394"/>
          <a:ext cx="3248497" cy="5813605"/>
        </a:xfrm>
        <a:prstGeom prst="rect">
          <a:avLst/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ggplot</a:t>
          </a:r>
          <a:r>
            <a:rPr lang="en-US" sz="1800" kern="1200" dirty="0"/>
            <a:t> – univariate and multi-variate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Kernel density plots (multi-</a:t>
          </a:r>
          <a:r>
            <a:rPr lang="en-US" sz="1800" kern="1200" dirty="0" err="1"/>
            <a:t>dimenstional</a:t>
          </a:r>
          <a:r>
            <a:rPr lang="en-US" sz="1800" kern="1200" dirty="0"/>
            <a:t>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Swam plot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Strip plot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Box plot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Boxen</a:t>
          </a:r>
          <a:r>
            <a:rPr lang="en-US" sz="1800" kern="1200" dirty="0"/>
            <a:t> plot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Violen</a:t>
          </a:r>
          <a:r>
            <a:rPr lang="en-US" sz="1800" kern="1200" dirty="0"/>
            <a:t> plot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Count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Line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Facet wrap (multi-dimensional)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Scatter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Pair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Categorical nominal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Relational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Autocorrelation plots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Histogram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Heatmaps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Categorical distribution plot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7707532" y="536394"/>
        <a:ext cx="3248497" cy="5813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6C699-5B0C-4FB1-BE15-5B70F1050736}">
      <dsp:nvSpPr>
        <dsp:cNvPr id="0" name=""/>
        <dsp:cNvSpPr/>
      </dsp:nvSpPr>
      <dsp:spPr>
        <a:xfrm rot="5400000">
          <a:off x="6641289" y="-2564931"/>
          <a:ext cx="1778605" cy="7087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reshape_location_name</a:t>
          </a:r>
          <a:r>
            <a:rPr lang="en-US" sz="1600" b="0" kern="1200" dirty="0"/>
            <a:t>() , Aggregate()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imputeData</a:t>
          </a:r>
          <a:r>
            <a:rPr lang="en-US" sz="1600" b="0" kern="1200" dirty="0"/>
            <a:t>(), </a:t>
          </a:r>
          <a:r>
            <a:rPr lang="en-US" sz="1600" b="0" kern="1200" dirty="0" err="1"/>
            <a:t>encode_variables</a:t>
          </a:r>
          <a:r>
            <a:rPr lang="en-US" sz="1600" b="0" kern="1200" dirty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merge_data</a:t>
          </a:r>
          <a:r>
            <a:rPr lang="en-US" sz="1600" b="0" kern="1200" dirty="0"/>
            <a:t>() , </a:t>
          </a:r>
          <a:r>
            <a:rPr lang="en-US" sz="1600" b="0" kern="1200" dirty="0" err="1"/>
            <a:t>add_new_column</a:t>
          </a:r>
          <a:r>
            <a:rPr lang="en-US" sz="1600" b="0" kern="1200" dirty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createStationarySeries</a:t>
          </a:r>
          <a:r>
            <a:rPr lang="en-US" sz="1600" b="0" kern="1200" dirty="0"/>
            <a:t>() ,</a:t>
          </a:r>
          <a:r>
            <a:rPr lang="en-US" sz="1600" b="0" kern="1200" dirty="0" err="1"/>
            <a:t>checkForMissingValues</a:t>
          </a:r>
          <a:r>
            <a:rPr lang="en-US" sz="1600" b="0" kern="1200" dirty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normalizeTargetVariable</a:t>
          </a:r>
          <a:r>
            <a:rPr lang="en-US" sz="1600" b="0" kern="1200" dirty="0"/>
            <a:t>() ,</a:t>
          </a:r>
          <a:r>
            <a:rPr lang="en-US" sz="1600" b="0" kern="1200" dirty="0" err="1"/>
            <a:t>findoutliers_DBSCAN</a:t>
          </a:r>
          <a:r>
            <a:rPr lang="en-US" sz="1600" b="0" kern="1200" dirty="0"/>
            <a:t>()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 err="1"/>
            <a:t>findoutliers_lof</a:t>
          </a:r>
          <a:r>
            <a:rPr lang="en-US" sz="1600" b="0" kern="1200" dirty="0"/>
            <a:t>() , </a:t>
          </a:r>
          <a:r>
            <a:rPr lang="en-US" sz="1600" b="0" kern="1200" dirty="0" err="1"/>
            <a:t>decomposeTimeSeries</a:t>
          </a:r>
          <a:r>
            <a:rPr lang="en-US" sz="1600" b="0" kern="1200" dirty="0"/>
            <a:t>(), </a:t>
          </a:r>
          <a:r>
            <a:rPr lang="en-US" sz="1600" b="0" kern="1200" dirty="0" err="1"/>
            <a:t>applyPCA</a:t>
          </a:r>
          <a:r>
            <a:rPr lang="en-US" sz="1600" b="0" kern="1200" dirty="0"/>
            <a:t>()</a:t>
          </a:r>
          <a:endParaRPr lang="en-US" sz="1600" kern="1200" dirty="0"/>
        </a:p>
      </dsp:txBody>
      <dsp:txXfrm rot="-5400000">
        <a:off x="3986784" y="176398"/>
        <a:ext cx="7000792" cy="1604957"/>
      </dsp:txXfrm>
    </dsp:sp>
    <dsp:sp modelId="{3E220D0D-1186-4981-A992-95E9CFBEE759}">
      <dsp:nvSpPr>
        <dsp:cNvPr id="0" name=""/>
        <dsp:cNvSpPr/>
      </dsp:nvSpPr>
      <dsp:spPr>
        <a:xfrm>
          <a:off x="7512" y="49872"/>
          <a:ext cx="3986784" cy="1831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Pre-processing class</a:t>
          </a:r>
        </a:p>
      </dsp:txBody>
      <dsp:txXfrm>
        <a:off x="96899" y="139259"/>
        <a:ext cx="3808010" cy="1652326"/>
      </dsp:txXfrm>
    </dsp:sp>
    <dsp:sp modelId="{C8F996D8-770A-43AA-A7A3-D8A8A8870045}">
      <dsp:nvSpPr>
        <dsp:cNvPr id="0" name=""/>
        <dsp:cNvSpPr/>
      </dsp:nvSpPr>
      <dsp:spPr>
        <a:xfrm rot="5400000">
          <a:off x="7091451" y="-1123642"/>
          <a:ext cx="847183" cy="7087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createLagVariables</a:t>
          </a:r>
          <a:r>
            <a:rPr lang="en-US" sz="1800" b="0" kern="1200" dirty="0"/>
            <a:t>()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createforecastTargetVariables</a:t>
          </a:r>
          <a:r>
            <a:rPr lang="en-US" sz="1800" b="0" kern="1200" dirty="0"/>
            <a:t>()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 err="1"/>
            <a:t>createLagDiffVariables</a:t>
          </a:r>
          <a:r>
            <a:rPr lang="en-US" sz="1800" b="0" kern="1200" dirty="0"/>
            <a:t>()</a:t>
          </a:r>
          <a:endParaRPr lang="en-US" sz="1800" kern="1200" dirty="0"/>
        </a:p>
      </dsp:txBody>
      <dsp:txXfrm rot="-5400000">
        <a:off x="3971235" y="2037930"/>
        <a:ext cx="7046260" cy="764471"/>
      </dsp:txXfrm>
    </dsp:sp>
    <dsp:sp modelId="{EFBE4384-4EDD-4957-B90C-CC49D7BE80B7}">
      <dsp:nvSpPr>
        <dsp:cNvPr id="0" name=""/>
        <dsp:cNvSpPr/>
      </dsp:nvSpPr>
      <dsp:spPr>
        <a:xfrm>
          <a:off x="0" y="1970197"/>
          <a:ext cx="3986784" cy="863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Lagging class</a:t>
          </a:r>
        </a:p>
      </dsp:txBody>
      <dsp:txXfrm>
        <a:off x="42172" y="2012369"/>
        <a:ext cx="3902440" cy="779559"/>
      </dsp:txXfrm>
    </dsp:sp>
    <dsp:sp modelId="{4DB4E4A5-52DC-45E5-80CE-527F063E9E5E}">
      <dsp:nvSpPr>
        <dsp:cNvPr id="0" name=""/>
        <dsp:cNvSpPr/>
      </dsp:nvSpPr>
      <dsp:spPr>
        <a:xfrm rot="5400000">
          <a:off x="7007759" y="-52918"/>
          <a:ext cx="997106" cy="70876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800" b="0" kern="1200" dirty="0" err="1"/>
            <a:t>target_encoding</a:t>
          </a:r>
          <a:r>
            <a:rPr lang="en-US" sz="1800" b="0" kern="1200" dirty="0"/>
            <a:t>()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800" b="0" kern="1200" dirty="0" err="1"/>
            <a:t>fit_transform</a:t>
          </a:r>
          <a:r>
            <a:rPr lang="en-US" sz="1800" b="0" kern="1200" dirty="0"/>
            <a:t>()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 </a:t>
          </a:r>
          <a:r>
            <a:rPr lang="en-US" sz="1800" b="0" kern="1200" dirty="0" err="1"/>
            <a:t>onehot_encode_integers</a:t>
          </a:r>
          <a:r>
            <a:rPr lang="en-US" sz="1800" b="0" kern="1200" dirty="0"/>
            <a:t>()</a:t>
          </a:r>
          <a:endParaRPr lang="en-US" sz="2400" kern="1200" dirty="0"/>
        </a:p>
      </dsp:txBody>
      <dsp:txXfrm rot="-5400000">
        <a:off x="3962505" y="3041011"/>
        <a:ext cx="7038941" cy="899756"/>
      </dsp:txXfrm>
    </dsp:sp>
    <dsp:sp modelId="{7CF06CF9-32AB-4A2F-B875-A5BF1D78E254}">
      <dsp:nvSpPr>
        <dsp:cNvPr id="0" name=""/>
        <dsp:cNvSpPr/>
      </dsp:nvSpPr>
      <dsp:spPr>
        <a:xfrm>
          <a:off x="0" y="2918125"/>
          <a:ext cx="3986784" cy="11005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MulticolumnEncoder</a:t>
          </a:r>
          <a:r>
            <a:rPr lang="en-US" sz="3100" kern="1200" dirty="0"/>
            <a:t> class</a:t>
          </a:r>
        </a:p>
      </dsp:txBody>
      <dsp:txXfrm>
        <a:off x="53724" y="2971849"/>
        <a:ext cx="3879336" cy="99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82C-30B0-49AD-B6DF-3A379A90E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711FC-6F1D-4CD3-A723-379F7DBE5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0D26-0DB3-4CB6-B965-00166B30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F3262-83E8-4F97-9EE4-200A963C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B60E-FBF6-4CB0-8580-F8E0C81F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71D0-2371-463C-B366-C25EBCCE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89CFC-B04E-4207-8ACD-512B899E1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DF2A-5064-4498-9D68-B3B360E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C59F0-CFD7-41E4-946B-C0BB25A1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FDC8-5AFC-47D5-AEEA-C0993D30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A5FEC-E3AE-48C7-A2E9-9FCDBB5FA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CA22E-E241-4EB7-AE6A-600F9773A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A4B2-CBB0-479A-A41A-D221627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0F53-7985-497D-A2A6-AD872D0A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BA1F-7238-4AD9-B9A9-B889A8BD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2CA7-ED92-491A-BD8D-241BDA10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0A76-5E1E-4A1C-AE9C-EFB755F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A687-0D4C-441F-822C-4EAAC2E7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47A6-26D6-4BE0-90D8-936D5C0B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A4AB-466E-42F7-8058-EF4EE468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CA7-6CB2-48D7-991C-EC844C04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1D87-EED0-4C96-B004-EEEBEA1F3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098A-4A02-4C4F-AB56-1011D8A2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9E34-AD8B-460B-8395-C0722317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BE41-1A44-4CEA-8EF2-19139709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8E10-D153-4B89-91C6-BEB0790F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3C29-64E0-4243-9DBB-8E843AF5B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FE9D0-293C-40BB-A76A-488C0D40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AB1E0-1B65-4982-A2F2-9FE99F1A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84B1-5DE3-40BE-9BBC-77883186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4CAD4-2EB6-4B96-8124-2AA4A19C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3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71BE-7C92-48E3-A254-661CE81F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C0F6-E452-499E-9071-7B8A927B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5F306-6A53-47E5-86F6-FB1E4552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144B-2253-4454-BE07-50A83BE6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2D89F-7FD9-43F5-9241-1C1ABA952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EB61D-0452-441C-A2B8-1C0F67A1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BE75E-0D3B-4E58-9607-BEF415D0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F09EB-C1FF-43C7-A1D0-EEC469C9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FC54-F9FE-4264-9B53-E8D2537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61287-3E33-4B57-9B66-8715D235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DEE74-0644-48A7-8128-EC4633CB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D34CD-7EB3-41C6-8F5B-A06AEB24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3E638-0F1F-41CA-A124-A32B5F5A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C5F37-1C8F-4374-82B7-19B6CD0D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B414-D3D4-43C1-A9BC-84F9DB34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B806-6AE8-40B7-BBF0-CADBCA8B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412C-7A82-4479-B86E-A942044AA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043A7-ACBF-422D-99A9-C617A9A9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EF01-1D00-4D72-B998-F190EDEA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EAB0-E3F3-447E-9515-D6D31350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63816-9DD3-4438-8AC3-6303F2A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305F-3EA5-444A-B76F-17659EA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52B66-E241-4CF4-A024-39EF15A09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84403-9C2E-4CC9-B6BD-995E0A9C3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74FA-871D-4011-AE24-D902CE0A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A4742-D9A0-458E-BE9A-085D9143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7DB0-61BD-4633-8774-43748B4F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FAE0E-DDFF-4A58-9705-9BEE0E1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649D-D434-4D2A-973D-C92C27EE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B0DD-BD65-4C31-A352-D675F47CC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FAEEF-F9B8-44B5-A539-7F12A9619871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0670-79A1-4661-B27D-622D144FA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340A-A76F-429F-8B0A-8E1D1B671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FBD9-2A96-4239-B387-12630CA35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62C39F-A007-4329-9451-432C7789C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573496"/>
              </p:ext>
            </p:extLst>
          </p:nvPr>
        </p:nvGraphicFramePr>
        <p:xfrm>
          <a:off x="193040" y="325120"/>
          <a:ext cx="11785600" cy="63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91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DDB616-1332-4EFA-A552-798B8AABA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793710"/>
              </p:ext>
            </p:extLst>
          </p:nvPr>
        </p:nvGraphicFramePr>
        <p:xfrm>
          <a:off x="447040" y="132080"/>
          <a:ext cx="11074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16818F2-6A54-4E7C-A3FE-6FC20B7FC28C}"/>
              </a:ext>
            </a:extLst>
          </p:cNvPr>
          <p:cNvGrpSpPr/>
          <p:nvPr/>
        </p:nvGrpSpPr>
        <p:grpSpPr>
          <a:xfrm>
            <a:off x="4433824" y="4340552"/>
            <a:ext cx="7103151" cy="2170112"/>
            <a:chOff x="3986784" y="4736656"/>
            <a:chExt cx="7103151" cy="1279206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E0BE090B-0DCE-41F3-87CC-4020E6BAF99E}"/>
                </a:ext>
              </a:extLst>
            </p:cNvPr>
            <p:cNvSpPr/>
            <p:nvPr/>
          </p:nvSpPr>
          <p:spPr>
            <a:xfrm rot="5400000">
              <a:off x="6893928" y="1829512"/>
              <a:ext cx="1273327" cy="7087616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: Top Corners Rounded 4">
              <a:extLst>
                <a:ext uri="{FF2B5EF4-FFF2-40B4-BE49-F238E27FC236}">
                  <a16:creationId xmlns:a16="http://schemas.microsoft.com/office/drawing/2014/main" id="{A92F6377-F34D-46FA-B69F-E5415A5657C0}"/>
                </a:ext>
              </a:extLst>
            </p:cNvPr>
            <p:cNvSpPr txBox="1"/>
            <p:nvPr/>
          </p:nvSpPr>
          <p:spPr>
            <a:xfrm>
              <a:off x="4064478" y="4742535"/>
              <a:ext cx="7025457" cy="12733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730" tIns="62865" rIns="125730" bIns="62865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init_gg_plots</a:t>
              </a:r>
              <a:r>
                <a:rPr lang="en-US" dirty="0"/>
                <a:t>(), </a:t>
              </a:r>
              <a:r>
                <a:rPr lang="en-US" dirty="0" err="1"/>
                <a:t>uni_variate_ggplot_histogram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facet_ggplot_histogram</a:t>
              </a:r>
              <a:r>
                <a:rPr lang="en-US" dirty="0"/>
                <a:t>(), </a:t>
              </a:r>
              <a:r>
                <a:rPr lang="en-US" dirty="0" err="1"/>
                <a:t>scatter_plot_ggplot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plot_graphs</a:t>
              </a:r>
              <a:r>
                <a:rPr lang="en-US" dirty="0"/>
                <a:t>(), </a:t>
              </a:r>
              <a:r>
                <a:rPr lang="en-US" dirty="0" err="1"/>
                <a:t>show_timedistribution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show_pairplot</a:t>
              </a:r>
              <a:r>
                <a:rPr lang="en-US" dirty="0"/>
                <a:t>(), </a:t>
              </a:r>
              <a:r>
                <a:rPr lang="en-US" dirty="0" err="1"/>
                <a:t>bi_variate_kernel_density_plot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show_categorical_plots</a:t>
              </a:r>
              <a:r>
                <a:rPr lang="en-US" dirty="0"/>
                <a:t>(), </a:t>
              </a:r>
              <a:r>
                <a:rPr lang="en-US" dirty="0" err="1"/>
                <a:t>ggplot_swarm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ggplot_count</a:t>
              </a:r>
              <a:r>
                <a:rPr lang="en-US" dirty="0"/>
                <a:t>(), </a:t>
              </a:r>
              <a:r>
                <a:rPr lang="en-US" dirty="0" err="1"/>
                <a:t>ggplot_cat</a:t>
              </a:r>
              <a:r>
                <a:rPr lang="en-US" dirty="0"/>
                <a:t>(), </a:t>
              </a:r>
              <a:r>
                <a:rPr lang="en-US" dirty="0" err="1"/>
                <a:t>relplot_cat</a:t>
              </a:r>
              <a:r>
                <a:rPr lang="en-US" dirty="0"/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Plotcategoricaldist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1E242C4-C44C-40DD-B751-4423F84C0F3B}"/>
              </a:ext>
            </a:extLst>
          </p:cNvPr>
          <p:cNvGrpSpPr/>
          <p:nvPr/>
        </p:nvGrpSpPr>
        <p:grpSpPr>
          <a:xfrm>
            <a:off x="447038" y="4239079"/>
            <a:ext cx="3986784" cy="2289311"/>
            <a:chOff x="0" y="4577490"/>
            <a:chExt cx="3986784" cy="15916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B0D6FA0-45E3-4A7C-A1ED-091FB77BC98F}"/>
                </a:ext>
              </a:extLst>
            </p:cNvPr>
            <p:cNvSpPr/>
            <p:nvPr/>
          </p:nvSpPr>
          <p:spPr>
            <a:xfrm>
              <a:off x="0" y="4577490"/>
              <a:ext cx="3986784" cy="15916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6">
              <a:extLst>
                <a:ext uri="{FF2B5EF4-FFF2-40B4-BE49-F238E27FC236}">
                  <a16:creationId xmlns:a16="http://schemas.microsoft.com/office/drawing/2014/main" id="{75A2B0A4-7BAA-409A-93B4-53065429AD25}"/>
                </a:ext>
              </a:extLst>
            </p:cNvPr>
            <p:cNvSpPr txBox="1"/>
            <p:nvPr/>
          </p:nvSpPr>
          <p:spPr>
            <a:xfrm>
              <a:off x="77698" y="4655188"/>
              <a:ext cx="3831388" cy="143626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59055" rIns="118110" bIns="5905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Visualization 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13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302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Ed, Aji (Nokia - AE/Dubai)</dc:creator>
  <cp:lastModifiedBy>Ed, Aji (Nokia - AE/Dubai)</cp:lastModifiedBy>
  <cp:revision>10</cp:revision>
  <dcterms:created xsi:type="dcterms:W3CDTF">2020-10-17T05:34:09Z</dcterms:created>
  <dcterms:modified xsi:type="dcterms:W3CDTF">2020-10-17T07:21:14Z</dcterms:modified>
</cp:coreProperties>
</file>