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340" r:id="rId4"/>
    <p:sldId id="260" r:id="rId5"/>
    <p:sldId id="261" r:id="rId6"/>
    <p:sldId id="262" r:id="rId7"/>
    <p:sldId id="339" r:id="rId8"/>
    <p:sldId id="341" r:id="rId9"/>
    <p:sldId id="342" r:id="rId10"/>
    <p:sldId id="343" r:id="rId11"/>
    <p:sldId id="344" r:id="rId12"/>
    <p:sldId id="345" r:id="rId13"/>
    <p:sldId id="347" r:id="rId14"/>
    <p:sldId id="346" r:id="rId15"/>
    <p:sldId id="348" r:id="rId16"/>
    <p:sldId id="3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37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374F7-12AE-49A2-83D6-4D4A7EC7A27A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43956-495F-44E6-AC1E-7A9662AF6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2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43956-495F-44E6-AC1E-7A9662AF6C4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6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91B3-0D73-B67F-4777-4E8A2978D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CCAF4-96DE-0E6C-A2A3-CEF68CD6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845A5-8F96-11ED-940C-7B2FCFC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6AFC-E18A-5621-E128-D0B3D748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EC13D-F103-79B1-BAFD-CDB81C0A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2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96B4-96D8-2CAE-E640-929E536B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1E6D-30E7-6538-075D-F325B3B2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FD054-4DF7-0095-E2CD-DEEF284B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5FA3-BD00-4EF7-6910-DCD0F8AB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3BEE-D383-816E-4709-66C18275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1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DE721-A647-C97A-99FD-BD41BA3D7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BB733-FC4D-0374-B2F9-9761F160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EB6C-C396-6EBF-7001-F926C7E1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4441-9CFE-5CB9-7529-9CC3029C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C1CB-6C33-AD1C-733A-F51D198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35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2A42B193-D468-4C85-A5B4-45CB7DE1E49C}"/>
              </a:ext>
            </a:extLst>
          </p:cNvPr>
          <p:cNvGrpSpPr/>
          <p:nvPr userDrawn="1"/>
        </p:nvGrpSpPr>
        <p:grpSpPr>
          <a:xfrm>
            <a:off x="264459" y="201707"/>
            <a:ext cx="11663083" cy="6454588"/>
            <a:chOff x="573741" y="411255"/>
            <a:chExt cx="7996518" cy="4308662"/>
          </a:xfrm>
        </p:grpSpPr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63937FB8-D795-42FB-BAA5-302B58091D95}"/>
                </a:ext>
              </a:extLst>
            </p:cNvPr>
            <p:cNvSpPr/>
            <p:nvPr/>
          </p:nvSpPr>
          <p:spPr>
            <a:xfrm>
              <a:off x="573741" y="423582"/>
              <a:ext cx="7996518" cy="4296335"/>
            </a:xfrm>
            <a:prstGeom prst="roundRect">
              <a:avLst>
                <a:gd name="adj" fmla="val 25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/>
            </a:p>
          </p:txBody>
        </p:sp>
        <p:sp>
          <p:nvSpPr>
            <p:cNvPr id="32" name="Rectángulo: esquinas superiores redondeadas 31">
              <a:extLst>
                <a:ext uri="{FF2B5EF4-FFF2-40B4-BE49-F238E27FC236}">
                  <a16:creationId xmlns:a16="http://schemas.microsoft.com/office/drawing/2014/main" id="{9FFEE883-D1A2-4C6E-80AE-3CED6F64A092}"/>
                </a:ext>
              </a:extLst>
            </p:cNvPr>
            <p:cNvSpPr/>
            <p:nvPr/>
          </p:nvSpPr>
          <p:spPr>
            <a:xfrm>
              <a:off x="573741" y="411255"/>
              <a:ext cx="7996518" cy="242361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48000">
                  <a:srgbClr val="C96581"/>
                </a:gs>
                <a:gs pos="22000">
                  <a:schemeClr val="accent2"/>
                </a:gs>
                <a:gs pos="0">
                  <a:schemeClr val="tx1"/>
                </a:gs>
                <a:gs pos="85000">
                  <a:schemeClr val="accent1"/>
                </a:gs>
                <a:gs pos="67000">
                  <a:schemeClr val="accent4">
                    <a:lumMod val="10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2400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3207F-3A99-479A-8D98-54FCC6B2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3EFF7-90E2-431F-8E31-BA0CE4C55B2F}" type="datetimeFigureOut">
              <a:rPr lang="en-US" smtClean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C894-7C47-47FE-979B-D1600C3F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3D13E-9C06-4F32-B4E5-20DCCDD9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EFFA-EA14-4325-A0F4-7973582784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0"/>
            <a:ext cx="10261600" cy="9540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1239" y="3075982"/>
            <a:ext cx="3400323" cy="52330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881239" y="2552671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881239" y="2029360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910441" y="3075982"/>
            <a:ext cx="3400323" cy="52330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910441" y="2552671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910441" y="2029360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910439" y="5501510"/>
            <a:ext cx="3400323" cy="52330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910439" y="4978199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910439" y="4454888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881239" y="5501510"/>
            <a:ext cx="3400323" cy="523309"/>
          </a:xfrm>
        </p:spPr>
        <p:txBody>
          <a:bodyPr>
            <a:normAutofit/>
          </a:bodyPr>
          <a:lstStyle>
            <a:lvl1pPr marL="0" indent="0" algn="ctr">
              <a:buNone/>
              <a:defRPr sz="1867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881239" y="4978199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881239" y="4454888"/>
            <a:ext cx="3400323" cy="523309"/>
          </a:xfrm>
        </p:spPr>
        <p:txBody>
          <a:bodyPr>
            <a:noAutofit/>
          </a:bodyPr>
          <a:lstStyle>
            <a:lvl1pPr marL="0" indent="0" algn="ctr">
              <a:buNone/>
              <a:defRPr sz="3333">
                <a:solidFill>
                  <a:schemeClr val="bg1"/>
                </a:solidFill>
                <a:latin typeface="Alata" panose="000005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25846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4587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1EF2-E721-00CF-C835-9435C104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B284-7C67-A7F4-7962-063C8758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B301-A47A-8E51-B16C-83F86F2A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930C-F03C-D134-86C4-0F4BBDF1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FB963-0E7D-0553-F999-7053303B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29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B1A5-7D24-B3F7-26DE-9F39045A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54FF-4DAE-383F-8A5B-D48F7797A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5CD1-A8EC-CDD2-A3F6-0FB24A0A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9AD9-8FC2-0986-444E-F27DFC26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7F0-B8FF-FFD1-297E-F44E8EA7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5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A7F8-FD53-25E7-0C4D-CCB62955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D1A9-9610-1445-72E6-82A2FB2E3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FCD02-B9F6-226F-3528-C7D900ED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946F1-D2C9-FC73-0D09-29F23D52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AF8C9-4F32-79E1-E599-99ED1EF4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DA067-BEC3-9C7E-7842-DD858FC8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1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EA95-FD09-A43A-1B2E-9569EC063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D8E9F-FE88-7D88-82A6-A30132C94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278F-BA55-3BB4-1977-353FB2CE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3E53-1301-7E5D-5C48-18AD3CCA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A9D80-ED86-EF35-E1F0-DD14465A0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72D7D-02B9-27DB-A437-19BE33B2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3DD30-E5AE-58E6-F149-37BCC5FD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0E71B-D9ED-D745-1B6D-64FB0EF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2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3D95-3A63-5862-6830-730BAE01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B3728-0EEF-9C24-788B-F61BD63B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730C3-052C-5081-9F43-A806A0D8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D827A-9949-2FF3-71A8-4566042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0BE8E-278C-F00C-7599-89694B95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C8F56-A4A3-2608-C4FA-10173DA6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379EF-E4AF-D77E-B845-5E185CA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337D-7017-9CFE-7551-7678BB3D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11AA-DCF4-749B-1A28-2E6303847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F63B7-4D00-A4B7-C769-32895756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6215-95DC-48D5-F68C-FEBD712C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AFBE8-221C-3336-EBDF-21EEBA5D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D6A9-DF3E-277D-4A8C-7EF9BE08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0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339F-B5D6-0348-12F4-D375647B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68185-5CA9-31CF-76CF-DD3A4D764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5122D-F749-A0B1-880C-F748F360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A990C-4511-1268-B70D-0F0691B1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D2054-5CDB-F1FD-E3D6-D8E74C18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C6762-D01E-E838-C6E7-8ED745F1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7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562B5-669C-A542-A336-44A811DC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3226-D221-EEFA-4D9B-590B5942E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D917-5403-3BDC-A6AC-F431F0833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0773-C49B-499F-AF28-C64DFBE35E98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42E2-DA53-5AAF-5E83-7BEC919B3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1F12-C19F-F148-F986-54709EDE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F7EB-CD03-4819-9388-EAC2ED195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1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9Qc3f0RpM&amp;t=18s" TargetMode="External"/><Relationship Id="rId2" Type="http://schemas.openxmlformats.org/officeDocument/2006/relationships/hyperlink" Target="https://trello.com/1/cards/6438c561324b51d6acb221e1/attachments/643ff55dd651987ffe1ad119/download/StockDataBANKBARODA_1.csv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satishnagar248@gmail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" Target="slide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slide" Target="slide9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slide" Target="slide11.xml"/><Relationship Id="rId5" Type="http://schemas.openxmlformats.org/officeDocument/2006/relationships/slide" Target="slide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64880-430E-6AD3-F05D-5EF0165A547B}"/>
              </a:ext>
            </a:extLst>
          </p:cNvPr>
          <p:cNvSpPr txBox="1"/>
          <p:nvPr/>
        </p:nvSpPr>
        <p:spPr>
          <a:xfrm>
            <a:off x="657776" y="2044451"/>
            <a:ext cx="364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TASK-6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7DC5E-FA66-C024-597B-2B8BBFF639A2}"/>
              </a:ext>
            </a:extLst>
          </p:cNvPr>
          <p:cNvSpPr txBox="1"/>
          <p:nvPr/>
        </p:nvSpPr>
        <p:spPr>
          <a:xfrm>
            <a:off x="626316" y="2407921"/>
            <a:ext cx="11293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4800" b="1" i="0" dirty="0">
                <a:solidFill>
                  <a:srgbClr val="21252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Reading </a:t>
            </a:r>
            <a:r>
              <a:rPr lang="en-US" sz="4800" b="1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  <a:r>
              <a:rPr lang="en-US" sz="4800" b="1" i="0" dirty="0">
                <a:solidFill>
                  <a:srgbClr val="21252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from </a:t>
            </a:r>
            <a:r>
              <a:rPr lang="en-US" sz="4800" b="1" i="0" dirty="0">
                <a:solidFill>
                  <a:srgbClr val="FFFF00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Bank of Baroda </a:t>
            </a:r>
            <a:r>
              <a:rPr lang="en-US" sz="4800" b="1" i="0" dirty="0">
                <a:solidFill>
                  <a:srgbClr val="212529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CSV file and plotting Candlestick pattern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BCD2-104F-05A2-CFB6-93102B254A52}"/>
              </a:ext>
            </a:extLst>
          </p:cNvPr>
          <p:cNvSpPr txBox="1"/>
          <p:nvPr/>
        </p:nvSpPr>
        <p:spPr>
          <a:xfrm>
            <a:off x="731520" y="4723890"/>
            <a:ext cx="6807200" cy="1328023"/>
          </a:xfrm>
          <a:prstGeom prst="flowChartAlternateProcess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SATISH NAGAR</a:t>
            </a:r>
          </a:p>
          <a:p>
            <a:r>
              <a:rPr lang="en-US" sz="2400" b="1" dirty="0"/>
              <a:t>DATA SCIENCE INTERN</a:t>
            </a:r>
          </a:p>
          <a:p>
            <a:r>
              <a:rPr lang="en-US" sz="2400" b="1" dirty="0"/>
              <a:t>AT HACKVEDA LTD.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D1D95-7597-12A9-2767-F40DD54C3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46" y="327944"/>
            <a:ext cx="2451856" cy="1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373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3C119-E4DF-6135-BD2F-67E254CB48EA}"/>
              </a:ext>
            </a:extLst>
          </p:cNvPr>
          <p:cNvSpPr txBox="1"/>
          <p:nvPr/>
        </p:nvSpPr>
        <p:spPr>
          <a:xfrm>
            <a:off x="1005840" y="399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Step 3 : Importing Libraries </a:t>
            </a:r>
          </a:p>
        </p:txBody>
      </p:sp>
      <p:grpSp>
        <p:nvGrpSpPr>
          <p:cNvPr id="5" name="Google Shape;12079;p23">
            <a:extLst>
              <a:ext uri="{FF2B5EF4-FFF2-40B4-BE49-F238E27FC236}">
                <a16:creationId xmlns:a16="http://schemas.microsoft.com/office/drawing/2014/main" id="{6DBBFE72-3F96-37F9-EBE6-E625EBFD252C}"/>
              </a:ext>
            </a:extLst>
          </p:cNvPr>
          <p:cNvGrpSpPr/>
          <p:nvPr/>
        </p:nvGrpSpPr>
        <p:grpSpPr>
          <a:xfrm>
            <a:off x="6705600" y="1140302"/>
            <a:ext cx="4584734" cy="4955698"/>
            <a:chOff x="4004875" y="1904625"/>
            <a:chExt cx="361875" cy="361875"/>
          </a:xfrm>
          <a:solidFill>
            <a:schemeClr val="bg1"/>
          </a:solidFill>
        </p:grpSpPr>
        <p:sp>
          <p:nvSpPr>
            <p:cNvPr id="6" name="Google Shape;12080;p23">
              <a:extLst>
                <a:ext uri="{FF2B5EF4-FFF2-40B4-BE49-F238E27FC236}">
                  <a16:creationId xmlns:a16="http://schemas.microsoft.com/office/drawing/2014/main" id="{E6E2C0B9-D8C9-9738-5246-C4A5FFFE47A2}"/>
                </a:ext>
              </a:extLst>
            </p:cNvPr>
            <p:cNvSpPr/>
            <p:nvPr/>
          </p:nvSpPr>
          <p:spPr>
            <a:xfrm>
              <a:off x="4114425" y="1994900"/>
              <a:ext cx="35050" cy="51675"/>
            </a:xfrm>
            <a:custGeom>
              <a:avLst/>
              <a:gdLst/>
              <a:ahLst/>
              <a:cxnLst/>
              <a:rect l="l" t="t" r="r" b="b"/>
              <a:pathLst>
                <a:path w="1402" h="2067" extrusionOk="0">
                  <a:moveTo>
                    <a:pt x="1062" y="1"/>
                  </a:moveTo>
                  <a:cubicBezTo>
                    <a:pt x="1017" y="1"/>
                    <a:pt x="969" y="19"/>
                    <a:pt x="927" y="62"/>
                  </a:cubicBezTo>
                  <a:lnTo>
                    <a:pt x="93" y="864"/>
                  </a:lnTo>
                  <a:cubicBezTo>
                    <a:pt x="1" y="957"/>
                    <a:pt x="1" y="1080"/>
                    <a:pt x="93" y="1173"/>
                  </a:cubicBezTo>
                  <a:lnTo>
                    <a:pt x="958" y="2006"/>
                  </a:lnTo>
                  <a:cubicBezTo>
                    <a:pt x="1001" y="2049"/>
                    <a:pt x="1050" y="2067"/>
                    <a:pt x="1099" y="2067"/>
                  </a:cubicBezTo>
                  <a:cubicBezTo>
                    <a:pt x="1258" y="2067"/>
                    <a:pt x="1401" y="1870"/>
                    <a:pt x="1235" y="1728"/>
                  </a:cubicBezTo>
                  <a:lnTo>
                    <a:pt x="556" y="1018"/>
                  </a:lnTo>
                  <a:lnTo>
                    <a:pt x="1205" y="370"/>
                  </a:lnTo>
                  <a:cubicBezTo>
                    <a:pt x="1347" y="204"/>
                    <a:pt x="1215" y="1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2081;p23">
              <a:extLst>
                <a:ext uri="{FF2B5EF4-FFF2-40B4-BE49-F238E27FC236}">
                  <a16:creationId xmlns:a16="http://schemas.microsoft.com/office/drawing/2014/main" id="{BB8F712C-7976-CC51-01C3-29612841FC73}"/>
                </a:ext>
              </a:extLst>
            </p:cNvPr>
            <p:cNvSpPr/>
            <p:nvPr/>
          </p:nvSpPr>
          <p:spPr>
            <a:xfrm>
              <a:off x="4222750" y="1994900"/>
              <a:ext cx="33675" cy="51675"/>
            </a:xfrm>
            <a:custGeom>
              <a:avLst/>
              <a:gdLst/>
              <a:ahLst/>
              <a:cxnLst/>
              <a:rect l="l" t="t" r="r" b="b"/>
              <a:pathLst>
                <a:path w="1347" h="2067" extrusionOk="0">
                  <a:moveTo>
                    <a:pt x="297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822" y="1049"/>
                  </a:lnTo>
                  <a:lnTo>
                    <a:pt x="174" y="1697"/>
                  </a:lnTo>
                  <a:cubicBezTo>
                    <a:pt x="31" y="1864"/>
                    <a:pt x="163" y="2067"/>
                    <a:pt x="330" y="2067"/>
                  </a:cubicBezTo>
                  <a:cubicBezTo>
                    <a:pt x="380" y="2067"/>
                    <a:pt x="433" y="2048"/>
                    <a:pt x="482" y="2006"/>
                  </a:cubicBezTo>
                  <a:lnTo>
                    <a:pt x="1285" y="1203"/>
                  </a:lnTo>
                  <a:cubicBezTo>
                    <a:pt x="1346" y="1111"/>
                    <a:pt x="1346" y="987"/>
                    <a:pt x="1285" y="895"/>
                  </a:cubicBezTo>
                  <a:lnTo>
                    <a:pt x="451" y="62"/>
                  </a:lnTo>
                  <a:cubicBezTo>
                    <a:pt x="401" y="19"/>
                    <a:pt x="348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2082;p23">
              <a:extLst>
                <a:ext uri="{FF2B5EF4-FFF2-40B4-BE49-F238E27FC236}">
                  <a16:creationId xmlns:a16="http://schemas.microsoft.com/office/drawing/2014/main" id="{752E39B2-112E-89B1-D922-9B54B427DFC0}"/>
                </a:ext>
              </a:extLst>
            </p:cNvPr>
            <p:cNvSpPr/>
            <p:nvPr/>
          </p:nvSpPr>
          <p:spPr>
            <a:xfrm>
              <a:off x="4165875" y="1982250"/>
              <a:ext cx="39625" cy="75850"/>
            </a:xfrm>
            <a:custGeom>
              <a:avLst/>
              <a:gdLst/>
              <a:ahLst/>
              <a:cxnLst/>
              <a:rect l="l" t="t" r="r" b="b"/>
              <a:pathLst>
                <a:path w="1585" h="3034" extrusionOk="0">
                  <a:moveTo>
                    <a:pt x="1357" y="1"/>
                  </a:moveTo>
                  <a:cubicBezTo>
                    <a:pt x="1272" y="1"/>
                    <a:pt x="1176" y="41"/>
                    <a:pt x="1153" y="135"/>
                  </a:cubicBezTo>
                  <a:lnTo>
                    <a:pt x="42" y="2759"/>
                  </a:lnTo>
                  <a:cubicBezTo>
                    <a:pt x="0" y="2923"/>
                    <a:pt x="124" y="3033"/>
                    <a:pt x="247" y="3033"/>
                  </a:cubicBezTo>
                  <a:cubicBezTo>
                    <a:pt x="309" y="3033"/>
                    <a:pt x="371" y="3006"/>
                    <a:pt x="412" y="2944"/>
                  </a:cubicBezTo>
                  <a:lnTo>
                    <a:pt x="1554" y="290"/>
                  </a:lnTo>
                  <a:cubicBezTo>
                    <a:pt x="1585" y="197"/>
                    <a:pt x="1523" y="74"/>
                    <a:pt x="1430" y="12"/>
                  </a:cubicBezTo>
                  <a:cubicBezTo>
                    <a:pt x="1408" y="5"/>
                    <a:pt x="1383" y="1"/>
                    <a:pt x="13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2083;p23">
              <a:extLst>
                <a:ext uri="{FF2B5EF4-FFF2-40B4-BE49-F238E27FC236}">
                  <a16:creationId xmlns:a16="http://schemas.microsoft.com/office/drawing/2014/main" id="{98604AEB-CB92-A513-16CA-3B4E72BA2D69}"/>
                </a:ext>
              </a:extLst>
            </p:cNvPr>
            <p:cNvSpPr/>
            <p:nvPr/>
          </p:nvSpPr>
          <p:spPr>
            <a:xfrm>
              <a:off x="4004875" y="1904625"/>
              <a:ext cx="361875" cy="361875"/>
            </a:xfrm>
            <a:custGeom>
              <a:avLst/>
              <a:gdLst/>
              <a:ahLst/>
              <a:cxnLst/>
              <a:rect l="l" t="t" r="r" b="b"/>
              <a:pathLst>
                <a:path w="14475" h="14475" extrusionOk="0">
                  <a:moveTo>
                    <a:pt x="10833" y="432"/>
                  </a:moveTo>
                  <a:cubicBezTo>
                    <a:pt x="11327" y="432"/>
                    <a:pt x="11728" y="802"/>
                    <a:pt x="11728" y="1296"/>
                  </a:cubicBezTo>
                  <a:lnTo>
                    <a:pt x="11728" y="1636"/>
                  </a:lnTo>
                  <a:lnTo>
                    <a:pt x="2747" y="1636"/>
                  </a:lnTo>
                  <a:lnTo>
                    <a:pt x="2747" y="1296"/>
                  </a:lnTo>
                  <a:cubicBezTo>
                    <a:pt x="2747" y="833"/>
                    <a:pt x="3148" y="432"/>
                    <a:pt x="3642" y="432"/>
                  </a:cubicBezTo>
                  <a:close/>
                  <a:moveTo>
                    <a:pt x="11728" y="2068"/>
                  </a:moveTo>
                  <a:lnTo>
                    <a:pt x="11728" y="6697"/>
                  </a:lnTo>
                  <a:cubicBezTo>
                    <a:pt x="11728" y="7191"/>
                    <a:pt x="11327" y="7592"/>
                    <a:pt x="10864" y="7592"/>
                  </a:cubicBezTo>
                  <a:lnTo>
                    <a:pt x="3642" y="7592"/>
                  </a:lnTo>
                  <a:cubicBezTo>
                    <a:pt x="3148" y="7592"/>
                    <a:pt x="2747" y="7191"/>
                    <a:pt x="2747" y="6697"/>
                  </a:cubicBezTo>
                  <a:lnTo>
                    <a:pt x="2747" y="2068"/>
                  </a:lnTo>
                  <a:close/>
                  <a:moveTo>
                    <a:pt x="14043" y="9660"/>
                  </a:moveTo>
                  <a:lnTo>
                    <a:pt x="14043" y="10678"/>
                  </a:lnTo>
                  <a:cubicBezTo>
                    <a:pt x="14043" y="11049"/>
                    <a:pt x="13734" y="11357"/>
                    <a:pt x="13395" y="11357"/>
                  </a:cubicBezTo>
                  <a:lnTo>
                    <a:pt x="13395" y="11326"/>
                  </a:lnTo>
                  <a:lnTo>
                    <a:pt x="1112" y="11326"/>
                  </a:lnTo>
                  <a:cubicBezTo>
                    <a:pt x="741" y="11326"/>
                    <a:pt x="433" y="11049"/>
                    <a:pt x="433" y="10678"/>
                  </a:cubicBezTo>
                  <a:lnTo>
                    <a:pt x="433" y="9660"/>
                  </a:lnTo>
                  <a:close/>
                  <a:moveTo>
                    <a:pt x="8148" y="11758"/>
                  </a:moveTo>
                  <a:lnTo>
                    <a:pt x="8148" y="13147"/>
                  </a:lnTo>
                  <a:lnTo>
                    <a:pt x="6389" y="13147"/>
                  </a:lnTo>
                  <a:lnTo>
                    <a:pt x="6389" y="11758"/>
                  </a:lnTo>
                  <a:close/>
                  <a:moveTo>
                    <a:pt x="3642" y="0"/>
                  </a:moveTo>
                  <a:cubicBezTo>
                    <a:pt x="2902" y="0"/>
                    <a:pt x="2315" y="586"/>
                    <a:pt x="2315" y="1296"/>
                  </a:cubicBezTo>
                  <a:lnTo>
                    <a:pt x="2315" y="2160"/>
                  </a:lnTo>
                  <a:lnTo>
                    <a:pt x="1081" y="2160"/>
                  </a:lnTo>
                  <a:cubicBezTo>
                    <a:pt x="494" y="2160"/>
                    <a:pt x="1" y="2654"/>
                    <a:pt x="1" y="3271"/>
                  </a:cubicBezTo>
                  <a:lnTo>
                    <a:pt x="1" y="3981"/>
                  </a:lnTo>
                  <a:cubicBezTo>
                    <a:pt x="1" y="4120"/>
                    <a:pt x="109" y="4189"/>
                    <a:pt x="217" y="4189"/>
                  </a:cubicBezTo>
                  <a:cubicBezTo>
                    <a:pt x="325" y="4189"/>
                    <a:pt x="433" y="4120"/>
                    <a:pt x="433" y="3981"/>
                  </a:cubicBezTo>
                  <a:lnTo>
                    <a:pt x="433" y="3271"/>
                  </a:lnTo>
                  <a:cubicBezTo>
                    <a:pt x="433" y="2901"/>
                    <a:pt x="710" y="2592"/>
                    <a:pt x="1081" y="2592"/>
                  </a:cubicBezTo>
                  <a:lnTo>
                    <a:pt x="2315" y="2592"/>
                  </a:lnTo>
                  <a:lnTo>
                    <a:pt x="2315" y="6697"/>
                  </a:lnTo>
                  <a:cubicBezTo>
                    <a:pt x="2315" y="7407"/>
                    <a:pt x="2902" y="7993"/>
                    <a:pt x="3642" y="7993"/>
                  </a:cubicBezTo>
                  <a:lnTo>
                    <a:pt x="10833" y="7993"/>
                  </a:lnTo>
                  <a:cubicBezTo>
                    <a:pt x="11574" y="7993"/>
                    <a:pt x="12129" y="7407"/>
                    <a:pt x="12129" y="6697"/>
                  </a:cubicBezTo>
                  <a:lnTo>
                    <a:pt x="12129" y="2592"/>
                  </a:lnTo>
                  <a:lnTo>
                    <a:pt x="13395" y="2592"/>
                  </a:lnTo>
                  <a:cubicBezTo>
                    <a:pt x="13734" y="2592"/>
                    <a:pt x="14043" y="2901"/>
                    <a:pt x="14043" y="3271"/>
                  </a:cubicBezTo>
                  <a:lnTo>
                    <a:pt x="14043" y="9228"/>
                  </a:lnTo>
                  <a:lnTo>
                    <a:pt x="433" y="9228"/>
                  </a:lnTo>
                  <a:lnTo>
                    <a:pt x="433" y="5185"/>
                  </a:lnTo>
                  <a:cubicBezTo>
                    <a:pt x="433" y="5046"/>
                    <a:pt x="325" y="4976"/>
                    <a:pt x="217" y="4976"/>
                  </a:cubicBezTo>
                  <a:cubicBezTo>
                    <a:pt x="109" y="4976"/>
                    <a:pt x="1" y="5046"/>
                    <a:pt x="1" y="5185"/>
                  </a:cubicBezTo>
                  <a:lnTo>
                    <a:pt x="1" y="10678"/>
                  </a:lnTo>
                  <a:cubicBezTo>
                    <a:pt x="1" y="11265"/>
                    <a:pt x="494" y="11758"/>
                    <a:pt x="1112" y="11758"/>
                  </a:cubicBezTo>
                  <a:lnTo>
                    <a:pt x="5957" y="11758"/>
                  </a:lnTo>
                  <a:lnTo>
                    <a:pt x="5957" y="13147"/>
                  </a:lnTo>
                  <a:lnTo>
                    <a:pt x="4877" y="13147"/>
                  </a:lnTo>
                  <a:cubicBezTo>
                    <a:pt x="4043" y="13147"/>
                    <a:pt x="4043" y="14474"/>
                    <a:pt x="4877" y="14474"/>
                  </a:cubicBezTo>
                  <a:lnTo>
                    <a:pt x="7809" y="14474"/>
                  </a:lnTo>
                  <a:cubicBezTo>
                    <a:pt x="8077" y="14474"/>
                    <a:pt x="8086" y="14071"/>
                    <a:pt x="7836" y="14071"/>
                  </a:cubicBezTo>
                  <a:cubicBezTo>
                    <a:pt x="7827" y="14071"/>
                    <a:pt x="7818" y="14072"/>
                    <a:pt x="7809" y="14073"/>
                  </a:cubicBezTo>
                  <a:lnTo>
                    <a:pt x="4877" y="14073"/>
                  </a:lnTo>
                  <a:cubicBezTo>
                    <a:pt x="4599" y="14011"/>
                    <a:pt x="4599" y="13610"/>
                    <a:pt x="4877" y="13579"/>
                  </a:cubicBezTo>
                  <a:lnTo>
                    <a:pt x="9599" y="13579"/>
                  </a:lnTo>
                  <a:cubicBezTo>
                    <a:pt x="9876" y="13610"/>
                    <a:pt x="9876" y="14011"/>
                    <a:pt x="9599" y="14073"/>
                  </a:cubicBezTo>
                  <a:lnTo>
                    <a:pt x="9043" y="14073"/>
                  </a:lnTo>
                  <a:cubicBezTo>
                    <a:pt x="8765" y="14073"/>
                    <a:pt x="8765" y="14474"/>
                    <a:pt x="9043" y="14474"/>
                  </a:cubicBezTo>
                  <a:lnTo>
                    <a:pt x="9599" y="14474"/>
                  </a:lnTo>
                  <a:cubicBezTo>
                    <a:pt x="10432" y="14474"/>
                    <a:pt x="10432" y="13147"/>
                    <a:pt x="9599" y="13147"/>
                  </a:cubicBezTo>
                  <a:lnTo>
                    <a:pt x="8549" y="13147"/>
                  </a:lnTo>
                  <a:lnTo>
                    <a:pt x="8549" y="11758"/>
                  </a:lnTo>
                  <a:lnTo>
                    <a:pt x="13364" y="11758"/>
                  </a:lnTo>
                  <a:cubicBezTo>
                    <a:pt x="13981" y="11758"/>
                    <a:pt x="14475" y="11265"/>
                    <a:pt x="14475" y="10678"/>
                  </a:cubicBezTo>
                  <a:lnTo>
                    <a:pt x="14475" y="3271"/>
                  </a:lnTo>
                  <a:cubicBezTo>
                    <a:pt x="14475" y="2654"/>
                    <a:pt x="13981" y="2160"/>
                    <a:pt x="13364" y="2160"/>
                  </a:cubicBezTo>
                  <a:lnTo>
                    <a:pt x="12129" y="2160"/>
                  </a:lnTo>
                  <a:lnTo>
                    <a:pt x="12129" y="1296"/>
                  </a:lnTo>
                  <a:cubicBezTo>
                    <a:pt x="12129" y="586"/>
                    <a:pt x="11574" y="0"/>
                    <a:pt x="1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2084;p23">
              <a:extLst>
                <a:ext uri="{FF2B5EF4-FFF2-40B4-BE49-F238E27FC236}">
                  <a16:creationId xmlns:a16="http://schemas.microsoft.com/office/drawing/2014/main" id="{816F431E-8DEF-F9D3-1D3B-E6256E81259A}"/>
                </a:ext>
              </a:extLst>
            </p:cNvPr>
            <p:cNvSpPr/>
            <p:nvPr/>
          </p:nvSpPr>
          <p:spPr>
            <a:xfrm>
              <a:off x="408742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2085;p23">
              <a:extLst>
                <a:ext uri="{FF2B5EF4-FFF2-40B4-BE49-F238E27FC236}">
                  <a16:creationId xmlns:a16="http://schemas.microsoft.com/office/drawing/2014/main" id="{B805A3C7-8B97-320F-CF37-CB8F5EA030D3}"/>
                </a:ext>
              </a:extLst>
            </p:cNvPr>
            <p:cNvSpPr/>
            <p:nvPr/>
          </p:nvSpPr>
          <p:spPr>
            <a:xfrm>
              <a:off x="410517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086;p23">
              <a:extLst>
                <a:ext uri="{FF2B5EF4-FFF2-40B4-BE49-F238E27FC236}">
                  <a16:creationId xmlns:a16="http://schemas.microsoft.com/office/drawing/2014/main" id="{70CAA681-307E-E5C8-8479-6D28F9D9C90D}"/>
                </a:ext>
              </a:extLst>
            </p:cNvPr>
            <p:cNvSpPr/>
            <p:nvPr/>
          </p:nvSpPr>
          <p:spPr>
            <a:xfrm>
              <a:off x="4122925" y="19262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7" y="432"/>
                    <a:pt x="587" y="0"/>
                    <a:pt x="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6749EE-10F0-0357-DBB5-555087892C7A}"/>
              </a:ext>
            </a:extLst>
          </p:cNvPr>
          <p:cNvSpPr txBox="1"/>
          <p:nvPr/>
        </p:nvSpPr>
        <p:spPr>
          <a:xfrm>
            <a:off x="345440" y="1816576"/>
            <a:ext cx="6350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Install the pandas and </a:t>
            </a:r>
            <a:r>
              <a:rPr lang="en-IN" sz="2800" dirty="0" err="1"/>
              <a:t>plotly</a:t>
            </a:r>
            <a:r>
              <a:rPr lang="en-IN" sz="2800" dirty="0"/>
              <a:t> libraries to meet the necessary dependencies for smooth execution.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Use the commands pip install pandas and pip install </a:t>
            </a:r>
            <a:r>
              <a:rPr lang="en-IN" sz="2800" dirty="0" err="1"/>
              <a:t>plotly</a:t>
            </a:r>
            <a:r>
              <a:rPr lang="en-IN" sz="2800" dirty="0"/>
              <a:t> for installing the libraries.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Import the libraries in a Python script to complete the setup process.</a:t>
            </a:r>
          </a:p>
        </p:txBody>
      </p:sp>
    </p:spTree>
    <p:extLst>
      <p:ext uri="{BB962C8B-B14F-4D97-AF65-F5344CB8AC3E}">
        <p14:creationId xmlns:p14="http://schemas.microsoft.com/office/powerpoint/2010/main" val="47649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647BA7"/>
            </a:gs>
            <a:gs pos="69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00D6D0-FA3C-24BC-8162-4913F1BEAE41}"/>
              </a:ext>
            </a:extLst>
          </p:cNvPr>
          <p:cNvSpPr txBox="1"/>
          <p:nvPr/>
        </p:nvSpPr>
        <p:spPr>
          <a:xfrm>
            <a:off x="711200" y="399534"/>
            <a:ext cx="752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Step4 : Creating </a:t>
            </a:r>
            <a:r>
              <a:rPr lang="en-IN" sz="36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Candlestick</a:t>
            </a:r>
            <a:r>
              <a:rPr lang="en-IN" sz="36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Plot</a:t>
            </a:r>
          </a:p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grpSp>
        <p:nvGrpSpPr>
          <p:cNvPr id="4" name="Google Shape;11301;p20">
            <a:extLst>
              <a:ext uri="{FF2B5EF4-FFF2-40B4-BE49-F238E27FC236}">
                <a16:creationId xmlns:a16="http://schemas.microsoft.com/office/drawing/2014/main" id="{71B48448-EE98-EF63-A745-E06B8482033A}"/>
              </a:ext>
            </a:extLst>
          </p:cNvPr>
          <p:cNvGrpSpPr/>
          <p:nvPr/>
        </p:nvGrpSpPr>
        <p:grpSpPr>
          <a:xfrm>
            <a:off x="6553200" y="1983517"/>
            <a:ext cx="3869262" cy="3871918"/>
            <a:chOff x="4206763" y="2450951"/>
            <a:chExt cx="322151" cy="322374"/>
          </a:xfrm>
          <a:solidFill>
            <a:schemeClr val="bg1"/>
          </a:solidFill>
        </p:grpSpPr>
        <p:sp>
          <p:nvSpPr>
            <p:cNvPr id="5" name="Google Shape;11302;p20">
              <a:extLst>
                <a:ext uri="{FF2B5EF4-FFF2-40B4-BE49-F238E27FC236}">
                  <a16:creationId xmlns:a16="http://schemas.microsoft.com/office/drawing/2014/main" id="{21D58807-B990-C2B6-52C8-9225A1FD2170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1303;p20">
              <a:extLst>
                <a:ext uri="{FF2B5EF4-FFF2-40B4-BE49-F238E27FC236}">
                  <a16:creationId xmlns:a16="http://schemas.microsoft.com/office/drawing/2014/main" id="{01858486-FDBC-9809-66F9-1AAFB6C1A5D9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BF2040-1DCE-65D6-7E50-41F3F1669283}"/>
              </a:ext>
            </a:extLst>
          </p:cNvPr>
          <p:cNvSpPr txBox="1"/>
          <p:nvPr/>
        </p:nvSpPr>
        <p:spPr>
          <a:xfrm>
            <a:off x="345440" y="1928336"/>
            <a:ext cx="615867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The main objective of the project is to create a Candlestick plot to visually represent Bank of Baroda's stock data.</a:t>
            </a:r>
          </a:p>
          <a:p>
            <a:endParaRPr lang="en-IN" sz="2800" b="1" dirty="0"/>
          </a:p>
          <a:p>
            <a:r>
              <a:rPr lang="en-IN" sz="2800" b="1" dirty="0"/>
              <a:t>Using </a:t>
            </a:r>
            <a:r>
              <a:rPr lang="en-IN" sz="2800" b="1" dirty="0" err="1"/>
              <a:t>plotly.graph_objects</a:t>
            </a:r>
            <a:r>
              <a:rPr lang="en-IN" sz="2800" b="1" dirty="0"/>
              <a:t>, I have built the Candlestick plot.</a:t>
            </a:r>
          </a:p>
          <a:p>
            <a:endParaRPr lang="en-IN" sz="2800" b="1" dirty="0"/>
          </a:p>
          <a:p>
            <a:r>
              <a:rPr lang="en-IN" sz="2800" b="1" dirty="0"/>
              <a:t>I customized the visual attributes to improve clarity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427029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>
                <a:lumMod val="85000"/>
              </a:schemeClr>
            </a:gs>
            <a:gs pos="87000">
              <a:schemeClr val="tx1">
                <a:lumMod val="65000"/>
                <a:lumOff val="35000"/>
              </a:schemeClr>
            </a:gs>
            <a:gs pos="17000">
              <a:schemeClr val="tx1">
                <a:lumMod val="50000"/>
                <a:lumOff val="5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249BFB-D8E8-1DF4-29EE-E19113936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80" y="705269"/>
            <a:ext cx="4215766" cy="72424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</a:p>
        </p:txBody>
      </p:sp>
      <p:grpSp>
        <p:nvGrpSpPr>
          <p:cNvPr id="6" name="그룹 54">
            <a:extLst>
              <a:ext uri="{FF2B5EF4-FFF2-40B4-BE49-F238E27FC236}">
                <a16:creationId xmlns:a16="http://schemas.microsoft.com/office/drawing/2014/main" id="{37761290-13E4-BF4C-743A-16F8F1D5DD83}"/>
              </a:ext>
            </a:extLst>
          </p:cNvPr>
          <p:cNvGrpSpPr/>
          <p:nvPr/>
        </p:nvGrpSpPr>
        <p:grpSpPr>
          <a:xfrm>
            <a:off x="6280720" y="1671057"/>
            <a:ext cx="5404200" cy="3439424"/>
            <a:chOff x="4792257" y="4972892"/>
            <a:chExt cx="2487755" cy="1583294"/>
          </a:xfrm>
        </p:grpSpPr>
        <p:grpSp>
          <p:nvGrpSpPr>
            <p:cNvPr id="7" name="그룹 55">
              <a:extLst>
                <a:ext uri="{FF2B5EF4-FFF2-40B4-BE49-F238E27FC236}">
                  <a16:creationId xmlns:a16="http://schemas.microsoft.com/office/drawing/2014/main" id="{3A9D076A-ACA3-D90D-B633-2D3AE24439D6}"/>
                </a:ext>
              </a:extLst>
            </p:cNvPr>
            <p:cNvGrpSpPr/>
            <p:nvPr/>
          </p:nvGrpSpPr>
          <p:grpSpPr>
            <a:xfrm>
              <a:off x="4879025" y="6138109"/>
              <a:ext cx="2302686" cy="284655"/>
              <a:chOff x="4879025" y="6138109"/>
              <a:chExt cx="2302686" cy="284655"/>
            </a:xfrm>
          </p:grpSpPr>
          <p:sp>
            <p:nvSpPr>
              <p:cNvPr id="34" name="Rectangle: Rounded Corners 1121">
                <a:extLst>
                  <a:ext uri="{FF2B5EF4-FFF2-40B4-BE49-F238E27FC236}">
                    <a16:creationId xmlns:a16="http://schemas.microsoft.com/office/drawing/2014/main" id="{5ADCC372-25BD-09C4-3D40-EFA7E65222E6}"/>
                  </a:ext>
                </a:extLst>
              </p:cNvPr>
              <p:cNvSpPr/>
              <p:nvPr/>
            </p:nvSpPr>
            <p:spPr>
              <a:xfrm>
                <a:off x="4942127" y="6138109"/>
                <a:ext cx="2176482" cy="98869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1122">
                <a:extLst>
                  <a:ext uri="{FF2B5EF4-FFF2-40B4-BE49-F238E27FC236}">
                    <a16:creationId xmlns:a16="http://schemas.microsoft.com/office/drawing/2014/main" id="{6C20402B-6987-3123-7EC1-A1130C024EC1}"/>
                  </a:ext>
                </a:extLst>
              </p:cNvPr>
              <p:cNvSpPr/>
              <p:nvPr/>
            </p:nvSpPr>
            <p:spPr>
              <a:xfrm>
                <a:off x="4879025" y="6252298"/>
                <a:ext cx="2302686" cy="117603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1123">
                <a:extLst>
                  <a:ext uri="{FF2B5EF4-FFF2-40B4-BE49-F238E27FC236}">
                    <a16:creationId xmlns:a16="http://schemas.microsoft.com/office/drawing/2014/main" id="{8832D948-6888-19C0-C294-5619A5068FD8}"/>
                  </a:ext>
                </a:extLst>
              </p:cNvPr>
              <p:cNvSpPr/>
              <p:nvPr/>
            </p:nvSpPr>
            <p:spPr>
              <a:xfrm>
                <a:off x="4924889" y="6359174"/>
                <a:ext cx="2210958" cy="6359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1127">
                <a:extLst>
                  <a:ext uri="{FF2B5EF4-FFF2-40B4-BE49-F238E27FC236}">
                    <a16:creationId xmlns:a16="http://schemas.microsoft.com/office/drawing/2014/main" id="{B1C37111-3504-FA9D-804A-48D01FE3F42A}"/>
                  </a:ext>
                </a:extLst>
              </p:cNvPr>
              <p:cNvSpPr/>
              <p:nvPr/>
            </p:nvSpPr>
            <p:spPr>
              <a:xfrm>
                <a:off x="4924889" y="6193064"/>
                <a:ext cx="2210958" cy="63590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1124">
                <a:extLst>
                  <a:ext uri="{FF2B5EF4-FFF2-40B4-BE49-F238E27FC236}">
                    <a16:creationId xmlns:a16="http://schemas.microsoft.com/office/drawing/2014/main" id="{EB22FAC4-024B-3011-BD98-CA1C669BD49A}"/>
                  </a:ext>
                </a:extLst>
              </p:cNvPr>
              <p:cNvSpPr/>
              <p:nvPr/>
            </p:nvSpPr>
            <p:spPr>
              <a:xfrm>
                <a:off x="5958104" y="6276742"/>
                <a:ext cx="576995" cy="24703"/>
              </a:xfrm>
              <a:custGeom>
                <a:avLst/>
                <a:gdLst>
                  <a:gd name="connsiteX0" fmla="*/ 358480 w 717399"/>
                  <a:gd name="connsiteY0" fmla="*/ 30495 h 30714"/>
                  <a:gd name="connsiteX1" fmla="*/ 29398 w 717399"/>
                  <a:gd name="connsiteY1" fmla="*/ 30495 h 30714"/>
                  <a:gd name="connsiteX2" fmla="*/ 11847 w 717399"/>
                  <a:gd name="connsiteY2" fmla="*/ 29617 h 30714"/>
                  <a:gd name="connsiteX3" fmla="*/ 0 w 717399"/>
                  <a:gd name="connsiteY3" fmla="*/ 14919 h 30714"/>
                  <a:gd name="connsiteX4" fmla="*/ 11408 w 717399"/>
                  <a:gd name="connsiteY4" fmla="*/ 1097 h 30714"/>
                  <a:gd name="connsiteX5" fmla="*/ 25668 w 717399"/>
                  <a:gd name="connsiteY5" fmla="*/ 0 h 30714"/>
                  <a:gd name="connsiteX6" fmla="*/ 691512 w 717399"/>
                  <a:gd name="connsiteY6" fmla="*/ 0 h 30714"/>
                  <a:gd name="connsiteX7" fmla="*/ 704675 w 717399"/>
                  <a:gd name="connsiteY7" fmla="*/ 878 h 30714"/>
                  <a:gd name="connsiteX8" fmla="*/ 718058 w 717399"/>
                  <a:gd name="connsiteY8" fmla="*/ 15796 h 30714"/>
                  <a:gd name="connsiteX9" fmla="*/ 704894 w 717399"/>
                  <a:gd name="connsiteY9" fmla="*/ 29837 h 30714"/>
                  <a:gd name="connsiteX10" fmla="*/ 687343 w 717399"/>
                  <a:gd name="connsiteY10" fmla="*/ 30714 h 30714"/>
                  <a:gd name="connsiteX11" fmla="*/ 358480 w 717399"/>
                  <a:gd name="connsiteY11" fmla="*/ 30495 h 3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7399" h="30714">
                    <a:moveTo>
                      <a:pt x="358480" y="30495"/>
                    </a:moveTo>
                    <a:cubicBezTo>
                      <a:pt x="248786" y="30495"/>
                      <a:pt x="139092" y="30495"/>
                      <a:pt x="29398" y="30495"/>
                    </a:cubicBezTo>
                    <a:cubicBezTo>
                      <a:pt x="23475" y="30495"/>
                      <a:pt x="17551" y="30495"/>
                      <a:pt x="11847" y="29617"/>
                    </a:cubicBezTo>
                    <a:cubicBezTo>
                      <a:pt x="3949" y="28301"/>
                      <a:pt x="0" y="23036"/>
                      <a:pt x="0" y="14919"/>
                    </a:cubicBezTo>
                    <a:cubicBezTo>
                      <a:pt x="219" y="7240"/>
                      <a:pt x="4168" y="2413"/>
                      <a:pt x="11408" y="1097"/>
                    </a:cubicBezTo>
                    <a:cubicBezTo>
                      <a:pt x="16015" y="219"/>
                      <a:pt x="20842" y="0"/>
                      <a:pt x="25668" y="0"/>
                    </a:cubicBezTo>
                    <a:cubicBezTo>
                      <a:pt x="247689" y="0"/>
                      <a:pt x="469491" y="0"/>
                      <a:pt x="691512" y="0"/>
                    </a:cubicBezTo>
                    <a:cubicBezTo>
                      <a:pt x="695899" y="0"/>
                      <a:pt x="700287" y="0"/>
                      <a:pt x="704675" y="878"/>
                    </a:cubicBezTo>
                    <a:cubicBezTo>
                      <a:pt x="712573" y="2413"/>
                      <a:pt x="718277" y="7020"/>
                      <a:pt x="718058" y="15796"/>
                    </a:cubicBezTo>
                    <a:cubicBezTo>
                      <a:pt x="717838" y="23913"/>
                      <a:pt x="712573" y="28520"/>
                      <a:pt x="704894" y="29837"/>
                    </a:cubicBezTo>
                    <a:cubicBezTo>
                      <a:pt x="699190" y="30714"/>
                      <a:pt x="693267" y="30714"/>
                      <a:pt x="687343" y="30714"/>
                    </a:cubicBezTo>
                    <a:cubicBezTo>
                      <a:pt x="577869" y="30495"/>
                      <a:pt x="468174" y="30495"/>
                      <a:pt x="358480" y="304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125">
                <a:extLst>
                  <a:ext uri="{FF2B5EF4-FFF2-40B4-BE49-F238E27FC236}">
                    <a16:creationId xmlns:a16="http://schemas.microsoft.com/office/drawing/2014/main" id="{6AEA06ED-BA06-DCE2-7C63-B432AE0862F7}"/>
                  </a:ext>
                </a:extLst>
              </p:cNvPr>
              <p:cNvSpPr/>
              <p:nvPr/>
            </p:nvSpPr>
            <p:spPr>
              <a:xfrm>
                <a:off x="5505138" y="6320175"/>
                <a:ext cx="485241" cy="24703"/>
              </a:xfrm>
              <a:custGeom>
                <a:avLst/>
                <a:gdLst>
                  <a:gd name="connsiteX0" fmla="*/ 303435 w 603317"/>
                  <a:gd name="connsiteY0" fmla="*/ 35 h 30714"/>
                  <a:gd name="connsiteX1" fmla="*/ 573063 w 603317"/>
                  <a:gd name="connsiteY1" fmla="*/ 35 h 30714"/>
                  <a:gd name="connsiteX2" fmla="*/ 588420 w 603317"/>
                  <a:gd name="connsiteY2" fmla="*/ 474 h 30714"/>
                  <a:gd name="connsiteX3" fmla="*/ 605093 w 603317"/>
                  <a:gd name="connsiteY3" fmla="*/ 15612 h 30714"/>
                  <a:gd name="connsiteX4" fmla="*/ 587981 w 603317"/>
                  <a:gd name="connsiteY4" fmla="*/ 30530 h 30714"/>
                  <a:gd name="connsiteX5" fmla="*/ 579206 w 603317"/>
                  <a:gd name="connsiteY5" fmla="*/ 30749 h 30714"/>
                  <a:gd name="connsiteX6" fmla="*/ 26567 w 603317"/>
                  <a:gd name="connsiteY6" fmla="*/ 30749 h 30714"/>
                  <a:gd name="connsiteX7" fmla="*/ 14500 w 603317"/>
                  <a:gd name="connsiteY7" fmla="*/ 30091 h 30714"/>
                  <a:gd name="connsiteX8" fmla="*/ 21 w 603317"/>
                  <a:gd name="connsiteY8" fmla="*/ 15173 h 30714"/>
                  <a:gd name="connsiteX9" fmla="*/ 14939 w 603317"/>
                  <a:gd name="connsiteY9" fmla="*/ 693 h 30714"/>
                  <a:gd name="connsiteX10" fmla="*/ 30296 w 603317"/>
                  <a:gd name="connsiteY10" fmla="*/ 254 h 30714"/>
                  <a:gd name="connsiteX11" fmla="*/ 303435 w 603317"/>
                  <a:gd name="connsiteY11" fmla="*/ 35 h 3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3317" h="30714">
                    <a:moveTo>
                      <a:pt x="303435" y="35"/>
                    </a:moveTo>
                    <a:cubicBezTo>
                      <a:pt x="393384" y="35"/>
                      <a:pt x="483333" y="35"/>
                      <a:pt x="573063" y="35"/>
                    </a:cubicBezTo>
                    <a:cubicBezTo>
                      <a:pt x="578109" y="35"/>
                      <a:pt x="583374" y="-184"/>
                      <a:pt x="588420" y="474"/>
                    </a:cubicBezTo>
                    <a:cubicBezTo>
                      <a:pt x="599170" y="1351"/>
                      <a:pt x="605532" y="7275"/>
                      <a:pt x="605093" y="15612"/>
                    </a:cubicBezTo>
                    <a:cubicBezTo>
                      <a:pt x="604435" y="26142"/>
                      <a:pt x="597195" y="29652"/>
                      <a:pt x="587981" y="30530"/>
                    </a:cubicBezTo>
                    <a:cubicBezTo>
                      <a:pt x="585129" y="30749"/>
                      <a:pt x="582058" y="30749"/>
                      <a:pt x="579206" y="30749"/>
                    </a:cubicBezTo>
                    <a:cubicBezTo>
                      <a:pt x="394920" y="30749"/>
                      <a:pt x="210853" y="30749"/>
                      <a:pt x="26567" y="30749"/>
                    </a:cubicBezTo>
                    <a:cubicBezTo>
                      <a:pt x="22618" y="30749"/>
                      <a:pt x="18449" y="30749"/>
                      <a:pt x="14500" y="30091"/>
                    </a:cubicBezTo>
                    <a:cubicBezTo>
                      <a:pt x="6164" y="28556"/>
                      <a:pt x="-418" y="24387"/>
                      <a:pt x="21" y="15173"/>
                    </a:cubicBezTo>
                    <a:cubicBezTo>
                      <a:pt x="240" y="6178"/>
                      <a:pt x="6602" y="1571"/>
                      <a:pt x="14939" y="693"/>
                    </a:cubicBezTo>
                    <a:cubicBezTo>
                      <a:pt x="19985" y="35"/>
                      <a:pt x="25250" y="254"/>
                      <a:pt x="30296" y="254"/>
                    </a:cubicBezTo>
                    <a:cubicBezTo>
                      <a:pt x="121342" y="35"/>
                      <a:pt x="212389" y="35"/>
                      <a:pt x="303435" y="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" name="Rectangle: Rounded Corners 1126">
              <a:extLst>
                <a:ext uri="{FF2B5EF4-FFF2-40B4-BE49-F238E27FC236}">
                  <a16:creationId xmlns:a16="http://schemas.microsoft.com/office/drawing/2014/main" id="{969DFB99-5E5D-B9EE-CBA5-688BF05C675B}"/>
                </a:ext>
              </a:extLst>
            </p:cNvPr>
            <p:cNvSpPr/>
            <p:nvPr/>
          </p:nvSpPr>
          <p:spPr>
            <a:xfrm>
              <a:off x="5474196" y="6139131"/>
              <a:ext cx="1124339" cy="98869"/>
            </a:xfrm>
            <a:prstGeom prst="roundRect">
              <a:avLst>
                <a:gd name="adj" fmla="val 3232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1115">
              <a:extLst>
                <a:ext uri="{FF2B5EF4-FFF2-40B4-BE49-F238E27FC236}">
                  <a16:creationId xmlns:a16="http://schemas.microsoft.com/office/drawing/2014/main" id="{425B888B-89CC-4777-6034-885740A24F90}"/>
                </a:ext>
              </a:extLst>
            </p:cNvPr>
            <p:cNvSpPr/>
            <p:nvPr/>
          </p:nvSpPr>
          <p:spPr>
            <a:xfrm>
              <a:off x="5007536" y="4972892"/>
              <a:ext cx="2044849" cy="1164706"/>
            </a:xfrm>
            <a:custGeom>
              <a:avLst/>
              <a:gdLst>
                <a:gd name="connsiteX0" fmla="*/ 3791715 w 4105100"/>
                <a:gd name="connsiteY0" fmla="*/ 2742414 h 3396418"/>
                <a:gd name="connsiteX1" fmla="*/ 3727481 w 4105100"/>
                <a:gd name="connsiteY1" fmla="*/ 2806648 h 3396418"/>
                <a:gd name="connsiteX2" fmla="*/ 3727481 w 4105100"/>
                <a:gd name="connsiteY2" fmla="*/ 3025213 h 3396418"/>
                <a:gd name="connsiteX3" fmla="*/ 3791715 w 4105100"/>
                <a:gd name="connsiteY3" fmla="*/ 3089447 h 3396418"/>
                <a:gd name="connsiteX4" fmla="*/ 3934345 w 4105100"/>
                <a:gd name="connsiteY4" fmla="*/ 3089447 h 3396418"/>
                <a:gd name="connsiteX5" fmla="*/ 3998579 w 4105100"/>
                <a:gd name="connsiteY5" fmla="*/ 3025213 h 3396418"/>
                <a:gd name="connsiteX6" fmla="*/ 3998579 w 4105100"/>
                <a:gd name="connsiteY6" fmla="*/ 2806648 h 3396418"/>
                <a:gd name="connsiteX7" fmla="*/ 3934345 w 4105100"/>
                <a:gd name="connsiteY7" fmla="*/ 2742414 h 3396418"/>
                <a:gd name="connsiteX8" fmla="*/ 3462309 w 4105100"/>
                <a:gd name="connsiteY8" fmla="*/ 2742414 h 3396418"/>
                <a:gd name="connsiteX9" fmla="*/ 3398075 w 4105100"/>
                <a:gd name="connsiteY9" fmla="*/ 2806648 h 3396418"/>
                <a:gd name="connsiteX10" fmla="*/ 3398075 w 4105100"/>
                <a:gd name="connsiteY10" fmla="*/ 3025213 h 3396418"/>
                <a:gd name="connsiteX11" fmla="*/ 3462309 w 4105100"/>
                <a:gd name="connsiteY11" fmla="*/ 3089447 h 3396418"/>
                <a:gd name="connsiteX12" fmla="*/ 3604939 w 4105100"/>
                <a:gd name="connsiteY12" fmla="*/ 3089447 h 3396418"/>
                <a:gd name="connsiteX13" fmla="*/ 3669173 w 4105100"/>
                <a:gd name="connsiteY13" fmla="*/ 3025213 h 3396418"/>
                <a:gd name="connsiteX14" fmla="*/ 3669173 w 4105100"/>
                <a:gd name="connsiteY14" fmla="*/ 2806648 h 3396418"/>
                <a:gd name="connsiteX15" fmla="*/ 3604939 w 4105100"/>
                <a:gd name="connsiteY15" fmla="*/ 2742414 h 3396418"/>
                <a:gd name="connsiteX16" fmla="*/ 3132904 w 4105100"/>
                <a:gd name="connsiteY16" fmla="*/ 2742414 h 3396418"/>
                <a:gd name="connsiteX17" fmla="*/ 3068670 w 4105100"/>
                <a:gd name="connsiteY17" fmla="*/ 2806648 h 3396418"/>
                <a:gd name="connsiteX18" fmla="*/ 3068670 w 4105100"/>
                <a:gd name="connsiteY18" fmla="*/ 3025213 h 3396418"/>
                <a:gd name="connsiteX19" fmla="*/ 3132904 w 4105100"/>
                <a:gd name="connsiteY19" fmla="*/ 3089447 h 3396418"/>
                <a:gd name="connsiteX20" fmla="*/ 3275534 w 4105100"/>
                <a:gd name="connsiteY20" fmla="*/ 3089447 h 3396418"/>
                <a:gd name="connsiteX21" fmla="*/ 3339768 w 4105100"/>
                <a:gd name="connsiteY21" fmla="*/ 3025213 h 3396418"/>
                <a:gd name="connsiteX22" fmla="*/ 3339768 w 4105100"/>
                <a:gd name="connsiteY22" fmla="*/ 2806648 h 3396418"/>
                <a:gd name="connsiteX23" fmla="*/ 3275534 w 4105100"/>
                <a:gd name="connsiteY23" fmla="*/ 2742414 h 3396418"/>
                <a:gd name="connsiteX24" fmla="*/ 2803499 w 4105100"/>
                <a:gd name="connsiteY24" fmla="*/ 2742414 h 3396418"/>
                <a:gd name="connsiteX25" fmla="*/ 2739265 w 4105100"/>
                <a:gd name="connsiteY25" fmla="*/ 2806648 h 3396418"/>
                <a:gd name="connsiteX26" fmla="*/ 2739265 w 4105100"/>
                <a:gd name="connsiteY26" fmla="*/ 3025213 h 3396418"/>
                <a:gd name="connsiteX27" fmla="*/ 2803499 w 4105100"/>
                <a:gd name="connsiteY27" fmla="*/ 3089447 h 3396418"/>
                <a:gd name="connsiteX28" fmla="*/ 2946129 w 4105100"/>
                <a:gd name="connsiteY28" fmla="*/ 3089447 h 3396418"/>
                <a:gd name="connsiteX29" fmla="*/ 3010363 w 4105100"/>
                <a:gd name="connsiteY29" fmla="*/ 3025213 h 3396418"/>
                <a:gd name="connsiteX30" fmla="*/ 3010363 w 4105100"/>
                <a:gd name="connsiteY30" fmla="*/ 2806648 h 3396418"/>
                <a:gd name="connsiteX31" fmla="*/ 2946129 w 4105100"/>
                <a:gd name="connsiteY31" fmla="*/ 2742414 h 3396418"/>
                <a:gd name="connsiteX32" fmla="*/ 2474094 w 4105100"/>
                <a:gd name="connsiteY32" fmla="*/ 2742414 h 3396418"/>
                <a:gd name="connsiteX33" fmla="*/ 2409860 w 4105100"/>
                <a:gd name="connsiteY33" fmla="*/ 2806648 h 3396418"/>
                <a:gd name="connsiteX34" fmla="*/ 2409860 w 4105100"/>
                <a:gd name="connsiteY34" fmla="*/ 3025213 h 3396418"/>
                <a:gd name="connsiteX35" fmla="*/ 2474094 w 4105100"/>
                <a:gd name="connsiteY35" fmla="*/ 3089447 h 3396418"/>
                <a:gd name="connsiteX36" fmla="*/ 2616724 w 4105100"/>
                <a:gd name="connsiteY36" fmla="*/ 3089447 h 3396418"/>
                <a:gd name="connsiteX37" fmla="*/ 2680958 w 4105100"/>
                <a:gd name="connsiteY37" fmla="*/ 3025213 h 3396418"/>
                <a:gd name="connsiteX38" fmla="*/ 2680958 w 4105100"/>
                <a:gd name="connsiteY38" fmla="*/ 2806648 h 3396418"/>
                <a:gd name="connsiteX39" fmla="*/ 2616724 w 4105100"/>
                <a:gd name="connsiteY39" fmla="*/ 2742414 h 3396418"/>
                <a:gd name="connsiteX40" fmla="*/ 1488377 w 4105100"/>
                <a:gd name="connsiteY40" fmla="*/ 2742414 h 3396418"/>
                <a:gd name="connsiteX41" fmla="*/ 1424143 w 4105100"/>
                <a:gd name="connsiteY41" fmla="*/ 2806648 h 3396418"/>
                <a:gd name="connsiteX42" fmla="*/ 1424143 w 4105100"/>
                <a:gd name="connsiteY42" fmla="*/ 3025213 h 3396418"/>
                <a:gd name="connsiteX43" fmla="*/ 1488377 w 4105100"/>
                <a:gd name="connsiteY43" fmla="*/ 3089447 h 3396418"/>
                <a:gd name="connsiteX44" fmla="*/ 1631007 w 4105100"/>
                <a:gd name="connsiteY44" fmla="*/ 3089447 h 3396418"/>
                <a:gd name="connsiteX45" fmla="*/ 1695241 w 4105100"/>
                <a:gd name="connsiteY45" fmla="*/ 3025213 h 3396418"/>
                <a:gd name="connsiteX46" fmla="*/ 1695241 w 4105100"/>
                <a:gd name="connsiteY46" fmla="*/ 2806648 h 3396418"/>
                <a:gd name="connsiteX47" fmla="*/ 1631007 w 4105100"/>
                <a:gd name="connsiteY47" fmla="*/ 2742414 h 3396418"/>
                <a:gd name="connsiteX48" fmla="*/ 1158971 w 4105100"/>
                <a:gd name="connsiteY48" fmla="*/ 2742414 h 3396418"/>
                <a:gd name="connsiteX49" fmla="*/ 1094737 w 4105100"/>
                <a:gd name="connsiteY49" fmla="*/ 2806648 h 3396418"/>
                <a:gd name="connsiteX50" fmla="*/ 1094737 w 4105100"/>
                <a:gd name="connsiteY50" fmla="*/ 3025213 h 3396418"/>
                <a:gd name="connsiteX51" fmla="*/ 1158971 w 4105100"/>
                <a:gd name="connsiteY51" fmla="*/ 3089447 h 3396418"/>
                <a:gd name="connsiteX52" fmla="*/ 1301601 w 4105100"/>
                <a:gd name="connsiteY52" fmla="*/ 3089447 h 3396418"/>
                <a:gd name="connsiteX53" fmla="*/ 1365835 w 4105100"/>
                <a:gd name="connsiteY53" fmla="*/ 3025213 h 3396418"/>
                <a:gd name="connsiteX54" fmla="*/ 1365835 w 4105100"/>
                <a:gd name="connsiteY54" fmla="*/ 2806648 h 3396418"/>
                <a:gd name="connsiteX55" fmla="*/ 1301601 w 4105100"/>
                <a:gd name="connsiteY55" fmla="*/ 2742414 h 3396418"/>
                <a:gd name="connsiteX56" fmla="*/ 829566 w 4105100"/>
                <a:gd name="connsiteY56" fmla="*/ 2742414 h 3396418"/>
                <a:gd name="connsiteX57" fmla="*/ 765332 w 4105100"/>
                <a:gd name="connsiteY57" fmla="*/ 2806648 h 3396418"/>
                <a:gd name="connsiteX58" fmla="*/ 765332 w 4105100"/>
                <a:gd name="connsiteY58" fmla="*/ 3025213 h 3396418"/>
                <a:gd name="connsiteX59" fmla="*/ 829566 w 4105100"/>
                <a:gd name="connsiteY59" fmla="*/ 3089447 h 3396418"/>
                <a:gd name="connsiteX60" fmla="*/ 972196 w 4105100"/>
                <a:gd name="connsiteY60" fmla="*/ 3089447 h 3396418"/>
                <a:gd name="connsiteX61" fmla="*/ 1036430 w 4105100"/>
                <a:gd name="connsiteY61" fmla="*/ 3025213 h 3396418"/>
                <a:gd name="connsiteX62" fmla="*/ 1036430 w 4105100"/>
                <a:gd name="connsiteY62" fmla="*/ 2806648 h 3396418"/>
                <a:gd name="connsiteX63" fmla="*/ 972196 w 4105100"/>
                <a:gd name="connsiteY63" fmla="*/ 2742414 h 3396418"/>
                <a:gd name="connsiteX64" fmla="*/ 500161 w 4105100"/>
                <a:gd name="connsiteY64" fmla="*/ 2742414 h 3396418"/>
                <a:gd name="connsiteX65" fmla="*/ 435927 w 4105100"/>
                <a:gd name="connsiteY65" fmla="*/ 2806648 h 3396418"/>
                <a:gd name="connsiteX66" fmla="*/ 435927 w 4105100"/>
                <a:gd name="connsiteY66" fmla="*/ 3025213 h 3396418"/>
                <a:gd name="connsiteX67" fmla="*/ 500161 w 4105100"/>
                <a:gd name="connsiteY67" fmla="*/ 3089447 h 3396418"/>
                <a:gd name="connsiteX68" fmla="*/ 642791 w 4105100"/>
                <a:gd name="connsiteY68" fmla="*/ 3089447 h 3396418"/>
                <a:gd name="connsiteX69" fmla="*/ 707025 w 4105100"/>
                <a:gd name="connsiteY69" fmla="*/ 3025213 h 3396418"/>
                <a:gd name="connsiteX70" fmla="*/ 707025 w 4105100"/>
                <a:gd name="connsiteY70" fmla="*/ 2806648 h 3396418"/>
                <a:gd name="connsiteX71" fmla="*/ 642791 w 4105100"/>
                <a:gd name="connsiteY71" fmla="*/ 2742414 h 3396418"/>
                <a:gd name="connsiteX72" fmla="*/ 170756 w 4105100"/>
                <a:gd name="connsiteY72" fmla="*/ 2742414 h 3396418"/>
                <a:gd name="connsiteX73" fmla="*/ 106522 w 4105100"/>
                <a:gd name="connsiteY73" fmla="*/ 2806648 h 3396418"/>
                <a:gd name="connsiteX74" fmla="*/ 106522 w 4105100"/>
                <a:gd name="connsiteY74" fmla="*/ 3025213 h 3396418"/>
                <a:gd name="connsiteX75" fmla="*/ 170756 w 4105100"/>
                <a:gd name="connsiteY75" fmla="*/ 3089447 h 3396418"/>
                <a:gd name="connsiteX76" fmla="*/ 313386 w 4105100"/>
                <a:gd name="connsiteY76" fmla="*/ 3089447 h 3396418"/>
                <a:gd name="connsiteX77" fmla="*/ 377620 w 4105100"/>
                <a:gd name="connsiteY77" fmla="*/ 3025213 h 3396418"/>
                <a:gd name="connsiteX78" fmla="*/ 377620 w 4105100"/>
                <a:gd name="connsiteY78" fmla="*/ 2806648 h 3396418"/>
                <a:gd name="connsiteX79" fmla="*/ 313386 w 4105100"/>
                <a:gd name="connsiteY79" fmla="*/ 2742414 h 3396418"/>
                <a:gd name="connsiteX80" fmla="*/ 3791715 w 4105100"/>
                <a:gd name="connsiteY80" fmla="*/ 2239243 h 3396418"/>
                <a:gd name="connsiteX81" fmla="*/ 3727481 w 4105100"/>
                <a:gd name="connsiteY81" fmla="*/ 2303477 h 3396418"/>
                <a:gd name="connsiteX82" fmla="*/ 3727481 w 4105100"/>
                <a:gd name="connsiteY82" fmla="*/ 2522042 h 3396418"/>
                <a:gd name="connsiteX83" fmla="*/ 3791715 w 4105100"/>
                <a:gd name="connsiteY83" fmla="*/ 2586276 h 3396418"/>
                <a:gd name="connsiteX84" fmla="*/ 3934345 w 4105100"/>
                <a:gd name="connsiteY84" fmla="*/ 2586276 h 3396418"/>
                <a:gd name="connsiteX85" fmla="*/ 3998579 w 4105100"/>
                <a:gd name="connsiteY85" fmla="*/ 2522042 h 3396418"/>
                <a:gd name="connsiteX86" fmla="*/ 3998579 w 4105100"/>
                <a:gd name="connsiteY86" fmla="*/ 2303477 h 3396418"/>
                <a:gd name="connsiteX87" fmla="*/ 3934345 w 4105100"/>
                <a:gd name="connsiteY87" fmla="*/ 2239243 h 3396418"/>
                <a:gd name="connsiteX88" fmla="*/ 3462309 w 4105100"/>
                <a:gd name="connsiteY88" fmla="*/ 2239243 h 3396418"/>
                <a:gd name="connsiteX89" fmla="*/ 3398075 w 4105100"/>
                <a:gd name="connsiteY89" fmla="*/ 2303477 h 3396418"/>
                <a:gd name="connsiteX90" fmla="*/ 3398075 w 4105100"/>
                <a:gd name="connsiteY90" fmla="*/ 2522042 h 3396418"/>
                <a:gd name="connsiteX91" fmla="*/ 3462309 w 4105100"/>
                <a:gd name="connsiteY91" fmla="*/ 2586276 h 3396418"/>
                <a:gd name="connsiteX92" fmla="*/ 3604939 w 4105100"/>
                <a:gd name="connsiteY92" fmla="*/ 2586276 h 3396418"/>
                <a:gd name="connsiteX93" fmla="*/ 3669173 w 4105100"/>
                <a:gd name="connsiteY93" fmla="*/ 2522042 h 3396418"/>
                <a:gd name="connsiteX94" fmla="*/ 3669173 w 4105100"/>
                <a:gd name="connsiteY94" fmla="*/ 2303477 h 3396418"/>
                <a:gd name="connsiteX95" fmla="*/ 3604939 w 4105100"/>
                <a:gd name="connsiteY95" fmla="*/ 2239243 h 3396418"/>
                <a:gd name="connsiteX96" fmla="*/ 3132904 w 4105100"/>
                <a:gd name="connsiteY96" fmla="*/ 2239243 h 3396418"/>
                <a:gd name="connsiteX97" fmla="*/ 3068670 w 4105100"/>
                <a:gd name="connsiteY97" fmla="*/ 2303477 h 3396418"/>
                <a:gd name="connsiteX98" fmla="*/ 3068670 w 4105100"/>
                <a:gd name="connsiteY98" fmla="*/ 2522042 h 3396418"/>
                <a:gd name="connsiteX99" fmla="*/ 3132904 w 4105100"/>
                <a:gd name="connsiteY99" fmla="*/ 2586276 h 3396418"/>
                <a:gd name="connsiteX100" fmla="*/ 3275534 w 4105100"/>
                <a:gd name="connsiteY100" fmla="*/ 2586276 h 3396418"/>
                <a:gd name="connsiteX101" fmla="*/ 3339768 w 4105100"/>
                <a:gd name="connsiteY101" fmla="*/ 2522042 h 3396418"/>
                <a:gd name="connsiteX102" fmla="*/ 3339768 w 4105100"/>
                <a:gd name="connsiteY102" fmla="*/ 2303477 h 3396418"/>
                <a:gd name="connsiteX103" fmla="*/ 3275534 w 4105100"/>
                <a:gd name="connsiteY103" fmla="*/ 2239243 h 3396418"/>
                <a:gd name="connsiteX104" fmla="*/ 2803499 w 4105100"/>
                <a:gd name="connsiteY104" fmla="*/ 2239243 h 3396418"/>
                <a:gd name="connsiteX105" fmla="*/ 2739265 w 4105100"/>
                <a:gd name="connsiteY105" fmla="*/ 2303477 h 3396418"/>
                <a:gd name="connsiteX106" fmla="*/ 2739265 w 4105100"/>
                <a:gd name="connsiteY106" fmla="*/ 2522042 h 3396418"/>
                <a:gd name="connsiteX107" fmla="*/ 2803499 w 4105100"/>
                <a:gd name="connsiteY107" fmla="*/ 2586276 h 3396418"/>
                <a:gd name="connsiteX108" fmla="*/ 2946129 w 4105100"/>
                <a:gd name="connsiteY108" fmla="*/ 2586276 h 3396418"/>
                <a:gd name="connsiteX109" fmla="*/ 3010363 w 4105100"/>
                <a:gd name="connsiteY109" fmla="*/ 2522042 h 3396418"/>
                <a:gd name="connsiteX110" fmla="*/ 3010363 w 4105100"/>
                <a:gd name="connsiteY110" fmla="*/ 2303477 h 3396418"/>
                <a:gd name="connsiteX111" fmla="*/ 2946129 w 4105100"/>
                <a:gd name="connsiteY111" fmla="*/ 2239243 h 3396418"/>
                <a:gd name="connsiteX112" fmla="*/ 2474094 w 4105100"/>
                <a:gd name="connsiteY112" fmla="*/ 2239243 h 3396418"/>
                <a:gd name="connsiteX113" fmla="*/ 2409860 w 4105100"/>
                <a:gd name="connsiteY113" fmla="*/ 2303477 h 3396418"/>
                <a:gd name="connsiteX114" fmla="*/ 2409860 w 4105100"/>
                <a:gd name="connsiteY114" fmla="*/ 2522042 h 3396418"/>
                <a:gd name="connsiteX115" fmla="*/ 2474094 w 4105100"/>
                <a:gd name="connsiteY115" fmla="*/ 2586276 h 3396418"/>
                <a:gd name="connsiteX116" fmla="*/ 2616724 w 4105100"/>
                <a:gd name="connsiteY116" fmla="*/ 2586276 h 3396418"/>
                <a:gd name="connsiteX117" fmla="*/ 2680958 w 4105100"/>
                <a:gd name="connsiteY117" fmla="*/ 2522042 h 3396418"/>
                <a:gd name="connsiteX118" fmla="*/ 2680958 w 4105100"/>
                <a:gd name="connsiteY118" fmla="*/ 2303477 h 3396418"/>
                <a:gd name="connsiteX119" fmla="*/ 2616724 w 4105100"/>
                <a:gd name="connsiteY119" fmla="*/ 2239243 h 3396418"/>
                <a:gd name="connsiteX120" fmla="*/ 1488377 w 4105100"/>
                <a:gd name="connsiteY120" fmla="*/ 2239243 h 3396418"/>
                <a:gd name="connsiteX121" fmla="*/ 1424143 w 4105100"/>
                <a:gd name="connsiteY121" fmla="*/ 2303477 h 3396418"/>
                <a:gd name="connsiteX122" fmla="*/ 1424143 w 4105100"/>
                <a:gd name="connsiteY122" fmla="*/ 2522042 h 3396418"/>
                <a:gd name="connsiteX123" fmla="*/ 1488377 w 4105100"/>
                <a:gd name="connsiteY123" fmla="*/ 2586276 h 3396418"/>
                <a:gd name="connsiteX124" fmla="*/ 1631007 w 4105100"/>
                <a:gd name="connsiteY124" fmla="*/ 2586276 h 3396418"/>
                <a:gd name="connsiteX125" fmla="*/ 1695241 w 4105100"/>
                <a:gd name="connsiteY125" fmla="*/ 2522042 h 3396418"/>
                <a:gd name="connsiteX126" fmla="*/ 1695241 w 4105100"/>
                <a:gd name="connsiteY126" fmla="*/ 2303477 h 3396418"/>
                <a:gd name="connsiteX127" fmla="*/ 1631007 w 4105100"/>
                <a:gd name="connsiteY127" fmla="*/ 2239243 h 3396418"/>
                <a:gd name="connsiteX128" fmla="*/ 1158971 w 4105100"/>
                <a:gd name="connsiteY128" fmla="*/ 2239243 h 3396418"/>
                <a:gd name="connsiteX129" fmla="*/ 1094737 w 4105100"/>
                <a:gd name="connsiteY129" fmla="*/ 2303477 h 3396418"/>
                <a:gd name="connsiteX130" fmla="*/ 1094737 w 4105100"/>
                <a:gd name="connsiteY130" fmla="*/ 2522042 h 3396418"/>
                <a:gd name="connsiteX131" fmla="*/ 1158971 w 4105100"/>
                <a:gd name="connsiteY131" fmla="*/ 2586276 h 3396418"/>
                <a:gd name="connsiteX132" fmla="*/ 1301601 w 4105100"/>
                <a:gd name="connsiteY132" fmla="*/ 2586276 h 3396418"/>
                <a:gd name="connsiteX133" fmla="*/ 1365835 w 4105100"/>
                <a:gd name="connsiteY133" fmla="*/ 2522042 h 3396418"/>
                <a:gd name="connsiteX134" fmla="*/ 1365835 w 4105100"/>
                <a:gd name="connsiteY134" fmla="*/ 2303477 h 3396418"/>
                <a:gd name="connsiteX135" fmla="*/ 1301601 w 4105100"/>
                <a:gd name="connsiteY135" fmla="*/ 2239243 h 3396418"/>
                <a:gd name="connsiteX136" fmla="*/ 829566 w 4105100"/>
                <a:gd name="connsiteY136" fmla="*/ 2239243 h 3396418"/>
                <a:gd name="connsiteX137" fmla="*/ 765332 w 4105100"/>
                <a:gd name="connsiteY137" fmla="*/ 2303477 h 3396418"/>
                <a:gd name="connsiteX138" fmla="*/ 765332 w 4105100"/>
                <a:gd name="connsiteY138" fmla="*/ 2522042 h 3396418"/>
                <a:gd name="connsiteX139" fmla="*/ 829566 w 4105100"/>
                <a:gd name="connsiteY139" fmla="*/ 2586276 h 3396418"/>
                <a:gd name="connsiteX140" fmla="*/ 972196 w 4105100"/>
                <a:gd name="connsiteY140" fmla="*/ 2586276 h 3396418"/>
                <a:gd name="connsiteX141" fmla="*/ 1036430 w 4105100"/>
                <a:gd name="connsiteY141" fmla="*/ 2522042 h 3396418"/>
                <a:gd name="connsiteX142" fmla="*/ 1036430 w 4105100"/>
                <a:gd name="connsiteY142" fmla="*/ 2303477 h 3396418"/>
                <a:gd name="connsiteX143" fmla="*/ 972196 w 4105100"/>
                <a:gd name="connsiteY143" fmla="*/ 2239243 h 3396418"/>
                <a:gd name="connsiteX144" fmla="*/ 500161 w 4105100"/>
                <a:gd name="connsiteY144" fmla="*/ 2239243 h 3396418"/>
                <a:gd name="connsiteX145" fmla="*/ 435927 w 4105100"/>
                <a:gd name="connsiteY145" fmla="*/ 2303477 h 3396418"/>
                <a:gd name="connsiteX146" fmla="*/ 435927 w 4105100"/>
                <a:gd name="connsiteY146" fmla="*/ 2522042 h 3396418"/>
                <a:gd name="connsiteX147" fmla="*/ 500161 w 4105100"/>
                <a:gd name="connsiteY147" fmla="*/ 2586276 h 3396418"/>
                <a:gd name="connsiteX148" fmla="*/ 642791 w 4105100"/>
                <a:gd name="connsiteY148" fmla="*/ 2586276 h 3396418"/>
                <a:gd name="connsiteX149" fmla="*/ 707025 w 4105100"/>
                <a:gd name="connsiteY149" fmla="*/ 2522042 h 3396418"/>
                <a:gd name="connsiteX150" fmla="*/ 707025 w 4105100"/>
                <a:gd name="connsiteY150" fmla="*/ 2303477 h 3396418"/>
                <a:gd name="connsiteX151" fmla="*/ 642791 w 4105100"/>
                <a:gd name="connsiteY151" fmla="*/ 2239243 h 3396418"/>
                <a:gd name="connsiteX152" fmla="*/ 170756 w 4105100"/>
                <a:gd name="connsiteY152" fmla="*/ 2239243 h 3396418"/>
                <a:gd name="connsiteX153" fmla="*/ 106522 w 4105100"/>
                <a:gd name="connsiteY153" fmla="*/ 2303477 h 3396418"/>
                <a:gd name="connsiteX154" fmla="*/ 106522 w 4105100"/>
                <a:gd name="connsiteY154" fmla="*/ 2522042 h 3396418"/>
                <a:gd name="connsiteX155" fmla="*/ 170756 w 4105100"/>
                <a:gd name="connsiteY155" fmla="*/ 2586276 h 3396418"/>
                <a:gd name="connsiteX156" fmla="*/ 313386 w 4105100"/>
                <a:gd name="connsiteY156" fmla="*/ 2586276 h 3396418"/>
                <a:gd name="connsiteX157" fmla="*/ 377620 w 4105100"/>
                <a:gd name="connsiteY157" fmla="*/ 2522042 h 3396418"/>
                <a:gd name="connsiteX158" fmla="*/ 377620 w 4105100"/>
                <a:gd name="connsiteY158" fmla="*/ 2303477 h 3396418"/>
                <a:gd name="connsiteX159" fmla="*/ 313386 w 4105100"/>
                <a:gd name="connsiteY159" fmla="*/ 2239243 h 3396418"/>
                <a:gd name="connsiteX160" fmla="*/ 3791715 w 4105100"/>
                <a:gd name="connsiteY160" fmla="*/ 1736074 h 3396418"/>
                <a:gd name="connsiteX161" fmla="*/ 3727481 w 4105100"/>
                <a:gd name="connsiteY161" fmla="*/ 1800308 h 3396418"/>
                <a:gd name="connsiteX162" fmla="*/ 3727481 w 4105100"/>
                <a:gd name="connsiteY162" fmla="*/ 2018873 h 3396418"/>
                <a:gd name="connsiteX163" fmla="*/ 3791715 w 4105100"/>
                <a:gd name="connsiteY163" fmla="*/ 2083107 h 3396418"/>
                <a:gd name="connsiteX164" fmla="*/ 3934345 w 4105100"/>
                <a:gd name="connsiteY164" fmla="*/ 2083107 h 3396418"/>
                <a:gd name="connsiteX165" fmla="*/ 3998579 w 4105100"/>
                <a:gd name="connsiteY165" fmla="*/ 2018873 h 3396418"/>
                <a:gd name="connsiteX166" fmla="*/ 3998579 w 4105100"/>
                <a:gd name="connsiteY166" fmla="*/ 1800308 h 3396418"/>
                <a:gd name="connsiteX167" fmla="*/ 3934345 w 4105100"/>
                <a:gd name="connsiteY167" fmla="*/ 1736074 h 3396418"/>
                <a:gd name="connsiteX168" fmla="*/ 3462309 w 4105100"/>
                <a:gd name="connsiteY168" fmla="*/ 1736074 h 3396418"/>
                <a:gd name="connsiteX169" fmla="*/ 3398075 w 4105100"/>
                <a:gd name="connsiteY169" fmla="*/ 1800308 h 3396418"/>
                <a:gd name="connsiteX170" fmla="*/ 3398075 w 4105100"/>
                <a:gd name="connsiteY170" fmla="*/ 2018873 h 3396418"/>
                <a:gd name="connsiteX171" fmla="*/ 3462309 w 4105100"/>
                <a:gd name="connsiteY171" fmla="*/ 2083107 h 3396418"/>
                <a:gd name="connsiteX172" fmla="*/ 3604939 w 4105100"/>
                <a:gd name="connsiteY172" fmla="*/ 2083107 h 3396418"/>
                <a:gd name="connsiteX173" fmla="*/ 3669173 w 4105100"/>
                <a:gd name="connsiteY173" fmla="*/ 2018873 h 3396418"/>
                <a:gd name="connsiteX174" fmla="*/ 3669173 w 4105100"/>
                <a:gd name="connsiteY174" fmla="*/ 1800308 h 3396418"/>
                <a:gd name="connsiteX175" fmla="*/ 3604939 w 4105100"/>
                <a:gd name="connsiteY175" fmla="*/ 1736074 h 3396418"/>
                <a:gd name="connsiteX176" fmla="*/ 3132904 w 4105100"/>
                <a:gd name="connsiteY176" fmla="*/ 1736074 h 3396418"/>
                <a:gd name="connsiteX177" fmla="*/ 3068670 w 4105100"/>
                <a:gd name="connsiteY177" fmla="*/ 1800308 h 3396418"/>
                <a:gd name="connsiteX178" fmla="*/ 3068670 w 4105100"/>
                <a:gd name="connsiteY178" fmla="*/ 2018873 h 3396418"/>
                <a:gd name="connsiteX179" fmla="*/ 3132904 w 4105100"/>
                <a:gd name="connsiteY179" fmla="*/ 2083107 h 3396418"/>
                <a:gd name="connsiteX180" fmla="*/ 3275534 w 4105100"/>
                <a:gd name="connsiteY180" fmla="*/ 2083107 h 3396418"/>
                <a:gd name="connsiteX181" fmla="*/ 3339768 w 4105100"/>
                <a:gd name="connsiteY181" fmla="*/ 2018873 h 3396418"/>
                <a:gd name="connsiteX182" fmla="*/ 3339768 w 4105100"/>
                <a:gd name="connsiteY182" fmla="*/ 1800308 h 3396418"/>
                <a:gd name="connsiteX183" fmla="*/ 3275534 w 4105100"/>
                <a:gd name="connsiteY183" fmla="*/ 1736074 h 3396418"/>
                <a:gd name="connsiteX184" fmla="*/ 2803499 w 4105100"/>
                <a:gd name="connsiteY184" fmla="*/ 1736074 h 3396418"/>
                <a:gd name="connsiteX185" fmla="*/ 2739265 w 4105100"/>
                <a:gd name="connsiteY185" fmla="*/ 1800308 h 3396418"/>
                <a:gd name="connsiteX186" fmla="*/ 2739265 w 4105100"/>
                <a:gd name="connsiteY186" fmla="*/ 2018873 h 3396418"/>
                <a:gd name="connsiteX187" fmla="*/ 2803499 w 4105100"/>
                <a:gd name="connsiteY187" fmla="*/ 2083107 h 3396418"/>
                <a:gd name="connsiteX188" fmla="*/ 2946129 w 4105100"/>
                <a:gd name="connsiteY188" fmla="*/ 2083107 h 3396418"/>
                <a:gd name="connsiteX189" fmla="*/ 3010363 w 4105100"/>
                <a:gd name="connsiteY189" fmla="*/ 2018873 h 3396418"/>
                <a:gd name="connsiteX190" fmla="*/ 3010363 w 4105100"/>
                <a:gd name="connsiteY190" fmla="*/ 1800308 h 3396418"/>
                <a:gd name="connsiteX191" fmla="*/ 2946129 w 4105100"/>
                <a:gd name="connsiteY191" fmla="*/ 1736074 h 3396418"/>
                <a:gd name="connsiteX192" fmla="*/ 2474094 w 4105100"/>
                <a:gd name="connsiteY192" fmla="*/ 1736074 h 3396418"/>
                <a:gd name="connsiteX193" fmla="*/ 2409860 w 4105100"/>
                <a:gd name="connsiteY193" fmla="*/ 1800308 h 3396418"/>
                <a:gd name="connsiteX194" fmla="*/ 2409860 w 4105100"/>
                <a:gd name="connsiteY194" fmla="*/ 2018873 h 3396418"/>
                <a:gd name="connsiteX195" fmla="*/ 2474094 w 4105100"/>
                <a:gd name="connsiteY195" fmla="*/ 2083107 h 3396418"/>
                <a:gd name="connsiteX196" fmla="*/ 2616724 w 4105100"/>
                <a:gd name="connsiteY196" fmla="*/ 2083107 h 3396418"/>
                <a:gd name="connsiteX197" fmla="*/ 2680958 w 4105100"/>
                <a:gd name="connsiteY197" fmla="*/ 2018873 h 3396418"/>
                <a:gd name="connsiteX198" fmla="*/ 2680958 w 4105100"/>
                <a:gd name="connsiteY198" fmla="*/ 1800308 h 3396418"/>
                <a:gd name="connsiteX199" fmla="*/ 2616724 w 4105100"/>
                <a:gd name="connsiteY199" fmla="*/ 1736074 h 3396418"/>
                <a:gd name="connsiteX200" fmla="*/ 1488377 w 4105100"/>
                <a:gd name="connsiteY200" fmla="*/ 1736074 h 3396418"/>
                <a:gd name="connsiteX201" fmla="*/ 1424143 w 4105100"/>
                <a:gd name="connsiteY201" fmla="*/ 1800308 h 3396418"/>
                <a:gd name="connsiteX202" fmla="*/ 1424143 w 4105100"/>
                <a:gd name="connsiteY202" fmla="*/ 2018873 h 3396418"/>
                <a:gd name="connsiteX203" fmla="*/ 1488377 w 4105100"/>
                <a:gd name="connsiteY203" fmla="*/ 2083107 h 3396418"/>
                <a:gd name="connsiteX204" fmla="*/ 1631007 w 4105100"/>
                <a:gd name="connsiteY204" fmla="*/ 2083107 h 3396418"/>
                <a:gd name="connsiteX205" fmla="*/ 1695241 w 4105100"/>
                <a:gd name="connsiteY205" fmla="*/ 2018873 h 3396418"/>
                <a:gd name="connsiteX206" fmla="*/ 1695241 w 4105100"/>
                <a:gd name="connsiteY206" fmla="*/ 1800308 h 3396418"/>
                <a:gd name="connsiteX207" fmla="*/ 1631007 w 4105100"/>
                <a:gd name="connsiteY207" fmla="*/ 1736074 h 3396418"/>
                <a:gd name="connsiteX208" fmla="*/ 1158971 w 4105100"/>
                <a:gd name="connsiteY208" fmla="*/ 1736074 h 3396418"/>
                <a:gd name="connsiteX209" fmla="*/ 1094737 w 4105100"/>
                <a:gd name="connsiteY209" fmla="*/ 1800308 h 3396418"/>
                <a:gd name="connsiteX210" fmla="*/ 1094737 w 4105100"/>
                <a:gd name="connsiteY210" fmla="*/ 2018873 h 3396418"/>
                <a:gd name="connsiteX211" fmla="*/ 1158971 w 4105100"/>
                <a:gd name="connsiteY211" fmla="*/ 2083107 h 3396418"/>
                <a:gd name="connsiteX212" fmla="*/ 1301601 w 4105100"/>
                <a:gd name="connsiteY212" fmla="*/ 2083107 h 3396418"/>
                <a:gd name="connsiteX213" fmla="*/ 1365835 w 4105100"/>
                <a:gd name="connsiteY213" fmla="*/ 2018873 h 3396418"/>
                <a:gd name="connsiteX214" fmla="*/ 1365835 w 4105100"/>
                <a:gd name="connsiteY214" fmla="*/ 1800308 h 3396418"/>
                <a:gd name="connsiteX215" fmla="*/ 1301601 w 4105100"/>
                <a:gd name="connsiteY215" fmla="*/ 1736074 h 3396418"/>
                <a:gd name="connsiteX216" fmla="*/ 829566 w 4105100"/>
                <a:gd name="connsiteY216" fmla="*/ 1736074 h 3396418"/>
                <a:gd name="connsiteX217" fmla="*/ 765332 w 4105100"/>
                <a:gd name="connsiteY217" fmla="*/ 1800308 h 3396418"/>
                <a:gd name="connsiteX218" fmla="*/ 765332 w 4105100"/>
                <a:gd name="connsiteY218" fmla="*/ 2018873 h 3396418"/>
                <a:gd name="connsiteX219" fmla="*/ 829566 w 4105100"/>
                <a:gd name="connsiteY219" fmla="*/ 2083107 h 3396418"/>
                <a:gd name="connsiteX220" fmla="*/ 972196 w 4105100"/>
                <a:gd name="connsiteY220" fmla="*/ 2083107 h 3396418"/>
                <a:gd name="connsiteX221" fmla="*/ 1036430 w 4105100"/>
                <a:gd name="connsiteY221" fmla="*/ 2018873 h 3396418"/>
                <a:gd name="connsiteX222" fmla="*/ 1036430 w 4105100"/>
                <a:gd name="connsiteY222" fmla="*/ 1800308 h 3396418"/>
                <a:gd name="connsiteX223" fmla="*/ 972196 w 4105100"/>
                <a:gd name="connsiteY223" fmla="*/ 1736074 h 3396418"/>
                <a:gd name="connsiteX224" fmla="*/ 500161 w 4105100"/>
                <a:gd name="connsiteY224" fmla="*/ 1736074 h 3396418"/>
                <a:gd name="connsiteX225" fmla="*/ 435927 w 4105100"/>
                <a:gd name="connsiteY225" fmla="*/ 1800308 h 3396418"/>
                <a:gd name="connsiteX226" fmla="*/ 435927 w 4105100"/>
                <a:gd name="connsiteY226" fmla="*/ 2018873 h 3396418"/>
                <a:gd name="connsiteX227" fmla="*/ 500161 w 4105100"/>
                <a:gd name="connsiteY227" fmla="*/ 2083107 h 3396418"/>
                <a:gd name="connsiteX228" fmla="*/ 642791 w 4105100"/>
                <a:gd name="connsiteY228" fmla="*/ 2083107 h 3396418"/>
                <a:gd name="connsiteX229" fmla="*/ 707025 w 4105100"/>
                <a:gd name="connsiteY229" fmla="*/ 2018873 h 3396418"/>
                <a:gd name="connsiteX230" fmla="*/ 707025 w 4105100"/>
                <a:gd name="connsiteY230" fmla="*/ 1800308 h 3396418"/>
                <a:gd name="connsiteX231" fmla="*/ 642791 w 4105100"/>
                <a:gd name="connsiteY231" fmla="*/ 1736074 h 3396418"/>
                <a:gd name="connsiteX232" fmla="*/ 170756 w 4105100"/>
                <a:gd name="connsiteY232" fmla="*/ 1736074 h 3396418"/>
                <a:gd name="connsiteX233" fmla="*/ 106522 w 4105100"/>
                <a:gd name="connsiteY233" fmla="*/ 1800308 h 3396418"/>
                <a:gd name="connsiteX234" fmla="*/ 106522 w 4105100"/>
                <a:gd name="connsiteY234" fmla="*/ 2018873 h 3396418"/>
                <a:gd name="connsiteX235" fmla="*/ 170756 w 4105100"/>
                <a:gd name="connsiteY235" fmla="*/ 2083107 h 3396418"/>
                <a:gd name="connsiteX236" fmla="*/ 313386 w 4105100"/>
                <a:gd name="connsiteY236" fmla="*/ 2083107 h 3396418"/>
                <a:gd name="connsiteX237" fmla="*/ 377620 w 4105100"/>
                <a:gd name="connsiteY237" fmla="*/ 2018873 h 3396418"/>
                <a:gd name="connsiteX238" fmla="*/ 377620 w 4105100"/>
                <a:gd name="connsiteY238" fmla="*/ 1800308 h 3396418"/>
                <a:gd name="connsiteX239" fmla="*/ 313386 w 4105100"/>
                <a:gd name="connsiteY239" fmla="*/ 1736074 h 3396418"/>
                <a:gd name="connsiteX240" fmla="*/ 3791715 w 4105100"/>
                <a:gd name="connsiteY240" fmla="*/ 1232905 h 3396418"/>
                <a:gd name="connsiteX241" fmla="*/ 3727481 w 4105100"/>
                <a:gd name="connsiteY241" fmla="*/ 1297139 h 3396418"/>
                <a:gd name="connsiteX242" fmla="*/ 3727481 w 4105100"/>
                <a:gd name="connsiteY242" fmla="*/ 1515704 h 3396418"/>
                <a:gd name="connsiteX243" fmla="*/ 3791715 w 4105100"/>
                <a:gd name="connsiteY243" fmla="*/ 1579938 h 3396418"/>
                <a:gd name="connsiteX244" fmla="*/ 3934345 w 4105100"/>
                <a:gd name="connsiteY244" fmla="*/ 1579938 h 3396418"/>
                <a:gd name="connsiteX245" fmla="*/ 3998579 w 4105100"/>
                <a:gd name="connsiteY245" fmla="*/ 1515704 h 3396418"/>
                <a:gd name="connsiteX246" fmla="*/ 3998579 w 4105100"/>
                <a:gd name="connsiteY246" fmla="*/ 1297139 h 3396418"/>
                <a:gd name="connsiteX247" fmla="*/ 3934345 w 4105100"/>
                <a:gd name="connsiteY247" fmla="*/ 1232905 h 3396418"/>
                <a:gd name="connsiteX248" fmla="*/ 3462309 w 4105100"/>
                <a:gd name="connsiteY248" fmla="*/ 1232905 h 3396418"/>
                <a:gd name="connsiteX249" fmla="*/ 3398075 w 4105100"/>
                <a:gd name="connsiteY249" fmla="*/ 1297139 h 3396418"/>
                <a:gd name="connsiteX250" fmla="*/ 3398075 w 4105100"/>
                <a:gd name="connsiteY250" fmla="*/ 1515704 h 3396418"/>
                <a:gd name="connsiteX251" fmla="*/ 3462309 w 4105100"/>
                <a:gd name="connsiteY251" fmla="*/ 1579938 h 3396418"/>
                <a:gd name="connsiteX252" fmla="*/ 3604939 w 4105100"/>
                <a:gd name="connsiteY252" fmla="*/ 1579938 h 3396418"/>
                <a:gd name="connsiteX253" fmla="*/ 3669173 w 4105100"/>
                <a:gd name="connsiteY253" fmla="*/ 1515704 h 3396418"/>
                <a:gd name="connsiteX254" fmla="*/ 3669173 w 4105100"/>
                <a:gd name="connsiteY254" fmla="*/ 1297139 h 3396418"/>
                <a:gd name="connsiteX255" fmla="*/ 3604939 w 4105100"/>
                <a:gd name="connsiteY255" fmla="*/ 1232905 h 3396418"/>
                <a:gd name="connsiteX256" fmla="*/ 3132904 w 4105100"/>
                <a:gd name="connsiteY256" fmla="*/ 1232905 h 3396418"/>
                <a:gd name="connsiteX257" fmla="*/ 3068670 w 4105100"/>
                <a:gd name="connsiteY257" fmla="*/ 1297139 h 3396418"/>
                <a:gd name="connsiteX258" fmla="*/ 3068670 w 4105100"/>
                <a:gd name="connsiteY258" fmla="*/ 1515704 h 3396418"/>
                <a:gd name="connsiteX259" fmla="*/ 3132904 w 4105100"/>
                <a:gd name="connsiteY259" fmla="*/ 1579938 h 3396418"/>
                <a:gd name="connsiteX260" fmla="*/ 3275534 w 4105100"/>
                <a:gd name="connsiteY260" fmla="*/ 1579938 h 3396418"/>
                <a:gd name="connsiteX261" fmla="*/ 3339768 w 4105100"/>
                <a:gd name="connsiteY261" fmla="*/ 1515704 h 3396418"/>
                <a:gd name="connsiteX262" fmla="*/ 3339768 w 4105100"/>
                <a:gd name="connsiteY262" fmla="*/ 1297139 h 3396418"/>
                <a:gd name="connsiteX263" fmla="*/ 3275534 w 4105100"/>
                <a:gd name="connsiteY263" fmla="*/ 1232905 h 3396418"/>
                <a:gd name="connsiteX264" fmla="*/ 2803499 w 4105100"/>
                <a:gd name="connsiteY264" fmla="*/ 1232905 h 3396418"/>
                <a:gd name="connsiteX265" fmla="*/ 2739265 w 4105100"/>
                <a:gd name="connsiteY265" fmla="*/ 1297139 h 3396418"/>
                <a:gd name="connsiteX266" fmla="*/ 2739265 w 4105100"/>
                <a:gd name="connsiteY266" fmla="*/ 1515704 h 3396418"/>
                <a:gd name="connsiteX267" fmla="*/ 2803499 w 4105100"/>
                <a:gd name="connsiteY267" fmla="*/ 1579938 h 3396418"/>
                <a:gd name="connsiteX268" fmla="*/ 2946129 w 4105100"/>
                <a:gd name="connsiteY268" fmla="*/ 1579938 h 3396418"/>
                <a:gd name="connsiteX269" fmla="*/ 3010363 w 4105100"/>
                <a:gd name="connsiteY269" fmla="*/ 1515704 h 3396418"/>
                <a:gd name="connsiteX270" fmla="*/ 3010363 w 4105100"/>
                <a:gd name="connsiteY270" fmla="*/ 1297139 h 3396418"/>
                <a:gd name="connsiteX271" fmla="*/ 2946129 w 4105100"/>
                <a:gd name="connsiteY271" fmla="*/ 1232905 h 3396418"/>
                <a:gd name="connsiteX272" fmla="*/ 2474094 w 4105100"/>
                <a:gd name="connsiteY272" fmla="*/ 1232905 h 3396418"/>
                <a:gd name="connsiteX273" fmla="*/ 2409860 w 4105100"/>
                <a:gd name="connsiteY273" fmla="*/ 1297139 h 3396418"/>
                <a:gd name="connsiteX274" fmla="*/ 2409860 w 4105100"/>
                <a:gd name="connsiteY274" fmla="*/ 1515704 h 3396418"/>
                <a:gd name="connsiteX275" fmla="*/ 2474094 w 4105100"/>
                <a:gd name="connsiteY275" fmla="*/ 1579938 h 3396418"/>
                <a:gd name="connsiteX276" fmla="*/ 2616724 w 4105100"/>
                <a:gd name="connsiteY276" fmla="*/ 1579938 h 3396418"/>
                <a:gd name="connsiteX277" fmla="*/ 2680958 w 4105100"/>
                <a:gd name="connsiteY277" fmla="*/ 1515704 h 3396418"/>
                <a:gd name="connsiteX278" fmla="*/ 2680958 w 4105100"/>
                <a:gd name="connsiteY278" fmla="*/ 1297139 h 3396418"/>
                <a:gd name="connsiteX279" fmla="*/ 2616724 w 4105100"/>
                <a:gd name="connsiteY279" fmla="*/ 1232905 h 3396418"/>
                <a:gd name="connsiteX280" fmla="*/ 1488377 w 4105100"/>
                <a:gd name="connsiteY280" fmla="*/ 1232905 h 3396418"/>
                <a:gd name="connsiteX281" fmla="*/ 1424143 w 4105100"/>
                <a:gd name="connsiteY281" fmla="*/ 1297139 h 3396418"/>
                <a:gd name="connsiteX282" fmla="*/ 1424143 w 4105100"/>
                <a:gd name="connsiteY282" fmla="*/ 1515704 h 3396418"/>
                <a:gd name="connsiteX283" fmla="*/ 1488377 w 4105100"/>
                <a:gd name="connsiteY283" fmla="*/ 1579938 h 3396418"/>
                <a:gd name="connsiteX284" fmla="*/ 1631007 w 4105100"/>
                <a:gd name="connsiteY284" fmla="*/ 1579938 h 3396418"/>
                <a:gd name="connsiteX285" fmla="*/ 1695241 w 4105100"/>
                <a:gd name="connsiteY285" fmla="*/ 1515704 h 3396418"/>
                <a:gd name="connsiteX286" fmla="*/ 1695241 w 4105100"/>
                <a:gd name="connsiteY286" fmla="*/ 1297139 h 3396418"/>
                <a:gd name="connsiteX287" fmla="*/ 1631007 w 4105100"/>
                <a:gd name="connsiteY287" fmla="*/ 1232905 h 3396418"/>
                <a:gd name="connsiteX288" fmla="*/ 1158971 w 4105100"/>
                <a:gd name="connsiteY288" fmla="*/ 1232905 h 3396418"/>
                <a:gd name="connsiteX289" fmla="*/ 1094737 w 4105100"/>
                <a:gd name="connsiteY289" fmla="*/ 1297139 h 3396418"/>
                <a:gd name="connsiteX290" fmla="*/ 1094737 w 4105100"/>
                <a:gd name="connsiteY290" fmla="*/ 1515704 h 3396418"/>
                <a:gd name="connsiteX291" fmla="*/ 1158971 w 4105100"/>
                <a:gd name="connsiteY291" fmla="*/ 1579938 h 3396418"/>
                <a:gd name="connsiteX292" fmla="*/ 1301601 w 4105100"/>
                <a:gd name="connsiteY292" fmla="*/ 1579938 h 3396418"/>
                <a:gd name="connsiteX293" fmla="*/ 1365835 w 4105100"/>
                <a:gd name="connsiteY293" fmla="*/ 1515704 h 3396418"/>
                <a:gd name="connsiteX294" fmla="*/ 1365835 w 4105100"/>
                <a:gd name="connsiteY294" fmla="*/ 1297139 h 3396418"/>
                <a:gd name="connsiteX295" fmla="*/ 1301601 w 4105100"/>
                <a:gd name="connsiteY295" fmla="*/ 1232905 h 3396418"/>
                <a:gd name="connsiteX296" fmla="*/ 829566 w 4105100"/>
                <a:gd name="connsiteY296" fmla="*/ 1232905 h 3396418"/>
                <a:gd name="connsiteX297" fmla="*/ 765332 w 4105100"/>
                <a:gd name="connsiteY297" fmla="*/ 1297139 h 3396418"/>
                <a:gd name="connsiteX298" fmla="*/ 765332 w 4105100"/>
                <a:gd name="connsiteY298" fmla="*/ 1515704 h 3396418"/>
                <a:gd name="connsiteX299" fmla="*/ 829566 w 4105100"/>
                <a:gd name="connsiteY299" fmla="*/ 1579938 h 3396418"/>
                <a:gd name="connsiteX300" fmla="*/ 972196 w 4105100"/>
                <a:gd name="connsiteY300" fmla="*/ 1579938 h 3396418"/>
                <a:gd name="connsiteX301" fmla="*/ 1036430 w 4105100"/>
                <a:gd name="connsiteY301" fmla="*/ 1515704 h 3396418"/>
                <a:gd name="connsiteX302" fmla="*/ 1036430 w 4105100"/>
                <a:gd name="connsiteY302" fmla="*/ 1297139 h 3396418"/>
                <a:gd name="connsiteX303" fmla="*/ 972196 w 4105100"/>
                <a:gd name="connsiteY303" fmla="*/ 1232905 h 3396418"/>
                <a:gd name="connsiteX304" fmla="*/ 500161 w 4105100"/>
                <a:gd name="connsiteY304" fmla="*/ 1232905 h 3396418"/>
                <a:gd name="connsiteX305" fmla="*/ 435927 w 4105100"/>
                <a:gd name="connsiteY305" fmla="*/ 1297139 h 3396418"/>
                <a:gd name="connsiteX306" fmla="*/ 435927 w 4105100"/>
                <a:gd name="connsiteY306" fmla="*/ 1515704 h 3396418"/>
                <a:gd name="connsiteX307" fmla="*/ 500161 w 4105100"/>
                <a:gd name="connsiteY307" fmla="*/ 1579938 h 3396418"/>
                <a:gd name="connsiteX308" fmla="*/ 642791 w 4105100"/>
                <a:gd name="connsiteY308" fmla="*/ 1579938 h 3396418"/>
                <a:gd name="connsiteX309" fmla="*/ 707025 w 4105100"/>
                <a:gd name="connsiteY309" fmla="*/ 1515704 h 3396418"/>
                <a:gd name="connsiteX310" fmla="*/ 707025 w 4105100"/>
                <a:gd name="connsiteY310" fmla="*/ 1297139 h 3396418"/>
                <a:gd name="connsiteX311" fmla="*/ 642791 w 4105100"/>
                <a:gd name="connsiteY311" fmla="*/ 1232905 h 3396418"/>
                <a:gd name="connsiteX312" fmla="*/ 170756 w 4105100"/>
                <a:gd name="connsiteY312" fmla="*/ 1232905 h 3396418"/>
                <a:gd name="connsiteX313" fmla="*/ 106522 w 4105100"/>
                <a:gd name="connsiteY313" fmla="*/ 1297139 h 3396418"/>
                <a:gd name="connsiteX314" fmla="*/ 106522 w 4105100"/>
                <a:gd name="connsiteY314" fmla="*/ 1515704 h 3396418"/>
                <a:gd name="connsiteX315" fmla="*/ 170756 w 4105100"/>
                <a:gd name="connsiteY315" fmla="*/ 1579938 h 3396418"/>
                <a:gd name="connsiteX316" fmla="*/ 313386 w 4105100"/>
                <a:gd name="connsiteY316" fmla="*/ 1579938 h 3396418"/>
                <a:gd name="connsiteX317" fmla="*/ 377620 w 4105100"/>
                <a:gd name="connsiteY317" fmla="*/ 1515704 h 3396418"/>
                <a:gd name="connsiteX318" fmla="*/ 377620 w 4105100"/>
                <a:gd name="connsiteY318" fmla="*/ 1297139 h 3396418"/>
                <a:gd name="connsiteX319" fmla="*/ 313386 w 4105100"/>
                <a:gd name="connsiteY319" fmla="*/ 1232905 h 3396418"/>
                <a:gd name="connsiteX320" fmla="*/ 3791715 w 4105100"/>
                <a:gd name="connsiteY320" fmla="*/ 729736 h 3396418"/>
                <a:gd name="connsiteX321" fmla="*/ 3727481 w 4105100"/>
                <a:gd name="connsiteY321" fmla="*/ 793970 h 3396418"/>
                <a:gd name="connsiteX322" fmla="*/ 3727481 w 4105100"/>
                <a:gd name="connsiteY322" fmla="*/ 1012535 h 3396418"/>
                <a:gd name="connsiteX323" fmla="*/ 3791715 w 4105100"/>
                <a:gd name="connsiteY323" fmla="*/ 1076769 h 3396418"/>
                <a:gd name="connsiteX324" fmla="*/ 3934345 w 4105100"/>
                <a:gd name="connsiteY324" fmla="*/ 1076769 h 3396418"/>
                <a:gd name="connsiteX325" fmla="*/ 3998579 w 4105100"/>
                <a:gd name="connsiteY325" fmla="*/ 1012535 h 3396418"/>
                <a:gd name="connsiteX326" fmla="*/ 3998579 w 4105100"/>
                <a:gd name="connsiteY326" fmla="*/ 793970 h 3396418"/>
                <a:gd name="connsiteX327" fmla="*/ 3934345 w 4105100"/>
                <a:gd name="connsiteY327" fmla="*/ 729736 h 3396418"/>
                <a:gd name="connsiteX328" fmla="*/ 3462309 w 4105100"/>
                <a:gd name="connsiteY328" fmla="*/ 729736 h 3396418"/>
                <a:gd name="connsiteX329" fmla="*/ 3398075 w 4105100"/>
                <a:gd name="connsiteY329" fmla="*/ 793970 h 3396418"/>
                <a:gd name="connsiteX330" fmla="*/ 3398075 w 4105100"/>
                <a:gd name="connsiteY330" fmla="*/ 1012535 h 3396418"/>
                <a:gd name="connsiteX331" fmla="*/ 3462309 w 4105100"/>
                <a:gd name="connsiteY331" fmla="*/ 1076769 h 3396418"/>
                <a:gd name="connsiteX332" fmla="*/ 3604939 w 4105100"/>
                <a:gd name="connsiteY332" fmla="*/ 1076769 h 3396418"/>
                <a:gd name="connsiteX333" fmla="*/ 3669173 w 4105100"/>
                <a:gd name="connsiteY333" fmla="*/ 1012535 h 3396418"/>
                <a:gd name="connsiteX334" fmla="*/ 3669173 w 4105100"/>
                <a:gd name="connsiteY334" fmla="*/ 793970 h 3396418"/>
                <a:gd name="connsiteX335" fmla="*/ 3604939 w 4105100"/>
                <a:gd name="connsiteY335" fmla="*/ 729736 h 3396418"/>
                <a:gd name="connsiteX336" fmla="*/ 3132904 w 4105100"/>
                <a:gd name="connsiteY336" fmla="*/ 729736 h 3396418"/>
                <a:gd name="connsiteX337" fmla="*/ 3068670 w 4105100"/>
                <a:gd name="connsiteY337" fmla="*/ 793970 h 3396418"/>
                <a:gd name="connsiteX338" fmla="*/ 3068670 w 4105100"/>
                <a:gd name="connsiteY338" fmla="*/ 1012535 h 3396418"/>
                <a:gd name="connsiteX339" fmla="*/ 3132904 w 4105100"/>
                <a:gd name="connsiteY339" fmla="*/ 1076769 h 3396418"/>
                <a:gd name="connsiteX340" fmla="*/ 3275534 w 4105100"/>
                <a:gd name="connsiteY340" fmla="*/ 1076769 h 3396418"/>
                <a:gd name="connsiteX341" fmla="*/ 3339768 w 4105100"/>
                <a:gd name="connsiteY341" fmla="*/ 1012535 h 3396418"/>
                <a:gd name="connsiteX342" fmla="*/ 3339768 w 4105100"/>
                <a:gd name="connsiteY342" fmla="*/ 793970 h 3396418"/>
                <a:gd name="connsiteX343" fmla="*/ 3275534 w 4105100"/>
                <a:gd name="connsiteY343" fmla="*/ 729736 h 3396418"/>
                <a:gd name="connsiteX344" fmla="*/ 2803499 w 4105100"/>
                <a:gd name="connsiteY344" fmla="*/ 729736 h 3396418"/>
                <a:gd name="connsiteX345" fmla="*/ 2739265 w 4105100"/>
                <a:gd name="connsiteY345" fmla="*/ 793970 h 3396418"/>
                <a:gd name="connsiteX346" fmla="*/ 2739265 w 4105100"/>
                <a:gd name="connsiteY346" fmla="*/ 1012535 h 3396418"/>
                <a:gd name="connsiteX347" fmla="*/ 2803499 w 4105100"/>
                <a:gd name="connsiteY347" fmla="*/ 1076769 h 3396418"/>
                <a:gd name="connsiteX348" fmla="*/ 2946129 w 4105100"/>
                <a:gd name="connsiteY348" fmla="*/ 1076769 h 3396418"/>
                <a:gd name="connsiteX349" fmla="*/ 3010363 w 4105100"/>
                <a:gd name="connsiteY349" fmla="*/ 1012535 h 3396418"/>
                <a:gd name="connsiteX350" fmla="*/ 3010363 w 4105100"/>
                <a:gd name="connsiteY350" fmla="*/ 793970 h 3396418"/>
                <a:gd name="connsiteX351" fmla="*/ 2946129 w 4105100"/>
                <a:gd name="connsiteY351" fmla="*/ 729736 h 3396418"/>
                <a:gd name="connsiteX352" fmla="*/ 2474094 w 4105100"/>
                <a:gd name="connsiteY352" fmla="*/ 729736 h 3396418"/>
                <a:gd name="connsiteX353" fmla="*/ 2409860 w 4105100"/>
                <a:gd name="connsiteY353" fmla="*/ 793970 h 3396418"/>
                <a:gd name="connsiteX354" fmla="*/ 2409860 w 4105100"/>
                <a:gd name="connsiteY354" fmla="*/ 1012535 h 3396418"/>
                <a:gd name="connsiteX355" fmla="*/ 2474094 w 4105100"/>
                <a:gd name="connsiteY355" fmla="*/ 1076769 h 3396418"/>
                <a:gd name="connsiteX356" fmla="*/ 2616724 w 4105100"/>
                <a:gd name="connsiteY356" fmla="*/ 1076769 h 3396418"/>
                <a:gd name="connsiteX357" fmla="*/ 2680958 w 4105100"/>
                <a:gd name="connsiteY357" fmla="*/ 1012535 h 3396418"/>
                <a:gd name="connsiteX358" fmla="*/ 2680958 w 4105100"/>
                <a:gd name="connsiteY358" fmla="*/ 793970 h 3396418"/>
                <a:gd name="connsiteX359" fmla="*/ 2616724 w 4105100"/>
                <a:gd name="connsiteY359" fmla="*/ 729736 h 3396418"/>
                <a:gd name="connsiteX360" fmla="*/ 1488377 w 4105100"/>
                <a:gd name="connsiteY360" fmla="*/ 729736 h 3396418"/>
                <a:gd name="connsiteX361" fmla="*/ 1424143 w 4105100"/>
                <a:gd name="connsiteY361" fmla="*/ 793970 h 3396418"/>
                <a:gd name="connsiteX362" fmla="*/ 1424143 w 4105100"/>
                <a:gd name="connsiteY362" fmla="*/ 1012535 h 3396418"/>
                <a:gd name="connsiteX363" fmla="*/ 1488377 w 4105100"/>
                <a:gd name="connsiteY363" fmla="*/ 1076769 h 3396418"/>
                <a:gd name="connsiteX364" fmla="*/ 1631007 w 4105100"/>
                <a:gd name="connsiteY364" fmla="*/ 1076769 h 3396418"/>
                <a:gd name="connsiteX365" fmla="*/ 1695241 w 4105100"/>
                <a:gd name="connsiteY365" fmla="*/ 1012535 h 3396418"/>
                <a:gd name="connsiteX366" fmla="*/ 1695241 w 4105100"/>
                <a:gd name="connsiteY366" fmla="*/ 793970 h 3396418"/>
                <a:gd name="connsiteX367" fmla="*/ 1631007 w 4105100"/>
                <a:gd name="connsiteY367" fmla="*/ 729736 h 3396418"/>
                <a:gd name="connsiteX368" fmla="*/ 1158971 w 4105100"/>
                <a:gd name="connsiteY368" fmla="*/ 729736 h 3396418"/>
                <a:gd name="connsiteX369" fmla="*/ 1094737 w 4105100"/>
                <a:gd name="connsiteY369" fmla="*/ 793970 h 3396418"/>
                <a:gd name="connsiteX370" fmla="*/ 1094737 w 4105100"/>
                <a:gd name="connsiteY370" fmla="*/ 1012535 h 3396418"/>
                <a:gd name="connsiteX371" fmla="*/ 1158971 w 4105100"/>
                <a:gd name="connsiteY371" fmla="*/ 1076769 h 3396418"/>
                <a:gd name="connsiteX372" fmla="*/ 1301601 w 4105100"/>
                <a:gd name="connsiteY372" fmla="*/ 1076769 h 3396418"/>
                <a:gd name="connsiteX373" fmla="*/ 1365835 w 4105100"/>
                <a:gd name="connsiteY373" fmla="*/ 1012535 h 3396418"/>
                <a:gd name="connsiteX374" fmla="*/ 1365835 w 4105100"/>
                <a:gd name="connsiteY374" fmla="*/ 793970 h 3396418"/>
                <a:gd name="connsiteX375" fmla="*/ 1301601 w 4105100"/>
                <a:gd name="connsiteY375" fmla="*/ 729736 h 3396418"/>
                <a:gd name="connsiteX376" fmla="*/ 829566 w 4105100"/>
                <a:gd name="connsiteY376" fmla="*/ 729736 h 3396418"/>
                <a:gd name="connsiteX377" fmla="*/ 765332 w 4105100"/>
                <a:gd name="connsiteY377" fmla="*/ 793970 h 3396418"/>
                <a:gd name="connsiteX378" fmla="*/ 765332 w 4105100"/>
                <a:gd name="connsiteY378" fmla="*/ 1012535 h 3396418"/>
                <a:gd name="connsiteX379" fmla="*/ 829566 w 4105100"/>
                <a:gd name="connsiteY379" fmla="*/ 1076769 h 3396418"/>
                <a:gd name="connsiteX380" fmla="*/ 972196 w 4105100"/>
                <a:gd name="connsiteY380" fmla="*/ 1076769 h 3396418"/>
                <a:gd name="connsiteX381" fmla="*/ 1036430 w 4105100"/>
                <a:gd name="connsiteY381" fmla="*/ 1012535 h 3396418"/>
                <a:gd name="connsiteX382" fmla="*/ 1036430 w 4105100"/>
                <a:gd name="connsiteY382" fmla="*/ 793970 h 3396418"/>
                <a:gd name="connsiteX383" fmla="*/ 972196 w 4105100"/>
                <a:gd name="connsiteY383" fmla="*/ 729736 h 3396418"/>
                <a:gd name="connsiteX384" fmla="*/ 500161 w 4105100"/>
                <a:gd name="connsiteY384" fmla="*/ 729736 h 3396418"/>
                <a:gd name="connsiteX385" fmla="*/ 435927 w 4105100"/>
                <a:gd name="connsiteY385" fmla="*/ 793970 h 3396418"/>
                <a:gd name="connsiteX386" fmla="*/ 435927 w 4105100"/>
                <a:gd name="connsiteY386" fmla="*/ 1012535 h 3396418"/>
                <a:gd name="connsiteX387" fmla="*/ 500161 w 4105100"/>
                <a:gd name="connsiteY387" fmla="*/ 1076769 h 3396418"/>
                <a:gd name="connsiteX388" fmla="*/ 642791 w 4105100"/>
                <a:gd name="connsiteY388" fmla="*/ 1076769 h 3396418"/>
                <a:gd name="connsiteX389" fmla="*/ 707025 w 4105100"/>
                <a:gd name="connsiteY389" fmla="*/ 1012535 h 3396418"/>
                <a:gd name="connsiteX390" fmla="*/ 707025 w 4105100"/>
                <a:gd name="connsiteY390" fmla="*/ 793970 h 3396418"/>
                <a:gd name="connsiteX391" fmla="*/ 642791 w 4105100"/>
                <a:gd name="connsiteY391" fmla="*/ 729736 h 3396418"/>
                <a:gd name="connsiteX392" fmla="*/ 170756 w 4105100"/>
                <a:gd name="connsiteY392" fmla="*/ 729736 h 3396418"/>
                <a:gd name="connsiteX393" fmla="*/ 106522 w 4105100"/>
                <a:gd name="connsiteY393" fmla="*/ 793970 h 3396418"/>
                <a:gd name="connsiteX394" fmla="*/ 106522 w 4105100"/>
                <a:gd name="connsiteY394" fmla="*/ 1012535 h 3396418"/>
                <a:gd name="connsiteX395" fmla="*/ 170756 w 4105100"/>
                <a:gd name="connsiteY395" fmla="*/ 1076769 h 3396418"/>
                <a:gd name="connsiteX396" fmla="*/ 313386 w 4105100"/>
                <a:gd name="connsiteY396" fmla="*/ 1076769 h 3396418"/>
                <a:gd name="connsiteX397" fmla="*/ 377620 w 4105100"/>
                <a:gd name="connsiteY397" fmla="*/ 1012535 h 3396418"/>
                <a:gd name="connsiteX398" fmla="*/ 377620 w 4105100"/>
                <a:gd name="connsiteY398" fmla="*/ 793970 h 3396418"/>
                <a:gd name="connsiteX399" fmla="*/ 313386 w 4105100"/>
                <a:gd name="connsiteY399" fmla="*/ 729736 h 3396418"/>
                <a:gd name="connsiteX400" fmla="*/ 3791715 w 4105100"/>
                <a:gd name="connsiteY400" fmla="*/ 226567 h 3396418"/>
                <a:gd name="connsiteX401" fmla="*/ 3727481 w 4105100"/>
                <a:gd name="connsiteY401" fmla="*/ 290801 h 3396418"/>
                <a:gd name="connsiteX402" fmla="*/ 3727481 w 4105100"/>
                <a:gd name="connsiteY402" fmla="*/ 509366 h 3396418"/>
                <a:gd name="connsiteX403" fmla="*/ 3791715 w 4105100"/>
                <a:gd name="connsiteY403" fmla="*/ 573600 h 3396418"/>
                <a:gd name="connsiteX404" fmla="*/ 3934345 w 4105100"/>
                <a:gd name="connsiteY404" fmla="*/ 573600 h 3396418"/>
                <a:gd name="connsiteX405" fmla="*/ 3998579 w 4105100"/>
                <a:gd name="connsiteY405" fmla="*/ 509366 h 3396418"/>
                <a:gd name="connsiteX406" fmla="*/ 3998579 w 4105100"/>
                <a:gd name="connsiteY406" fmla="*/ 290801 h 3396418"/>
                <a:gd name="connsiteX407" fmla="*/ 3934345 w 4105100"/>
                <a:gd name="connsiteY407" fmla="*/ 226567 h 3396418"/>
                <a:gd name="connsiteX408" fmla="*/ 3462309 w 4105100"/>
                <a:gd name="connsiteY408" fmla="*/ 226567 h 3396418"/>
                <a:gd name="connsiteX409" fmla="*/ 3398075 w 4105100"/>
                <a:gd name="connsiteY409" fmla="*/ 290801 h 3396418"/>
                <a:gd name="connsiteX410" fmla="*/ 3398075 w 4105100"/>
                <a:gd name="connsiteY410" fmla="*/ 509366 h 3396418"/>
                <a:gd name="connsiteX411" fmla="*/ 3462309 w 4105100"/>
                <a:gd name="connsiteY411" fmla="*/ 573600 h 3396418"/>
                <a:gd name="connsiteX412" fmla="*/ 3604939 w 4105100"/>
                <a:gd name="connsiteY412" fmla="*/ 573600 h 3396418"/>
                <a:gd name="connsiteX413" fmla="*/ 3669173 w 4105100"/>
                <a:gd name="connsiteY413" fmla="*/ 509366 h 3396418"/>
                <a:gd name="connsiteX414" fmla="*/ 3669173 w 4105100"/>
                <a:gd name="connsiteY414" fmla="*/ 290801 h 3396418"/>
                <a:gd name="connsiteX415" fmla="*/ 3604939 w 4105100"/>
                <a:gd name="connsiteY415" fmla="*/ 226567 h 3396418"/>
                <a:gd name="connsiteX416" fmla="*/ 3132904 w 4105100"/>
                <a:gd name="connsiteY416" fmla="*/ 226567 h 3396418"/>
                <a:gd name="connsiteX417" fmla="*/ 3068670 w 4105100"/>
                <a:gd name="connsiteY417" fmla="*/ 290801 h 3396418"/>
                <a:gd name="connsiteX418" fmla="*/ 3068670 w 4105100"/>
                <a:gd name="connsiteY418" fmla="*/ 509366 h 3396418"/>
                <a:gd name="connsiteX419" fmla="*/ 3132904 w 4105100"/>
                <a:gd name="connsiteY419" fmla="*/ 573600 h 3396418"/>
                <a:gd name="connsiteX420" fmla="*/ 3275534 w 4105100"/>
                <a:gd name="connsiteY420" fmla="*/ 573600 h 3396418"/>
                <a:gd name="connsiteX421" fmla="*/ 3339768 w 4105100"/>
                <a:gd name="connsiteY421" fmla="*/ 509366 h 3396418"/>
                <a:gd name="connsiteX422" fmla="*/ 3339768 w 4105100"/>
                <a:gd name="connsiteY422" fmla="*/ 290801 h 3396418"/>
                <a:gd name="connsiteX423" fmla="*/ 3275534 w 4105100"/>
                <a:gd name="connsiteY423" fmla="*/ 226567 h 3396418"/>
                <a:gd name="connsiteX424" fmla="*/ 2803499 w 4105100"/>
                <a:gd name="connsiteY424" fmla="*/ 226567 h 3396418"/>
                <a:gd name="connsiteX425" fmla="*/ 2739265 w 4105100"/>
                <a:gd name="connsiteY425" fmla="*/ 290801 h 3396418"/>
                <a:gd name="connsiteX426" fmla="*/ 2739265 w 4105100"/>
                <a:gd name="connsiteY426" fmla="*/ 509366 h 3396418"/>
                <a:gd name="connsiteX427" fmla="*/ 2803499 w 4105100"/>
                <a:gd name="connsiteY427" fmla="*/ 573600 h 3396418"/>
                <a:gd name="connsiteX428" fmla="*/ 2946129 w 4105100"/>
                <a:gd name="connsiteY428" fmla="*/ 573600 h 3396418"/>
                <a:gd name="connsiteX429" fmla="*/ 3010363 w 4105100"/>
                <a:gd name="connsiteY429" fmla="*/ 509366 h 3396418"/>
                <a:gd name="connsiteX430" fmla="*/ 3010363 w 4105100"/>
                <a:gd name="connsiteY430" fmla="*/ 290801 h 3396418"/>
                <a:gd name="connsiteX431" fmla="*/ 2946129 w 4105100"/>
                <a:gd name="connsiteY431" fmla="*/ 226567 h 3396418"/>
                <a:gd name="connsiteX432" fmla="*/ 2474094 w 4105100"/>
                <a:gd name="connsiteY432" fmla="*/ 226567 h 3396418"/>
                <a:gd name="connsiteX433" fmla="*/ 2409860 w 4105100"/>
                <a:gd name="connsiteY433" fmla="*/ 290801 h 3396418"/>
                <a:gd name="connsiteX434" fmla="*/ 2409860 w 4105100"/>
                <a:gd name="connsiteY434" fmla="*/ 509366 h 3396418"/>
                <a:gd name="connsiteX435" fmla="*/ 2474094 w 4105100"/>
                <a:gd name="connsiteY435" fmla="*/ 573600 h 3396418"/>
                <a:gd name="connsiteX436" fmla="*/ 2616724 w 4105100"/>
                <a:gd name="connsiteY436" fmla="*/ 573600 h 3396418"/>
                <a:gd name="connsiteX437" fmla="*/ 2680958 w 4105100"/>
                <a:gd name="connsiteY437" fmla="*/ 509366 h 3396418"/>
                <a:gd name="connsiteX438" fmla="*/ 2680958 w 4105100"/>
                <a:gd name="connsiteY438" fmla="*/ 290801 h 3396418"/>
                <a:gd name="connsiteX439" fmla="*/ 2616724 w 4105100"/>
                <a:gd name="connsiteY439" fmla="*/ 226567 h 3396418"/>
                <a:gd name="connsiteX440" fmla="*/ 1488377 w 4105100"/>
                <a:gd name="connsiteY440" fmla="*/ 226567 h 3396418"/>
                <a:gd name="connsiteX441" fmla="*/ 1424143 w 4105100"/>
                <a:gd name="connsiteY441" fmla="*/ 290801 h 3396418"/>
                <a:gd name="connsiteX442" fmla="*/ 1424143 w 4105100"/>
                <a:gd name="connsiteY442" fmla="*/ 509366 h 3396418"/>
                <a:gd name="connsiteX443" fmla="*/ 1488377 w 4105100"/>
                <a:gd name="connsiteY443" fmla="*/ 573600 h 3396418"/>
                <a:gd name="connsiteX444" fmla="*/ 1631007 w 4105100"/>
                <a:gd name="connsiteY444" fmla="*/ 573600 h 3396418"/>
                <a:gd name="connsiteX445" fmla="*/ 1695241 w 4105100"/>
                <a:gd name="connsiteY445" fmla="*/ 509366 h 3396418"/>
                <a:gd name="connsiteX446" fmla="*/ 1695241 w 4105100"/>
                <a:gd name="connsiteY446" fmla="*/ 290801 h 3396418"/>
                <a:gd name="connsiteX447" fmla="*/ 1631007 w 4105100"/>
                <a:gd name="connsiteY447" fmla="*/ 226567 h 3396418"/>
                <a:gd name="connsiteX448" fmla="*/ 1158971 w 4105100"/>
                <a:gd name="connsiteY448" fmla="*/ 226567 h 3396418"/>
                <a:gd name="connsiteX449" fmla="*/ 1094737 w 4105100"/>
                <a:gd name="connsiteY449" fmla="*/ 290801 h 3396418"/>
                <a:gd name="connsiteX450" fmla="*/ 1094737 w 4105100"/>
                <a:gd name="connsiteY450" fmla="*/ 509366 h 3396418"/>
                <a:gd name="connsiteX451" fmla="*/ 1158971 w 4105100"/>
                <a:gd name="connsiteY451" fmla="*/ 573600 h 3396418"/>
                <a:gd name="connsiteX452" fmla="*/ 1301601 w 4105100"/>
                <a:gd name="connsiteY452" fmla="*/ 573600 h 3396418"/>
                <a:gd name="connsiteX453" fmla="*/ 1365835 w 4105100"/>
                <a:gd name="connsiteY453" fmla="*/ 509366 h 3396418"/>
                <a:gd name="connsiteX454" fmla="*/ 1365835 w 4105100"/>
                <a:gd name="connsiteY454" fmla="*/ 290801 h 3396418"/>
                <a:gd name="connsiteX455" fmla="*/ 1301601 w 4105100"/>
                <a:gd name="connsiteY455" fmla="*/ 226567 h 3396418"/>
                <a:gd name="connsiteX456" fmla="*/ 829566 w 4105100"/>
                <a:gd name="connsiteY456" fmla="*/ 226567 h 3396418"/>
                <a:gd name="connsiteX457" fmla="*/ 765332 w 4105100"/>
                <a:gd name="connsiteY457" fmla="*/ 290801 h 3396418"/>
                <a:gd name="connsiteX458" fmla="*/ 765332 w 4105100"/>
                <a:gd name="connsiteY458" fmla="*/ 509366 h 3396418"/>
                <a:gd name="connsiteX459" fmla="*/ 829566 w 4105100"/>
                <a:gd name="connsiteY459" fmla="*/ 573600 h 3396418"/>
                <a:gd name="connsiteX460" fmla="*/ 972196 w 4105100"/>
                <a:gd name="connsiteY460" fmla="*/ 573600 h 3396418"/>
                <a:gd name="connsiteX461" fmla="*/ 1036430 w 4105100"/>
                <a:gd name="connsiteY461" fmla="*/ 509366 h 3396418"/>
                <a:gd name="connsiteX462" fmla="*/ 1036430 w 4105100"/>
                <a:gd name="connsiteY462" fmla="*/ 290801 h 3396418"/>
                <a:gd name="connsiteX463" fmla="*/ 972196 w 4105100"/>
                <a:gd name="connsiteY463" fmla="*/ 226567 h 3396418"/>
                <a:gd name="connsiteX464" fmla="*/ 500161 w 4105100"/>
                <a:gd name="connsiteY464" fmla="*/ 226567 h 3396418"/>
                <a:gd name="connsiteX465" fmla="*/ 435927 w 4105100"/>
                <a:gd name="connsiteY465" fmla="*/ 290801 h 3396418"/>
                <a:gd name="connsiteX466" fmla="*/ 435927 w 4105100"/>
                <a:gd name="connsiteY466" fmla="*/ 509366 h 3396418"/>
                <a:gd name="connsiteX467" fmla="*/ 500161 w 4105100"/>
                <a:gd name="connsiteY467" fmla="*/ 573600 h 3396418"/>
                <a:gd name="connsiteX468" fmla="*/ 642791 w 4105100"/>
                <a:gd name="connsiteY468" fmla="*/ 573600 h 3396418"/>
                <a:gd name="connsiteX469" fmla="*/ 707025 w 4105100"/>
                <a:gd name="connsiteY469" fmla="*/ 509366 h 3396418"/>
                <a:gd name="connsiteX470" fmla="*/ 707025 w 4105100"/>
                <a:gd name="connsiteY470" fmla="*/ 290801 h 3396418"/>
                <a:gd name="connsiteX471" fmla="*/ 642791 w 4105100"/>
                <a:gd name="connsiteY471" fmla="*/ 226567 h 3396418"/>
                <a:gd name="connsiteX472" fmla="*/ 170756 w 4105100"/>
                <a:gd name="connsiteY472" fmla="*/ 226567 h 3396418"/>
                <a:gd name="connsiteX473" fmla="*/ 106522 w 4105100"/>
                <a:gd name="connsiteY473" fmla="*/ 290801 h 3396418"/>
                <a:gd name="connsiteX474" fmla="*/ 106522 w 4105100"/>
                <a:gd name="connsiteY474" fmla="*/ 509366 h 3396418"/>
                <a:gd name="connsiteX475" fmla="*/ 170756 w 4105100"/>
                <a:gd name="connsiteY475" fmla="*/ 573600 h 3396418"/>
                <a:gd name="connsiteX476" fmla="*/ 313386 w 4105100"/>
                <a:gd name="connsiteY476" fmla="*/ 573600 h 3396418"/>
                <a:gd name="connsiteX477" fmla="*/ 377620 w 4105100"/>
                <a:gd name="connsiteY477" fmla="*/ 509366 h 3396418"/>
                <a:gd name="connsiteX478" fmla="*/ 377620 w 4105100"/>
                <a:gd name="connsiteY478" fmla="*/ 290801 h 3396418"/>
                <a:gd name="connsiteX479" fmla="*/ 313386 w 4105100"/>
                <a:gd name="connsiteY479" fmla="*/ 226567 h 3396418"/>
                <a:gd name="connsiteX480" fmla="*/ 130448 w 4105100"/>
                <a:gd name="connsiteY480" fmla="*/ 0 h 3396418"/>
                <a:gd name="connsiteX481" fmla="*/ 1671314 w 4105100"/>
                <a:gd name="connsiteY481" fmla="*/ 0 h 3396418"/>
                <a:gd name="connsiteX482" fmla="*/ 1801762 w 4105100"/>
                <a:gd name="connsiteY482" fmla="*/ 130448 h 3396418"/>
                <a:gd name="connsiteX483" fmla="*/ 1801762 w 4105100"/>
                <a:gd name="connsiteY483" fmla="*/ 780108 h 3396418"/>
                <a:gd name="connsiteX484" fmla="*/ 2303338 w 4105100"/>
                <a:gd name="connsiteY484" fmla="*/ 780108 h 3396418"/>
                <a:gd name="connsiteX485" fmla="*/ 2303338 w 4105100"/>
                <a:gd name="connsiteY485" fmla="*/ 130448 h 3396418"/>
                <a:gd name="connsiteX486" fmla="*/ 2433786 w 4105100"/>
                <a:gd name="connsiteY486" fmla="*/ 0 h 3396418"/>
                <a:gd name="connsiteX487" fmla="*/ 3974652 w 4105100"/>
                <a:gd name="connsiteY487" fmla="*/ 0 h 3396418"/>
                <a:gd name="connsiteX488" fmla="*/ 4105100 w 4105100"/>
                <a:gd name="connsiteY488" fmla="*/ 130448 h 3396418"/>
                <a:gd name="connsiteX489" fmla="*/ 4105100 w 4105100"/>
                <a:gd name="connsiteY489" fmla="*/ 3396418 h 3396418"/>
                <a:gd name="connsiteX490" fmla="*/ 2303338 w 4105100"/>
                <a:gd name="connsiteY490" fmla="*/ 3396418 h 3396418"/>
                <a:gd name="connsiteX491" fmla="*/ 2303338 w 4105100"/>
                <a:gd name="connsiteY491" fmla="*/ 1245413 h 3396418"/>
                <a:gd name="connsiteX492" fmla="*/ 1801762 w 4105100"/>
                <a:gd name="connsiteY492" fmla="*/ 1245413 h 3396418"/>
                <a:gd name="connsiteX493" fmla="*/ 1801762 w 4105100"/>
                <a:gd name="connsiteY493" fmla="*/ 3396418 h 3396418"/>
                <a:gd name="connsiteX494" fmla="*/ 0 w 4105100"/>
                <a:gd name="connsiteY494" fmla="*/ 3396418 h 3396418"/>
                <a:gd name="connsiteX495" fmla="*/ 0 w 4105100"/>
                <a:gd name="connsiteY495" fmla="*/ 130448 h 3396418"/>
                <a:gd name="connsiteX496" fmla="*/ 130448 w 4105100"/>
                <a:gd name="connsiteY496" fmla="*/ 0 h 3396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4105100" h="3396418">
                  <a:moveTo>
                    <a:pt x="3791715" y="2742414"/>
                  </a:moveTo>
                  <a:cubicBezTo>
                    <a:pt x="3756240" y="2742414"/>
                    <a:pt x="3727481" y="2771173"/>
                    <a:pt x="3727481" y="2806648"/>
                  </a:cubicBezTo>
                  <a:lnTo>
                    <a:pt x="3727481" y="3025213"/>
                  </a:lnTo>
                  <a:cubicBezTo>
                    <a:pt x="3727481" y="3060688"/>
                    <a:pt x="3756240" y="3089447"/>
                    <a:pt x="3791715" y="3089447"/>
                  </a:cubicBezTo>
                  <a:lnTo>
                    <a:pt x="3934345" y="3089447"/>
                  </a:lnTo>
                  <a:cubicBezTo>
                    <a:pt x="3969820" y="3089447"/>
                    <a:pt x="3998579" y="3060688"/>
                    <a:pt x="3998579" y="3025213"/>
                  </a:cubicBezTo>
                  <a:lnTo>
                    <a:pt x="3998579" y="2806648"/>
                  </a:lnTo>
                  <a:cubicBezTo>
                    <a:pt x="3998579" y="2771173"/>
                    <a:pt x="3969820" y="2742414"/>
                    <a:pt x="3934345" y="2742414"/>
                  </a:cubicBezTo>
                  <a:close/>
                  <a:moveTo>
                    <a:pt x="3462309" y="2742414"/>
                  </a:moveTo>
                  <a:cubicBezTo>
                    <a:pt x="3426834" y="2742414"/>
                    <a:pt x="3398075" y="2771173"/>
                    <a:pt x="3398075" y="2806648"/>
                  </a:cubicBezTo>
                  <a:lnTo>
                    <a:pt x="3398075" y="3025213"/>
                  </a:lnTo>
                  <a:cubicBezTo>
                    <a:pt x="3398075" y="3060688"/>
                    <a:pt x="3426834" y="3089447"/>
                    <a:pt x="3462309" y="3089447"/>
                  </a:cubicBezTo>
                  <a:lnTo>
                    <a:pt x="3604939" y="3089447"/>
                  </a:lnTo>
                  <a:cubicBezTo>
                    <a:pt x="3640414" y="3089447"/>
                    <a:pt x="3669173" y="3060688"/>
                    <a:pt x="3669173" y="3025213"/>
                  </a:cubicBezTo>
                  <a:lnTo>
                    <a:pt x="3669173" y="2806648"/>
                  </a:lnTo>
                  <a:cubicBezTo>
                    <a:pt x="3669173" y="2771173"/>
                    <a:pt x="3640414" y="2742414"/>
                    <a:pt x="3604939" y="2742414"/>
                  </a:cubicBezTo>
                  <a:close/>
                  <a:moveTo>
                    <a:pt x="3132904" y="2742414"/>
                  </a:moveTo>
                  <a:cubicBezTo>
                    <a:pt x="3097429" y="2742414"/>
                    <a:pt x="3068670" y="2771173"/>
                    <a:pt x="3068670" y="2806648"/>
                  </a:cubicBezTo>
                  <a:lnTo>
                    <a:pt x="3068670" y="3025213"/>
                  </a:lnTo>
                  <a:cubicBezTo>
                    <a:pt x="3068670" y="3060688"/>
                    <a:pt x="3097429" y="3089447"/>
                    <a:pt x="3132904" y="3089447"/>
                  </a:cubicBezTo>
                  <a:lnTo>
                    <a:pt x="3275534" y="3089447"/>
                  </a:lnTo>
                  <a:cubicBezTo>
                    <a:pt x="3311009" y="3089447"/>
                    <a:pt x="3339768" y="3060688"/>
                    <a:pt x="3339768" y="3025213"/>
                  </a:cubicBezTo>
                  <a:lnTo>
                    <a:pt x="3339768" y="2806648"/>
                  </a:lnTo>
                  <a:cubicBezTo>
                    <a:pt x="3339768" y="2771173"/>
                    <a:pt x="3311009" y="2742414"/>
                    <a:pt x="3275534" y="2742414"/>
                  </a:cubicBezTo>
                  <a:close/>
                  <a:moveTo>
                    <a:pt x="2803499" y="2742414"/>
                  </a:moveTo>
                  <a:cubicBezTo>
                    <a:pt x="2768024" y="2742414"/>
                    <a:pt x="2739265" y="2771173"/>
                    <a:pt x="2739265" y="2806648"/>
                  </a:cubicBezTo>
                  <a:lnTo>
                    <a:pt x="2739265" y="3025213"/>
                  </a:lnTo>
                  <a:cubicBezTo>
                    <a:pt x="2739265" y="3060688"/>
                    <a:pt x="2768024" y="3089447"/>
                    <a:pt x="2803499" y="3089447"/>
                  </a:cubicBezTo>
                  <a:lnTo>
                    <a:pt x="2946129" y="3089447"/>
                  </a:lnTo>
                  <a:cubicBezTo>
                    <a:pt x="2981604" y="3089447"/>
                    <a:pt x="3010363" y="3060688"/>
                    <a:pt x="3010363" y="3025213"/>
                  </a:cubicBezTo>
                  <a:lnTo>
                    <a:pt x="3010363" y="2806648"/>
                  </a:lnTo>
                  <a:cubicBezTo>
                    <a:pt x="3010363" y="2771173"/>
                    <a:pt x="2981604" y="2742414"/>
                    <a:pt x="2946129" y="2742414"/>
                  </a:cubicBezTo>
                  <a:close/>
                  <a:moveTo>
                    <a:pt x="2474094" y="2742414"/>
                  </a:moveTo>
                  <a:cubicBezTo>
                    <a:pt x="2438619" y="2742414"/>
                    <a:pt x="2409860" y="2771173"/>
                    <a:pt x="2409860" y="2806648"/>
                  </a:cubicBezTo>
                  <a:lnTo>
                    <a:pt x="2409860" y="3025213"/>
                  </a:lnTo>
                  <a:cubicBezTo>
                    <a:pt x="2409860" y="3060688"/>
                    <a:pt x="2438619" y="3089447"/>
                    <a:pt x="2474094" y="3089447"/>
                  </a:cubicBezTo>
                  <a:lnTo>
                    <a:pt x="2616724" y="3089447"/>
                  </a:lnTo>
                  <a:cubicBezTo>
                    <a:pt x="2652199" y="3089447"/>
                    <a:pt x="2680958" y="3060688"/>
                    <a:pt x="2680958" y="3025213"/>
                  </a:cubicBezTo>
                  <a:lnTo>
                    <a:pt x="2680958" y="2806648"/>
                  </a:lnTo>
                  <a:cubicBezTo>
                    <a:pt x="2680958" y="2771173"/>
                    <a:pt x="2652199" y="2742414"/>
                    <a:pt x="2616724" y="2742414"/>
                  </a:cubicBezTo>
                  <a:close/>
                  <a:moveTo>
                    <a:pt x="1488377" y="2742414"/>
                  </a:moveTo>
                  <a:cubicBezTo>
                    <a:pt x="1452902" y="2742414"/>
                    <a:pt x="1424143" y="2771173"/>
                    <a:pt x="1424143" y="2806648"/>
                  </a:cubicBezTo>
                  <a:lnTo>
                    <a:pt x="1424143" y="3025213"/>
                  </a:lnTo>
                  <a:cubicBezTo>
                    <a:pt x="1424143" y="3060688"/>
                    <a:pt x="1452902" y="3089447"/>
                    <a:pt x="1488377" y="3089447"/>
                  </a:cubicBezTo>
                  <a:lnTo>
                    <a:pt x="1631007" y="3089447"/>
                  </a:lnTo>
                  <a:cubicBezTo>
                    <a:pt x="1666482" y="3089447"/>
                    <a:pt x="1695241" y="3060688"/>
                    <a:pt x="1695241" y="3025213"/>
                  </a:cubicBezTo>
                  <a:lnTo>
                    <a:pt x="1695241" y="2806648"/>
                  </a:lnTo>
                  <a:cubicBezTo>
                    <a:pt x="1695241" y="2771173"/>
                    <a:pt x="1666482" y="2742414"/>
                    <a:pt x="1631007" y="2742414"/>
                  </a:cubicBezTo>
                  <a:close/>
                  <a:moveTo>
                    <a:pt x="1158971" y="2742414"/>
                  </a:moveTo>
                  <a:cubicBezTo>
                    <a:pt x="1123496" y="2742414"/>
                    <a:pt x="1094737" y="2771173"/>
                    <a:pt x="1094737" y="2806648"/>
                  </a:cubicBezTo>
                  <a:lnTo>
                    <a:pt x="1094737" y="3025213"/>
                  </a:lnTo>
                  <a:cubicBezTo>
                    <a:pt x="1094737" y="3060688"/>
                    <a:pt x="1123496" y="3089447"/>
                    <a:pt x="1158971" y="3089447"/>
                  </a:cubicBezTo>
                  <a:lnTo>
                    <a:pt x="1301601" y="3089447"/>
                  </a:lnTo>
                  <a:cubicBezTo>
                    <a:pt x="1337076" y="3089447"/>
                    <a:pt x="1365835" y="3060688"/>
                    <a:pt x="1365835" y="3025213"/>
                  </a:cubicBezTo>
                  <a:lnTo>
                    <a:pt x="1365835" y="2806648"/>
                  </a:lnTo>
                  <a:cubicBezTo>
                    <a:pt x="1365835" y="2771173"/>
                    <a:pt x="1337076" y="2742414"/>
                    <a:pt x="1301601" y="2742414"/>
                  </a:cubicBezTo>
                  <a:close/>
                  <a:moveTo>
                    <a:pt x="829566" y="2742414"/>
                  </a:moveTo>
                  <a:cubicBezTo>
                    <a:pt x="794091" y="2742414"/>
                    <a:pt x="765332" y="2771173"/>
                    <a:pt x="765332" y="2806648"/>
                  </a:cubicBezTo>
                  <a:lnTo>
                    <a:pt x="765332" y="3025213"/>
                  </a:lnTo>
                  <a:cubicBezTo>
                    <a:pt x="765332" y="3060688"/>
                    <a:pt x="794091" y="3089447"/>
                    <a:pt x="829566" y="3089447"/>
                  </a:cubicBezTo>
                  <a:lnTo>
                    <a:pt x="972196" y="3089447"/>
                  </a:lnTo>
                  <a:cubicBezTo>
                    <a:pt x="1007671" y="3089447"/>
                    <a:pt x="1036430" y="3060688"/>
                    <a:pt x="1036430" y="3025213"/>
                  </a:cubicBezTo>
                  <a:lnTo>
                    <a:pt x="1036430" y="2806648"/>
                  </a:lnTo>
                  <a:cubicBezTo>
                    <a:pt x="1036430" y="2771173"/>
                    <a:pt x="1007671" y="2742414"/>
                    <a:pt x="972196" y="2742414"/>
                  </a:cubicBezTo>
                  <a:close/>
                  <a:moveTo>
                    <a:pt x="500161" y="2742414"/>
                  </a:moveTo>
                  <a:cubicBezTo>
                    <a:pt x="464686" y="2742414"/>
                    <a:pt x="435927" y="2771173"/>
                    <a:pt x="435927" y="2806648"/>
                  </a:cubicBezTo>
                  <a:lnTo>
                    <a:pt x="435927" y="3025213"/>
                  </a:lnTo>
                  <a:cubicBezTo>
                    <a:pt x="435927" y="3060688"/>
                    <a:pt x="464686" y="3089447"/>
                    <a:pt x="500161" y="3089447"/>
                  </a:cubicBezTo>
                  <a:lnTo>
                    <a:pt x="642791" y="3089447"/>
                  </a:lnTo>
                  <a:cubicBezTo>
                    <a:pt x="678266" y="3089447"/>
                    <a:pt x="707025" y="3060688"/>
                    <a:pt x="707025" y="3025213"/>
                  </a:cubicBezTo>
                  <a:lnTo>
                    <a:pt x="707025" y="2806648"/>
                  </a:lnTo>
                  <a:cubicBezTo>
                    <a:pt x="707025" y="2771173"/>
                    <a:pt x="678266" y="2742414"/>
                    <a:pt x="642791" y="2742414"/>
                  </a:cubicBezTo>
                  <a:close/>
                  <a:moveTo>
                    <a:pt x="170756" y="2742414"/>
                  </a:moveTo>
                  <a:cubicBezTo>
                    <a:pt x="135281" y="2742414"/>
                    <a:pt x="106522" y="2771173"/>
                    <a:pt x="106522" y="2806648"/>
                  </a:cubicBezTo>
                  <a:lnTo>
                    <a:pt x="106522" y="3025213"/>
                  </a:lnTo>
                  <a:cubicBezTo>
                    <a:pt x="106522" y="3060688"/>
                    <a:pt x="135281" y="3089447"/>
                    <a:pt x="170756" y="3089447"/>
                  </a:cubicBezTo>
                  <a:lnTo>
                    <a:pt x="313386" y="3089447"/>
                  </a:lnTo>
                  <a:cubicBezTo>
                    <a:pt x="348861" y="3089447"/>
                    <a:pt x="377620" y="3060688"/>
                    <a:pt x="377620" y="3025213"/>
                  </a:cubicBezTo>
                  <a:lnTo>
                    <a:pt x="377620" y="2806648"/>
                  </a:lnTo>
                  <a:cubicBezTo>
                    <a:pt x="377620" y="2771173"/>
                    <a:pt x="348861" y="2742414"/>
                    <a:pt x="313386" y="2742414"/>
                  </a:cubicBezTo>
                  <a:close/>
                  <a:moveTo>
                    <a:pt x="3791715" y="2239243"/>
                  </a:moveTo>
                  <a:cubicBezTo>
                    <a:pt x="3756240" y="2239243"/>
                    <a:pt x="3727481" y="2268002"/>
                    <a:pt x="3727481" y="2303477"/>
                  </a:cubicBezTo>
                  <a:lnTo>
                    <a:pt x="3727481" y="2522042"/>
                  </a:lnTo>
                  <a:cubicBezTo>
                    <a:pt x="3727481" y="2557517"/>
                    <a:pt x="3756240" y="2586276"/>
                    <a:pt x="3791715" y="2586276"/>
                  </a:cubicBezTo>
                  <a:lnTo>
                    <a:pt x="3934345" y="2586276"/>
                  </a:lnTo>
                  <a:cubicBezTo>
                    <a:pt x="3969820" y="2586276"/>
                    <a:pt x="3998579" y="2557517"/>
                    <a:pt x="3998579" y="2522042"/>
                  </a:cubicBezTo>
                  <a:lnTo>
                    <a:pt x="3998579" y="2303477"/>
                  </a:lnTo>
                  <a:cubicBezTo>
                    <a:pt x="3998579" y="2268002"/>
                    <a:pt x="3969820" y="2239243"/>
                    <a:pt x="3934345" y="2239243"/>
                  </a:cubicBezTo>
                  <a:close/>
                  <a:moveTo>
                    <a:pt x="3462309" y="2239243"/>
                  </a:moveTo>
                  <a:cubicBezTo>
                    <a:pt x="3426834" y="2239243"/>
                    <a:pt x="3398075" y="2268002"/>
                    <a:pt x="3398075" y="2303477"/>
                  </a:cubicBezTo>
                  <a:lnTo>
                    <a:pt x="3398075" y="2522042"/>
                  </a:lnTo>
                  <a:cubicBezTo>
                    <a:pt x="3398075" y="2557517"/>
                    <a:pt x="3426834" y="2586276"/>
                    <a:pt x="3462309" y="2586276"/>
                  </a:cubicBezTo>
                  <a:lnTo>
                    <a:pt x="3604939" y="2586276"/>
                  </a:lnTo>
                  <a:cubicBezTo>
                    <a:pt x="3640414" y="2586276"/>
                    <a:pt x="3669173" y="2557517"/>
                    <a:pt x="3669173" y="2522042"/>
                  </a:cubicBezTo>
                  <a:lnTo>
                    <a:pt x="3669173" y="2303477"/>
                  </a:lnTo>
                  <a:cubicBezTo>
                    <a:pt x="3669173" y="2268002"/>
                    <a:pt x="3640414" y="2239243"/>
                    <a:pt x="3604939" y="2239243"/>
                  </a:cubicBezTo>
                  <a:close/>
                  <a:moveTo>
                    <a:pt x="3132904" y="2239243"/>
                  </a:moveTo>
                  <a:cubicBezTo>
                    <a:pt x="3097429" y="2239243"/>
                    <a:pt x="3068670" y="2268002"/>
                    <a:pt x="3068670" y="2303477"/>
                  </a:cubicBezTo>
                  <a:lnTo>
                    <a:pt x="3068670" y="2522042"/>
                  </a:lnTo>
                  <a:cubicBezTo>
                    <a:pt x="3068670" y="2557517"/>
                    <a:pt x="3097429" y="2586276"/>
                    <a:pt x="3132904" y="2586276"/>
                  </a:cubicBezTo>
                  <a:lnTo>
                    <a:pt x="3275534" y="2586276"/>
                  </a:lnTo>
                  <a:cubicBezTo>
                    <a:pt x="3311009" y="2586276"/>
                    <a:pt x="3339768" y="2557517"/>
                    <a:pt x="3339768" y="2522042"/>
                  </a:cubicBezTo>
                  <a:lnTo>
                    <a:pt x="3339768" y="2303477"/>
                  </a:lnTo>
                  <a:cubicBezTo>
                    <a:pt x="3339768" y="2268002"/>
                    <a:pt x="3311009" y="2239243"/>
                    <a:pt x="3275534" y="2239243"/>
                  </a:cubicBezTo>
                  <a:close/>
                  <a:moveTo>
                    <a:pt x="2803499" y="2239243"/>
                  </a:moveTo>
                  <a:cubicBezTo>
                    <a:pt x="2768024" y="2239243"/>
                    <a:pt x="2739265" y="2268002"/>
                    <a:pt x="2739265" y="2303477"/>
                  </a:cubicBezTo>
                  <a:lnTo>
                    <a:pt x="2739265" y="2522042"/>
                  </a:lnTo>
                  <a:cubicBezTo>
                    <a:pt x="2739265" y="2557517"/>
                    <a:pt x="2768024" y="2586276"/>
                    <a:pt x="2803499" y="2586276"/>
                  </a:cubicBezTo>
                  <a:lnTo>
                    <a:pt x="2946129" y="2586276"/>
                  </a:lnTo>
                  <a:cubicBezTo>
                    <a:pt x="2981604" y="2586276"/>
                    <a:pt x="3010363" y="2557517"/>
                    <a:pt x="3010363" y="2522042"/>
                  </a:cubicBezTo>
                  <a:lnTo>
                    <a:pt x="3010363" y="2303477"/>
                  </a:lnTo>
                  <a:cubicBezTo>
                    <a:pt x="3010363" y="2268002"/>
                    <a:pt x="2981604" y="2239243"/>
                    <a:pt x="2946129" y="2239243"/>
                  </a:cubicBezTo>
                  <a:close/>
                  <a:moveTo>
                    <a:pt x="2474094" y="2239243"/>
                  </a:moveTo>
                  <a:cubicBezTo>
                    <a:pt x="2438619" y="2239243"/>
                    <a:pt x="2409860" y="2268002"/>
                    <a:pt x="2409860" y="2303477"/>
                  </a:cubicBezTo>
                  <a:lnTo>
                    <a:pt x="2409860" y="2522042"/>
                  </a:lnTo>
                  <a:cubicBezTo>
                    <a:pt x="2409860" y="2557517"/>
                    <a:pt x="2438619" y="2586276"/>
                    <a:pt x="2474094" y="2586276"/>
                  </a:cubicBezTo>
                  <a:lnTo>
                    <a:pt x="2616724" y="2586276"/>
                  </a:lnTo>
                  <a:cubicBezTo>
                    <a:pt x="2652199" y="2586276"/>
                    <a:pt x="2680958" y="2557517"/>
                    <a:pt x="2680958" y="2522042"/>
                  </a:cubicBezTo>
                  <a:lnTo>
                    <a:pt x="2680958" y="2303477"/>
                  </a:lnTo>
                  <a:cubicBezTo>
                    <a:pt x="2680958" y="2268002"/>
                    <a:pt x="2652199" y="2239243"/>
                    <a:pt x="2616724" y="2239243"/>
                  </a:cubicBezTo>
                  <a:close/>
                  <a:moveTo>
                    <a:pt x="1488377" y="2239243"/>
                  </a:moveTo>
                  <a:cubicBezTo>
                    <a:pt x="1452902" y="2239243"/>
                    <a:pt x="1424143" y="2268002"/>
                    <a:pt x="1424143" y="2303477"/>
                  </a:cubicBezTo>
                  <a:lnTo>
                    <a:pt x="1424143" y="2522042"/>
                  </a:lnTo>
                  <a:cubicBezTo>
                    <a:pt x="1424143" y="2557517"/>
                    <a:pt x="1452902" y="2586276"/>
                    <a:pt x="1488377" y="2586276"/>
                  </a:cubicBezTo>
                  <a:lnTo>
                    <a:pt x="1631007" y="2586276"/>
                  </a:lnTo>
                  <a:cubicBezTo>
                    <a:pt x="1666482" y="2586276"/>
                    <a:pt x="1695241" y="2557517"/>
                    <a:pt x="1695241" y="2522042"/>
                  </a:cubicBezTo>
                  <a:lnTo>
                    <a:pt x="1695241" y="2303477"/>
                  </a:lnTo>
                  <a:cubicBezTo>
                    <a:pt x="1695241" y="2268002"/>
                    <a:pt x="1666482" y="2239243"/>
                    <a:pt x="1631007" y="2239243"/>
                  </a:cubicBezTo>
                  <a:close/>
                  <a:moveTo>
                    <a:pt x="1158971" y="2239243"/>
                  </a:moveTo>
                  <a:cubicBezTo>
                    <a:pt x="1123496" y="2239243"/>
                    <a:pt x="1094737" y="2268002"/>
                    <a:pt x="1094737" y="2303477"/>
                  </a:cubicBezTo>
                  <a:lnTo>
                    <a:pt x="1094737" y="2522042"/>
                  </a:lnTo>
                  <a:cubicBezTo>
                    <a:pt x="1094737" y="2557517"/>
                    <a:pt x="1123496" y="2586276"/>
                    <a:pt x="1158971" y="2586276"/>
                  </a:cubicBezTo>
                  <a:lnTo>
                    <a:pt x="1301601" y="2586276"/>
                  </a:lnTo>
                  <a:cubicBezTo>
                    <a:pt x="1337076" y="2586276"/>
                    <a:pt x="1365835" y="2557517"/>
                    <a:pt x="1365835" y="2522042"/>
                  </a:cubicBezTo>
                  <a:lnTo>
                    <a:pt x="1365835" y="2303477"/>
                  </a:lnTo>
                  <a:cubicBezTo>
                    <a:pt x="1365835" y="2268002"/>
                    <a:pt x="1337076" y="2239243"/>
                    <a:pt x="1301601" y="2239243"/>
                  </a:cubicBezTo>
                  <a:close/>
                  <a:moveTo>
                    <a:pt x="829566" y="2239243"/>
                  </a:moveTo>
                  <a:cubicBezTo>
                    <a:pt x="794091" y="2239243"/>
                    <a:pt x="765332" y="2268002"/>
                    <a:pt x="765332" y="2303477"/>
                  </a:cubicBezTo>
                  <a:lnTo>
                    <a:pt x="765332" y="2522042"/>
                  </a:lnTo>
                  <a:cubicBezTo>
                    <a:pt x="765332" y="2557517"/>
                    <a:pt x="794091" y="2586276"/>
                    <a:pt x="829566" y="2586276"/>
                  </a:cubicBezTo>
                  <a:lnTo>
                    <a:pt x="972196" y="2586276"/>
                  </a:lnTo>
                  <a:cubicBezTo>
                    <a:pt x="1007671" y="2586276"/>
                    <a:pt x="1036430" y="2557517"/>
                    <a:pt x="1036430" y="2522042"/>
                  </a:cubicBezTo>
                  <a:lnTo>
                    <a:pt x="1036430" y="2303477"/>
                  </a:lnTo>
                  <a:cubicBezTo>
                    <a:pt x="1036430" y="2268002"/>
                    <a:pt x="1007671" y="2239243"/>
                    <a:pt x="972196" y="2239243"/>
                  </a:cubicBezTo>
                  <a:close/>
                  <a:moveTo>
                    <a:pt x="500161" y="2239243"/>
                  </a:moveTo>
                  <a:cubicBezTo>
                    <a:pt x="464686" y="2239243"/>
                    <a:pt x="435927" y="2268002"/>
                    <a:pt x="435927" y="2303477"/>
                  </a:cubicBezTo>
                  <a:lnTo>
                    <a:pt x="435927" y="2522042"/>
                  </a:lnTo>
                  <a:cubicBezTo>
                    <a:pt x="435927" y="2557517"/>
                    <a:pt x="464686" y="2586276"/>
                    <a:pt x="500161" y="2586276"/>
                  </a:cubicBezTo>
                  <a:lnTo>
                    <a:pt x="642791" y="2586276"/>
                  </a:lnTo>
                  <a:cubicBezTo>
                    <a:pt x="678266" y="2586276"/>
                    <a:pt x="707025" y="2557517"/>
                    <a:pt x="707025" y="2522042"/>
                  </a:cubicBezTo>
                  <a:lnTo>
                    <a:pt x="707025" y="2303477"/>
                  </a:lnTo>
                  <a:cubicBezTo>
                    <a:pt x="707025" y="2268002"/>
                    <a:pt x="678266" y="2239243"/>
                    <a:pt x="642791" y="2239243"/>
                  </a:cubicBezTo>
                  <a:close/>
                  <a:moveTo>
                    <a:pt x="170756" y="2239243"/>
                  </a:moveTo>
                  <a:cubicBezTo>
                    <a:pt x="135281" y="2239243"/>
                    <a:pt x="106522" y="2268002"/>
                    <a:pt x="106522" y="2303477"/>
                  </a:cubicBezTo>
                  <a:lnTo>
                    <a:pt x="106522" y="2522042"/>
                  </a:lnTo>
                  <a:cubicBezTo>
                    <a:pt x="106522" y="2557517"/>
                    <a:pt x="135281" y="2586276"/>
                    <a:pt x="170756" y="2586276"/>
                  </a:cubicBezTo>
                  <a:lnTo>
                    <a:pt x="313386" y="2586276"/>
                  </a:lnTo>
                  <a:cubicBezTo>
                    <a:pt x="348861" y="2586276"/>
                    <a:pt x="377620" y="2557517"/>
                    <a:pt x="377620" y="2522042"/>
                  </a:cubicBezTo>
                  <a:lnTo>
                    <a:pt x="377620" y="2303477"/>
                  </a:lnTo>
                  <a:cubicBezTo>
                    <a:pt x="377620" y="2268002"/>
                    <a:pt x="348861" y="2239243"/>
                    <a:pt x="313386" y="2239243"/>
                  </a:cubicBezTo>
                  <a:close/>
                  <a:moveTo>
                    <a:pt x="3791715" y="1736074"/>
                  </a:moveTo>
                  <a:cubicBezTo>
                    <a:pt x="3756240" y="1736074"/>
                    <a:pt x="3727481" y="1764833"/>
                    <a:pt x="3727481" y="1800308"/>
                  </a:cubicBezTo>
                  <a:lnTo>
                    <a:pt x="3727481" y="2018873"/>
                  </a:lnTo>
                  <a:cubicBezTo>
                    <a:pt x="3727481" y="2054348"/>
                    <a:pt x="3756240" y="2083107"/>
                    <a:pt x="3791715" y="2083107"/>
                  </a:cubicBezTo>
                  <a:lnTo>
                    <a:pt x="3934345" y="2083107"/>
                  </a:lnTo>
                  <a:cubicBezTo>
                    <a:pt x="3969820" y="2083107"/>
                    <a:pt x="3998579" y="2054348"/>
                    <a:pt x="3998579" y="2018873"/>
                  </a:cubicBezTo>
                  <a:lnTo>
                    <a:pt x="3998579" y="1800308"/>
                  </a:lnTo>
                  <a:cubicBezTo>
                    <a:pt x="3998579" y="1764833"/>
                    <a:pt x="3969820" y="1736074"/>
                    <a:pt x="3934345" y="1736074"/>
                  </a:cubicBezTo>
                  <a:close/>
                  <a:moveTo>
                    <a:pt x="3462309" y="1736074"/>
                  </a:moveTo>
                  <a:cubicBezTo>
                    <a:pt x="3426834" y="1736074"/>
                    <a:pt x="3398075" y="1764833"/>
                    <a:pt x="3398075" y="1800308"/>
                  </a:cubicBezTo>
                  <a:lnTo>
                    <a:pt x="3398075" y="2018873"/>
                  </a:lnTo>
                  <a:cubicBezTo>
                    <a:pt x="3398075" y="2054348"/>
                    <a:pt x="3426834" y="2083107"/>
                    <a:pt x="3462309" y="2083107"/>
                  </a:cubicBezTo>
                  <a:lnTo>
                    <a:pt x="3604939" y="2083107"/>
                  </a:lnTo>
                  <a:cubicBezTo>
                    <a:pt x="3640414" y="2083107"/>
                    <a:pt x="3669173" y="2054348"/>
                    <a:pt x="3669173" y="2018873"/>
                  </a:cubicBezTo>
                  <a:lnTo>
                    <a:pt x="3669173" y="1800308"/>
                  </a:lnTo>
                  <a:cubicBezTo>
                    <a:pt x="3669173" y="1764833"/>
                    <a:pt x="3640414" y="1736074"/>
                    <a:pt x="3604939" y="1736074"/>
                  </a:cubicBezTo>
                  <a:close/>
                  <a:moveTo>
                    <a:pt x="3132904" y="1736074"/>
                  </a:moveTo>
                  <a:cubicBezTo>
                    <a:pt x="3097429" y="1736074"/>
                    <a:pt x="3068670" y="1764833"/>
                    <a:pt x="3068670" y="1800308"/>
                  </a:cubicBezTo>
                  <a:lnTo>
                    <a:pt x="3068670" y="2018873"/>
                  </a:lnTo>
                  <a:cubicBezTo>
                    <a:pt x="3068670" y="2054348"/>
                    <a:pt x="3097429" y="2083107"/>
                    <a:pt x="3132904" y="2083107"/>
                  </a:cubicBezTo>
                  <a:lnTo>
                    <a:pt x="3275534" y="2083107"/>
                  </a:lnTo>
                  <a:cubicBezTo>
                    <a:pt x="3311009" y="2083107"/>
                    <a:pt x="3339768" y="2054348"/>
                    <a:pt x="3339768" y="2018873"/>
                  </a:cubicBezTo>
                  <a:lnTo>
                    <a:pt x="3339768" y="1800308"/>
                  </a:lnTo>
                  <a:cubicBezTo>
                    <a:pt x="3339768" y="1764833"/>
                    <a:pt x="3311009" y="1736074"/>
                    <a:pt x="3275534" y="1736074"/>
                  </a:cubicBezTo>
                  <a:close/>
                  <a:moveTo>
                    <a:pt x="2803499" y="1736074"/>
                  </a:moveTo>
                  <a:cubicBezTo>
                    <a:pt x="2768024" y="1736074"/>
                    <a:pt x="2739265" y="1764833"/>
                    <a:pt x="2739265" y="1800308"/>
                  </a:cubicBezTo>
                  <a:lnTo>
                    <a:pt x="2739265" y="2018873"/>
                  </a:lnTo>
                  <a:cubicBezTo>
                    <a:pt x="2739265" y="2054348"/>
                    <a:pt x="2768024" y="2083107"/>
                    <a:pt x="2803499" y="2083107"/>
                  </a:cubicBezTo>
                  <a:lnTo>
                    <a:pt x="2946129" y="2083107"/>
                  </a:lnTo>
                  <a:cubicBezTo>
                    <a:pt x="2981604" y="2083107"/>
                    <a:pt x="3010363" y="2054348"/>
                    <a:pt x="3010363" y="2018873"/>
                  </a:cubicBezTo>
                  <a:lnTo>
                    <a:pt x="3010363" y="1800308"/>
                  </a:lnTo>
                  <a:cubicBezTo>
                    <a:pt x="3010363" y="1764833"/>
                    <a:pt x="2981604" y="1736074"/>
                    <a:pt x="2946129" y="1736074"/>
                  </a:cubicBezTo>
                  <a:close/>
                  <a:moveTo>
                    <a:pt x="2474094" y="1736074"/>
                  </a:moveTo>
                  <a:cubicBezTo>
                    <a:pt x="2438619" y="1736074"/>
                    <a:pt x="2409860" y="1764833"/>
                    <a:pt x="2409860" y="1800308"/>
                  </a:cubicBezTo>
                  <a:lnTo>
                    <a:pt x="2409860" y="2018873"/>
                  </a:lnTo>
                  <a:cubicBezTo>
                    <a:pt x="2409860" y="2054348"/>
                    <a:pt x="2438619" y="2083107"/>
                    <a:pt x="2474094" y="2083107"/>
                  </a:cubicBezTo>
                  <a:lnTo>
                    <a:pt x="2616724" y="2083107"/>
                  </a:lnTo>
                  <a:cubicBezTo>
                    <a:pt x="2652199" y="2083107"/>
                    <a:pt x="2680958" y="2054348"/>
                    <a:pt x="2680958" y="2018873"/>
                  </a:cubicBezTo>
                  <a:lnTo>
                    <a:pt x="2680958" y="1800308"/>
                  </a:lnTo>
                  <a:cubicBezTo>
                    <a:pt x="2680958" y="1764833"/>
                    <a:pt x="2652199" y="1736074"/>
                    <a:pt x="2616724" y="1736074"/>
                  </a:cubicBezTo>
                  <a:close/>
                  <a:moveTo>
                    <a:pt x="1488377" y="1736074"/>
                  </a:moveTo>
                  <a:cubicBezTo>
                    <a:pt x="1452902" y="1736074"/>
                    <a:pt x="1424143" y="1764833"/>
                    <a:pt x="1424143" y="1800308"/>
                  </a:cubicBezTo>
                  <a:lnTo>
                    <a:pt x="1424143" y="2018873"/>
                  </a:lnTo>
                  <a:cubicBezTo>
                    <a:pt x="1424143" y="2054348"/>
                    <a:pt x="1452902" y="2083107"/>
                    <a:pt x="1488377" y="2083107"/>
                  </a:cubicBezTo>
                  <a:lnTo>
                    <a:pt x="1631007" y="2083107"/>
                  </a:lnTo>
                  <a:cubicBezTo>
                    <a:pt x="1666482" y="2083107"/>
                    <a:pt x="1695241" y="2054348"/>
                    <a:pt x="1695241" y="2018873"/>
                  </a:cubicBezTo>
                  <a:lnTo>
                    <a:pt x="1695241" y="1800308"/>
                  </a:lnTo>
                  <a:cubicBezTo>
                    <a:pt x="1695241" y="1764833"/>
                    <a:pt x="1666482" y="1736074"/>
                    <a:pt x="1631007" y="1736074"/>
                  </a:cubicBezTo>
                  <a:close/>
                  <a:moveTo>
                    <a:pt x="1158971" y="1736074"/>
                  </a:moveTo>
                  <a:cubicBezTo>
                    <a:pt x="1123496" y="1736074"/>
                    <a:pt x="1094737" y="1764833"/>
                    <a:pt x="1094737" y="1800308"/>
                  </a:cubicBezTo>
                  <a:lnTo>
                    <a:pt x="1094737" y="2018873"/>
                  </a:lnTo>
                  <a:cubicBezTo>
                    <a:pt x="1094737" y="2054348"/>
                    <a:pt x="1123496" y="2083107"/>
                    <a:pt x="1158971" y="2083107"/>
                  </a:cubicBezTo>
                  <a:lnTo>
                    <a:pt x="1301601" y="2083107"/>
                  </a:lnTo>
                  <a:cubicBezTo>
                    <a:pt x="1337076" y="2083107"/>
                    <a:pt x="1365835" y="2054348"/>
                    <a:pt x="1365835" y="2018873"/>
                  </a:cubicBezTo>
                  <a:lnTo>
                    <a:pt x="1365835" y="1800308"/>
                  </a:lnTo>
                  <a:cubicBezTo>
                    <a:pt x="1365835" y="1764833"/>
                    <a:pt x="1337076" y="1736074"/>
                    <a:pt x="1301601" y="1736074"/>
                  </a:cubicBezTo>
                  <a:close/>
                  <a:moveTo>
                    <a:pt x="829566" y="1736074"/>
                  </a:moveTo>
                  <a:cubicBezTo>
                    <a:pt x="794091" y="1736074"/>
                    <a:pt x="765332" y="1764833"/>
                    <a:pt x="765332" y="1800308"/>
                  </a:cubicBezTo>
                  <a:lnTo>
                    <a:pt x="765332" y="2018873"/>
                  </a:lnTo>
                  <a:cubicBezTo>
                    <a:pt x="765332" y="2054348"/>
                    <a:pt x="794091" y="2083107"/>
                    <a:pt x="829566" y="2083107"/>
                  </a:cubicBezTo>
                  <a:lnTo>
                    <a:pt x="972196" y="2083107"/>
                  </a:lnTo>
                  <a:cubicBezTo>
                    <a:pt x="1007671" y="2083107"/>
                    <a:pt x="1036430" y="2054348"/>
                    <a:pt x="1036430" y="2018873"/>
                  </a:cubicBezTo>
                  <a:lnTo>
                    <a:pt x="1036430" y="1800308"/>
                  </a:lnTo>
                  <a:cubicBezTo>
                    <a:pt x="1036430" y="1764833"/>
                    <a:pt x="1007671" y="1736074"/>
                    <a:pt x="972196" y="1736074"/>
                  </a:cubicBezTo>
                  <a:close/>
                  <a:moveTo>
                    <a:pt x="500161" y="1736074"/>
                  </a:moveTo>
                  <a:cubicBezTo>
                    <a:pt x="464686" y="1736074"/>
                    <a:pt x="435927" y="1764833"/>
                    <a:pt x="435927" y="1800308"/>
                  </a:cubicBezTo>
                  <a:lnTo>
                    <a:pt x="435927" y="2018873"/>
                  </a:lnTo>
                  <a:cubicBezTo>
                    <a:pt x="435927" y="2054348"/>
                    <a:pt x="464686" y="2083107"/>
                    <a:pt x="500161" y="2083107"/>
                  </a:cubicBezTo>
                  <a:lnTo>
                    <a:pt x="642791" y="2083107"/>
                  </a:lnTo>
                  <a:cubicBezTo>
                    <a:pt x="678266" y="2083107"/>
                    <a:pt x="707025" y="2054348"/>
                    <a:pt x="707025" y="2018873"/>
                  </a:cubicBezTo>
                  <a:lnTo>
                    <a:pt x="707025" y="1800308"/>
                  </a:lnTo>
                  <a:cubicBezTo>
                    <a:pt x="707025" y="1764833"/>
                    <a:pt x="678266" y="1736074"/>
                    <a:pt x="642791" y="1736074"/>
                  </a:cubicBezTo>
                  <a:close/>
                  <a:moveTo>
                    <a:pt x="170756" y="1736074"/>
                  </a:moveTo>
                  <a:cubicBezTo>
                    <a:pt x="135281" y="1736074"/>
                    <a:pt x="106522" y="1764833"/>
                    <a:pt x="106522" y="1800308"/>
                  </a:cubicBezTo>
                  <a:lnTo>
                    <a:pt x="106522" y="2018873"/>
                  </a:lnTo>
                  <a:cubicBezTo>
                    <a:pt x="106522" y="2054348"/>
                    <a:pt x="135281" y="2083107"/>
                    <a:pt x="170756" y="2083107"/>
                  </a:cubicBezTo>
                  <a:lnTo>
                    <a:pt x="313386" y="2083107"/>
                  </a:lnTo>
                  <a:cubicBezTo>
                    <a:pt x="348861" y="2083107"/>
                    <a:pt x="377620" y="2054348"/>
                    <a:pt x="377620" y="2018873"/>
                  </a:cubicBezTo>
                  <a:lnTo>
                    <a:pt x="377620" y="1800308"/>
                  </a:lnTo>
                  <a:cubicBezTo>
                    <a:pt x="377620" y="1764833"/>
                    <a:pt x="348861" y="1736074"/>
                    <a:pt x="313386" y="1736074"/>
                  </a:cubicBezTo>
                  <a:close/>
                  <a:moveTo>
                    <a:pt x="3791715" y="1232905"/>
                  </a:moveTo>
                  <a:cubicBezTo>
                    <a:pt x="3756240" y="1232905"/>
                    <a:pt x="3727481" y="1261664"/>
                    <a:pt x="3727481" y="1297139"/>
                  </a:cubicBezTo>
                  <a:lnTo>
                    <a:pt x="3727481" y="1515704"/>
                  </a:lnTo>
                  <a:cubicBezTo>
                    <a:pt x="3727481" y="1551179"/>
                    <a:pt x="3756240" y="1579938"/>
                    <a:pt x="3791715" y="1579938"/>
                  </a:cubicBezTo>
                  <a:lnTo>
                    <a:pt x="3934345" y="1579938"/>
                  </a:lnTo>
                  <a:cubicBezTo>
                    <a:pt x="3969820" y="1579938"/>
                    <a:pt x="3998579" y="1551179"/>
                    <a:pt x="3998579" y="1515704"/>
                  </a:cubicBezTo>
                  <a:lnTo>
                    <a:pt x="3998579" y="1297139"/>
                  </a:lnTo>
                  <a:cubicBezTo>
                    <a:pt x="3998579" y="1261664"/>
                    <a:pt x="3969820" y="1232905"/>
                    <a:pt x="3934345" y="1232905"/>
                  </a:cubicBezTo>
                  <a:close/>
                  <a:moveTo>
                    <a:pt x="3462309" y="1232905"/>
                  </a:moveTo>
                  <a:cubicBezTo>
                    <a:pt x="3426834" y="1232905"/>
                    <a:pt x="3398075" y="1261664"/>
                    <a:pt x="3398075" y="1297139"/>
                  </a:cubicBezTo>
                  <a:lnTo>
                    <a:pt x="3398075" y="1515704"/>
                  </a:lnTo>
                  <a:cubicBezTo>
                    <a:pt x="3398075" y="1551179"/>
                    <a:pt x="3426834" y="1579938"/>
                    <a:pt x="3462309" y="1579938"/>
                  </a:cubicBezTo>
                  <a:lnTo>
                    <a:pt x="3604939" y="1579938"/>
                  </a:lnTo>
                  <a:cubicBezTo>
                    <a:pt x="3640414" y="1579938"/>
                    <a:pt x="3669173" y="1551179"/>
                    <a:pt x="3669173" y="1515704"/>
                  </a:cubicBezTo>
                  <a:lnTo>
                    <a:pt x="3669173" y="1297139"/>
                  </a:lnTo>
                  <a:cubicBezTo>
                    <a:pt x="3669173" y="1261664"/>
                    <a:pt x="3640414" y="1232905"/>
                    <a:pt x="3604939" y="1232905"/>
                  </a:cubicBezTo>
                  <a:close/>
                  <a:moveTo>
                    <a:pt x="3132904" y="1232905"/>
                  </a:moveTo>
                  <a:cubicBezTo>
                    <a:pt x="3097429" y="1232905"/>
                    <a:pt x="3068670" y="1261664"/>
                    <a:pt x="3068670" y="1297139"/>
                  </a:cubicBezTo>
                  <a:lnTo>
                    <a:pt x="3068670" y="1515704"/>
                  </a:lnTo>
                  <a:cubicBezTo>
                    <a:pt x="3068670" y="1551179"/>
                    <a:pt x="3097429" y="1579938"/>
                    <a:pt x="3132904" y="1579938"/>
                  </a:cubicBezTo>
                  <a:lnTo>
                    <a:pt x="3275534" y="1579938"/>
                  </a:lnTo>
                  <a:cubicBezTo>
                    <a:pt x="3311009" y="1579938"/>
                    <a:pt x="3339768" y="1551179"/>
                    <a:pt x="3339768" y="1515704"/>
                  </a:cubicBezTo>
                  <a:lnTo>
                    <a:pt x="3339768" y="1297139"/>
                  </a:lnTo>
                  <a:cubicBezTo>
                    <a:pt x="3339768" y="1261664"/>
                    <a:pt x="3311009" y="1232905"/>
                    <a:pt x="3275534" y="1232905"/>
                  </a:cubicBezTo>
                  <a:close/>
                  <a:moveTo>
                    <a:pt x="2803499" y="1232905"/>
                  </a:moveTo>
                  <a:cubicBezTo>
                    <a:pt x="2768024" y="1232905"/>
                    <a:pt x="2739265" y="1261664"/>
                    <a:pt x="2739265" y="1297139"/>
                  </a:cubicBezTo>
                  <a:lnTo>
                    <a:pt x="2739265" y="1515704"/>
                  </a:lnTo>
                  <a:cubicBezTo>
                    <a:pt x="2739265" y="1551179"/>
                    <a:pt x="2768024" y="1579938"/>
                    <a:pt x="2803499" y="1579938"/>
                  </a:cubicBezTo>
                  <a:lnTo>
                    <a:pt x="2946129" y="1579938"/>
                  </a:lnTo>
                  <a:cubicBezTo>
                    <a:pt x="2981604" y="1579938"/>
                    <a:pt x="3010363" y="1551179"/>
                    <a:pt x="3010363" y="1515704"/>
                  </a:cubicBezTo>
                  <a:lnTo>
                    <a:pt x="3010363" y="1297139"/>
                  </a:lnTo>
                  <a:cubicBezTo>
                    <a:pt x="3010363" y="1261664"/>
                    <a:pt x="2981604" y="1232905"/>
                    <a:pt x="2946129" y="1232905"/>
                  </a:cubicBezTo>
                  <a:close/>
                  <a:moveTo>
                    <a:pt x="2474094" y="1232905"/>
                  </a:moveTo>
                  <a:cubicBezTo>
                    <a:pt x="2438619" y="1232905"/>
                    <a:pt x="2409860" y="1261664"/>
                    <a:pt x="2409860" y="1297139"/>
                  </a:cubicBezTo>
                  <a:lnTo>
                    <a:pt x="2409860" y="1515704"/>
                  </a:lnTo>
                  <a:cubicBezTo>
                    <a:pt x="2409860" y="1551179"/>
                    <a:pt x="2438619" y="1579938"/>
                    <a:pt x="2474094" y="1579938"/>
                  </a:cubicBezTo>
                  <a:lnTo>
                    <a:pt x="2616724" y="1579938"/>
                  </a:lnTo>
                  <a:cubicBezTo>
                    <a:pt x="2652199" y="1579938"/>
                    <a:pt x="2680958" y="1551179"/>
                    <a:pt x="2680958" y="1515704"/>
                  </a:cubicBezTo>
                  <a:lnTo>
                    <a:pt x="2680958" y="1297139"/>
                  </a:lnTo>
                  <a:cubicBezTo>
                    <a:pt x="2680958" y="1261664"/>
                    <a:pt x="2652199" y="1232905"/>
                    <a:pt x="2616724" y="1232905"/>
                  </a:cubicBezTo>
                  <a:close/>
                  <a:moveTo>
                    <a:pt x="1488377" y="1232905"/>
                  </a:moveTo>
                  <a:cubicBezTo>
                    <a:pt x="1452902" y="1232905"/>
                    <a:pt x="1424143" y="1261664"/>
                    <a:pt x="1424143" y="1297139"/>
                  </a:cubicBezTo>
                  <a:lnTo>
                    <a:pt x="1424143" y="1515704"/>
                  </a:lnTo>
                  <a:cubicBezTo>
                    <a:pt x="1424143" y="1551179"/>
                    <a:pt x="1452902" y="1579938"/>
                    <a:pt x="1488377" y="1579938"/>
                  </a:cubicBezTo>
                  <a:lnTo>
                    <a:pt x="1631007" y="1579938"/>
                  </a:lnTo>
                  <a:cubicBezTo>
                    <a:pt x="1666482" y="1579938"/>
                    <a:pt x="1695241" y="1551179"/>
                    <a:pt x="1695241" y="1515704"/>
                  </a:cubicBezTo>
                  <a:lnTo>
                    <a:pt x="1695241" y="1297139"/>
                  </a:lnTo>
                  <a:cubicBezTo>
                    <a:pt x="1695241" y="1261664"/>
                    <a:pt x="1666482" y="1232905"/>
                    <a:pt x="1631007" y="1232905"/>
                  </a:cubicBezTo>
                  <a:close/>
                  <a:moveTo>
                    <a:pt x="1158971" y="1232905"/>
                  </a:moveTo>
                  <a:cubicBezTo>
                    <a:pt x="1123496" y="1232905"/>
                    <a:pt x="1094737" y="1261664"/>
                    <a:pt x="1094737" y="1297139"/>
                  </a:cubicBezTo>
                  <a:lnTo>
                    <a:pt x="1094737" y="1515704"/>
                  </a:lnTo>
                  <a:cubicBezTo>
                    <a:pt x="1094737" y="1551179"/>
                    <a:pt x="1123496" y="1579938"/>
                    <a:pt x="1158971" y="1579938"/>
                  </a:cubicBezTo>
                  <a:lnTo>
                    <a:pt x="1301601" y="1579938"/>
                  </a:lnTo>
                  <a:cubicBezTo>
                    <a:pt x="1337076" y="1579938"/>
                    <a:pt x="1365835" y="1551179"/>
                    <a:pt x="1365835" y="1515704"/>
                  </a:cubicBezTo>
                  <a:lnTo>
                    <a:pt x="1365835" y="1297139"/>
                  </a:lnTo>
                  <a:cubicBezTo>
                    <a:pt x="1365835" y="1261664"/>
                    <a:pt x="1337076" y="1232905"/>
                    <a:pt x="1301601" y="1232905"/>
                  </a:cubicBezTo>
                  <a:close/>
                  <a:moveTo>
                    <a:pt x="829566" y="1232905"/>
                  </a:moveTo>
                  <a:cubicBezTo>
                    <a:pt x="794091" y="1232905"/>
                    <a:pt x="765332" y="1261664"/>
                    <a:pt x="765332" y="1297139"/>
                  </a:cubicBezTo>
                  <a:lnTo>
                    <a:pt x="765332" y="1515704"/>
                  </a:lnTo>
                  <a:cubicBezTo>
                    <a:pt x="765332" y="1551179"/>
                    <a:pt x="794091" y="1579938"/>
                    <a:pt x="829566" y="1579938"/>
                  </a:cubicBezTo>
                  <a:lnTo>
                    <a:pt x="972196" y="1579938"/>
                  </a:lnTo>
                  <a:cubicBezTo>
                    <a:pt x="1007671" y="1579938"/>
                    <a:pt x="1036430" y="1551179"/>
                    <a:pt x="1036430" y="1515704"/>
                  </a:cubicBezTo>
                  <a:lnTo>
                    <a:pt x="1036430" y="1297139"/>
                  </a:lnTo>
                  <a:cubicBezTo>
                    <a:pt x="1036430" y="1261664"/>
                    <a:pt x="1007671" y="1232905"/>
                    <a:pt x="972196" y="1232905"/>
                  </a:cubicBezTo>
                  <a:close/>
                  <a:moveTo>
                    <a:pt x="500161" y="1232905"/>
                  </a:moveTo>
                  <a:cubicBezTo>
                    <a:pt x="464686" y="1232905"/>
                    <a:pt x="435927" y="1261664"/>
                    <a:pt x="435927" y="1297139"/>
                  </a:cubicBezTo>
                  <a:lnTo>
                    <a:pt x="435927" y="1515704"/>
                  </a:lnTo>
                  <a:cubicBezTo>
                    <a:pt x="435927" y="1551179"/>
                    <a:pt x="464686" y="1579938"/>
                    <a:pt x="500161" y="1579938"/>
                  </a:cubicBezTo>
                  <a:lnTo>
                    <a:pt x="642791" y="1579938"/>
                  </a:lnTo>
                  <a:cubicBezTo>
                    <a:pt x="678266" y="1579938"/>
                    <a:pt x="707025" y="1551179"/>
                    <a:pt x="707025" y="1515704"/>
                  </a:cubicBezTo>
                  <a:lnTo>
                    <a:pt x="707025" y="1297139"/>
                  </a:lnTo>
                  <a:cubicBezTo>
                    <a:pt x="707025" y="1261664"/>
                    <a:pt x="678266" y="1232905"/>
                    <a:pt x="642791" y="1232905"/>
                  </a:cubicBezTo>
                  <a:close/>
                  <a:moveTo>
                    <a:pt x="170756" y="1232905"/>
                  </a:moveTo>
                  <a:cubicBezTo>
                    <a:pt x="135281" y="1232905"/>
                    <a:pt x="106522" y="1261664"/>
                    <a:pt x="106522" y="1297139"/>
                  </a:cubicBezTo>
                  <a:lnTo>
                    <a:pt x="106522" y="1515704"/>
                  </a:lnTo>
                  <a:cubicBezTo>
                    <a:pt x="106522" y="1551179"/>
                    <a:pt x="135281" y="1579938"/>
                    <a:pt x="170756" y="1579938"/>
                  </a:cubicBezTo>
                  <a:lnTo>
                    <a:pt x="313386" y="1579938"/>
                  </a:lnTo>
                  <a:cubicBezTo>
                    <a:pt x="348861" y="1579938"/>
                    <a:pt x="377620" y="1551179"/>
                    <a:pt x="377620" y="1515704"/>
                  </a:cubicBezTo>
                  <a:lnTo>
                    <a:pt x="377620" y="1297139"/>
                  </a:lnTo>
                  <a:cubicBezTo>
                    <a:pt x="377620" y="1261664"/>
                    <a:pt x="348861" y="1232905"/>
                    <a:pt x="313386" y="1232905"/>
                  </a:cubicBezTo>
                  <a:close/>
                  <a:moveTo>
                    <a:pt x="3791715" y="729736"/>
                  </a:moveTo>
                  <a:cubicBezTo>
                    <a:pt x="3756240" y="729736"/>
                    <a:pt x="3727481" y="758495"/>
                    <a:pt x="3727481" y="793970"/>
                  </a:cubicBezTo>
                  <a:lnTo>
                    <a:pt x="3727481" y="1012535"/>
                  </a:lnTo>
                  <a:cubicBezTo>
                    <a:pt x="3727481" y="1048010"/>
                    <a:pt x="3756240" y="1076769"/>
                    <a:pt x="3791715" y="1076769"/>
                  </a:cubicBezTo>
                  <a:lnTo>
                    <a:pt x="3934345" y="1076769"/>
                  </a:lnTo>
                  <a:cubicBezTo>
                    <a:pt x="3969820" y="1076769"/>
                    <a:pt x="3998579" y="1048010"/>
                    <a:pt x="3998579" y="1012535"/>
                  </a:cubicBezTo>
                  <a:lnTo>
                    <a:pt x="3998579" y="793970"/>
                  </a:lnTo>
                  <a:cubicBezTo>
                    <a:pt x="3998579" y="758495"/>
                    <a:pt x="3969820" y="729736"/>
                    <a:pt x="3934345" y="729736"/>
                  </a:cubicBezTo>
                  <a:close/>
                  <a:moveTo>
                    <a:pt x="3462309" y="729736"/>
                  </a:moveTo>
                  <a:cubicBezTo>
                    <a:pt x="3426834" y="729736"/>
                    <a:pt x="3398075" y="758495"/>
                    <a:pt x="3398075" y="793970"/>
                  </a:cubicBezTo>
                  <a:lnTo>
                    <a:pt x="3398075" y="1012535"/>
                  </a:lnTo>
                  <a:cubicBezTo>
                    <a:pt x="3398075" y="1048010"/>
                    <a:pt x="3426834" y="1076769"/>
                    <a:pt x="3462309" y="1076769"/>
                  </a:cubicBezTo>
                  <a:lnTo>
                    <a:pt x="3604939" y="1076769"/>
                  </a:lnTo>
                  <a:cubicBezTo>
                    <a:pt x="3640414" y="1076769"/>
                    <a:pt x="3669173" y="1048010"/>
                    <a:pt x="3669173" y="1012535"/>
                  </a:cubicBezTo>
                  <a:lnTo>
                    <a:pt x="3669173" y="793970"/>
                  </a:lnTo>
                  <a:cubicBezTo>
                    <a:pt x="3669173" y="758495"/>
                    <a:pt x="3640414" y="729736"/>
                    <a:pt x="3604939" y="729736"/>
                  </a:cubicBezTo>
                  <a:close/>
                  <a:moveTo>
                    <a:pt x="3132904" y="729736"/>
                  </a:moveTo>
                  <a:cubicBezTo>
                    <a:pt x="3097429" y="729736"/>
                    <a:pt x="3068670" y="758495"/>
                    <a:pt x="3068670" y="793970"/>
                  </a:cubicBezTo>
                  <a:lnTo>
                    <a:pt x="3068670" y="1012535"/>
                  </a:lnTo>
                  <a:cubicBezTo>
                    <a:pt x="3068670" y="1048010"/>
                    <a:pt x="3097429" y="1076769"/>
                    <a:pt x="3132904" y="1076769"/>
                  </a:cubicBezTo>
                  <a:lnTo>
                    <a:pt x="3275534" y="1076769"/>
                  </a:lnTo>
                  <a:cubicBezTo>
                    <a:pt x="3311009" y="1076769"/>
                    <a:pt x="3339768" y="1048010"/>
                    <a:pt x="3339768" y="1012535"/>
                  </a:cubicBezTo>
                  <a:lnTo>
                    <a:pt x="3339768" y="793970"/>
                  </a:lnTo>
                  <a:cubicBezTo>
                    <a:pt x="3339768" y="758495"/>
                    <a:pt x="3311009" y="729736"/>
                    <a:pt x="3275534" y="729736"/>
                  </a:cubicBezTo>
                  <a:close/>
                  <a:moveTo>
                    <a:pt x="2803499" y="729736"/>
                  </a:moveTo>
                  <a:cubicBezTo>
                    <a:pt x="2768024" y="729736"/>
                    <a:pt x="2739265" y="758495"/>
                    <a:pt x="2739265" y="793970"/>
                  </a:cubicBezTo>
                  <a:lnTo>
                    <a:pt x="2739265" y="1012535"/>
                  </a:lnTo>
                  <a:cubicBezTo>
                    <a:pt x="2739265" y="1048010"/>
                    <a:pt x="2768024" y="1076769"/>
                    <a:pt x="2803499" y="1076769"/>
                  </a:cubicBezTo>
                  <a:lnTo>
                    <a:pt x="2946129" y="1076769"/>
                  </a:lnTo>
                  <a:cubicBezTo>
                    <a:pt x="2981604" y="1076769"/>
                    <a:pt x="3010363" y="1048010"/>
                    <a:pt x="3010363" y="1012535"/>
                  </a:cubicBezTo>
                  <a:lnTo>
                    <a:pt x="3010363" y="793970"/>
                  </a:lnTo>
                  <a:cubicBezTo>
                    <a:pt x="3010363" y="758495"/>
                    <a:pt x="2981604" y="729736"/>
                    <a:pt x="2946129" y="729736"/>
                  </a:cubicBezTo>
                  <a:close/>
                  <a:moveTo>
                    <a:pt x="2474094" y="729736"/>
                  </a:moveTo>
                  <a:cubicBezTo>
                    <a:pt x="2438619" y="729736"/>
                    <a:pt x="2409860" y="758495"/>
                    <a:pt x="2409860" y="793970"/>
                  </a:cubicBezTo>
                  <a:lnTo>
                    <a:pt x="2409860" y="1012535"/>
                  </a:lnTo>
                  <a:cubicBezTo>
                    <a:pt x="2409860" y="1048010"/>
                    <a:pt x="2438619" y="1076769"/>
                    <a:pt x="2474094" y="1076769"/>
                  </a:cubicBezTo>
                  <a:lnTo>
                    <a:pt x="2616724" y="1076769"/>
                  </a:lnTo>
                  <a:cubicBezTo>
                    <a:pt x="2652199" y="1076769"/>
                    <a:pt x="2680958" y="1048010"/>
                    <a:pt x="2680958" y="1012535"/>
                  </a:cubicBezTo>
                  <a:lnTo>
                    <a:pt x="2680958" y="793970"/>
                  </a:lnTo>
                  <a:cubicBezTo>
                    <a:pt x="2680958" y="758495"/>
                    <a:pt x="2652199" y="729736"/>
                    <a:pt x="2616724" y="729736"/>
                  </a:cubicBezTo>
                  <a:close/>
                  <a:moveTo>
                    <a:pt x="1488377" y="729736"/>
                  </a:moveTo>
                  <a:cubicBezTo>
                    <a:pt x="1452902" y="729736"/>
                    <a:pt x="1424143" y="758495"/>
                    <a:pt x="1424143" y="793970"/>
                  </a:cubicBezTo>
                  <a:lnTo>
                    <a:pt x="1424143" y="1012535"/>
                  </a:lnTo>
                  <a:cubicBezTo>
                    <a:pt x="1424143" y="1048010"/>
                    <a:pt x="1452902" y="1076769"/>
                    <a:pt x="1488377" y="1076769"/>
                  </a:cubicBezTo>
                  <a:lnTo>
                    <a:pt x="1631007" y="1076769"/>
                  </a:lnTo>
                  <a:cubicBezTo>
                    <a:pt x="1666482" y="1076769"/>
                    <a:pt x="1695241" y="1048010"/>
                    <a:pt x="1695241" y="1012535"/>
                  </a:cubicBezTo>
                  <a:lnTo>
                    <a:pt x="1695241" y="793970"/>
                  </a:lnTo>
                  <a:cubicBezTo>
                    <a:pt x="1695241" y="758495"/>
                    <a:pt x="1666482" y="729736"/>
                    <a:pt x="1631007" y="729736"/>
                  </a:cubicBezTo>
                  <a:close/>
                  <a:moveTo>
                    <a:pt x="1158971" y="729736"/>
                  </a:moveTo>
                  <a:cubicBezTo>
                    <a:pt x="1123496" y="729736"/>
                    <a:pt x="1094737" y="758495"/>
                    <a:pt x="1094737" y="793970"/>
                  </a:cubicBezTo>
                  <a:lnTo>
                    <a:pt x="1094737" y="1012535"/>
                  </a:lnTo>
                  <a:cubicBezTo>
                    <a:pt x="1094737" y="1048010"/>
                    <a:pt x="1123496" y="1076769"/>
                    <a:pt x="1158971" y="1076769"/>
                  </a:cubicBezTo>
                  <a:lnTo>
                    <a:pt x="1301601" y="1076769"/>
                  </a:lnTo>
                  <a:cubicBezTo>
                    <a:pt x="1337076" y="1076769"/>
                    <a:pt x="1365835" y="1048010"/>
                    <a:pt x="1365835" y="1012535"/>
                  </a:cubicBezTo>
                  <a:lnTo>
                    <a:pt x="1365835" y="793970"/>
                  </a:lnTo>
                  <a:cubicBezTo>
                    <a:pt x="1365835" y="758495"/>
                    <a:pt x="1337076" y="729736"/>
                    <a:pt x="1301601" y="729736"/>
                  </a:cubicBezTo>
                  <a:close/>
                  <a:moveTo>
                    <a:pt x="829566" y="729736"/>
                  </a:moveTo>
                  <a:cubicBezTo>
                    <a:pt x="794091" y="729736"/>
                    <a:pt x="765332" y="758495"/>
                    <a:pt x="765332" y="793970"/>
                  </a:cubicBezTo>
                  <a:lnTo>
                    <a:pt x="765332" y="1012535"/>
                  </a:lnTo>
                  <a:cubicBezTo>
                    <a:pt x="765332" y="1048010"/>
                    <a:pt x="794091" y="1076769"/>
                    <a:pt x="829566" y="1076769"/>
                  </a:cubicBezTo>
                  <a:lnTo>
                    <a:pt x="972196" y="1076769"/>
                  </a:lnTo>
                  <a:cubicBezTo>
                    <a:pt x="1007671" y="1076769"/>
                    <a:pt x="1036430" y="1048010"/>
                    <a:pt x="1036430" y="1012535"/>
                  </a:cubicBezTo>
                  <a:lnTo>
                    <a:pt x="1036430" y="793970"/>
                  </a:lnTo>
                  <a:cubicBezTo>
                    <a:pt x="1036430" y="758495"/>
                    <a:pt x="1007671" y="729736"/>
                    <a:pt x="972196" y="729736"/>
                  </a:cubicBezTo>
                  <a:close/>
                  <a:moveTo>
                    <a:pt x="500161" y="729736"/>
                  </a:moveTo>
                  <a:cubicBezTo>
                    <a:pt x="464686" y="729736"/>
                    <a:pt x="435927" y="758495"/>
                    <a:pt x="435927" y="793970"/>
                  </a:cubicBezTo>
                  <a:lnTo>
                    <a:pt x="435927" y="1012535"/>
                  </a:lnTo>
                  <a:cubicBezTo>
                    <a:pt x="435927" y="1048010"/>
                    <a:pt x="464686" y="1076769"/>
                    <a:pt x="500161" y="1076769"/>
                  </a:cubicBezTo>
                  <a:lnTo>
                    <a:pt x="642791" y="1076769"/>
                  </a:lnTo>
                  <a:cubicBezTo>
                    <a:pt x="678266" y="1076769"/>
                    <a:pt x="707025" y="1048010"/>
                    <a:pt x="707025" y="1012535"/>
                  </a:cubicBezTo>
                  <a:lnTo>
                    <a:pt x="707025" y="793970"/>
                  </a:lnTo>
                  <a:cubicBezTo>
                    <a:pt x="707025" y="758495"/>
                    <a:pt x="678266" y="729736"/>
                    <a:pt x="642791" y="729736"/>
                  </a:cubicBezTo>
                  <a:close/>
                  <a:moveTo>
                    <a:pt x="170756" y="729736"/>
                  </a:moveTo>
                  <a:cubicBezTo>
                    <a:pt x="135281" y="729736"/>
                    <a:pt x="106522" y="758495"/>
                    <a:pt x="106522" y="793970"/>
                  </a:cubicBezTo>
                  <a:lnTo>
                    <a:pt x="106522" y="1012535"/>
                  </a:lnTo>
                  <a:cubicBezTo>
                    <a:pt x="106522" y="1048010"/>
                    <a:pt x="135281" y="1076769"/>
                    <a:pt x="170756" y="1076769"/>
                  </a:cubicBezTo>
                  <a:lnTo>
                    <a:pt x="313386" y="1076769"/>
                  </a:lnTo>
                  <a:cubicBezTo>
                    <a:pt x="348861" y="1076769"/>
                    <a:pt x="377620" y="1048010"/>
                    <a:pt x="377620" y="1012535"/>
                  </a:cubicBezTo>
                  <a:lnTo>
                    <a:pt x="377620" y="793970"/>
                  </a:lnTo>
                  <a:cubicBezTo>
                    <a:pt x="377620" y="758495"/>
                    <a:pt x="348861" y="729736"/>
                    <a:pt x="313386" y="729736"/>
                  </a:cubicBezTo>
                  <a:close/>
                  <a:moveTo>
                    <a:pt x="3791715" y="226567"/>
                  </a:moveTo>
                  <a:cubicBezTo>
                    <a:pt x="3756240" y="226567"/>
                    <a:pt x="3727481" y="255326"/>
                    <a:pt x="3727481" y="290801"/>
                  </a:cubicBezTo>
                  <a:lnTo>
                    <a:pt x="3727481" y="509366"/>
                  </a:lnTo>
                  <a:cubicBezTo>
                    <a:pt x="3727481" y="544841"/>
                    <a:pt x="3756240" y="573600"/>
                    <a:pt x="3791715" y="573600"/>
                  </a:cubicBezTo>
                  <a:lnTo>
                    <a:pt x="3934345" y="573600"/>
                  </a:lnTo>
                  <a:cubicBezTo>
                    <a:pt x="3969820" y="573600"/>
                    <a:pt x="3998579" y="544841"/>
                    <a:pt x="3998579" y="509366"/>
                  </a:cubicBezTo>
                  <a:lnTo>
                    <a:pt x="3998579" y="290801"/>
                  </a:lnTo>
                  <a:cubicBezTo>
                    <a:pt x="3998579" y="255326"/>
                    <a:pt x="3969820" y="226567"/>
                    <a:pt x="3934345" y="226567"/>
                  </a:cubicBezTo>
                  <a:close/>
                  <a:moveTo>
                    <a:pt x="3462309" y="226567"/>
                  </a:moveTo>
                  <a:cubicBezTo>
                    <a:pt x="3426834" y="226567"/>
                    <a:pt x="3398075" y="255326"/>
                    <a:pt x="3398075" y="290801"/>
                  </a:cubicBezTo>
                  <a:lnTo>
                    <a:pt x="3398075" y="509366"/>
                  </a:lnTo>
                  <a:cubicBezTo>
                    <a:pt x="3398075" y="544841"/>
                    <a:pt x="3426834" y="573600"/>
                    <a:pt x="3462309" y="573600"/>
                  </a:cubicBezTo>
                  <a:lnTo>
                    <a:pt x="3604939" y="573600"/>
                  </a:lnTo>
                  <a:cubicBezTo>
                    <a:pt x="3640414" y="573600"/>
                    <a:pt x="3669173" y="544841"/>
                    <a:pt x="3669173" y="509366"/>
                  </a:cubicBezTo>
                  <a:lnTo>
                    <a:pt x="3669173" y="290801"/>
                  </a:lnTo>
                  <a:cubicBezTo>
                    <a:pt x="3669173" y="255326"/>
                    <a:pt x="3640414" y="226567"/>
                    <a:pt x="3604939" y="226567"/>
                  </a:cubicBezTo>
                  <a:close/>
                  <a:moveTo>
                    <a:pt x="3132904" y="226567"/>
                  </a:moveTo>
                  <a:cubicBezTo>
                    <a:pt x="3097429" y="226567"/>
                    <a:pt x="3068670" y="255326"/>
                    <a:pt x="3068670" y="290801"/>
                  </a:cubicBezTo>
                  <a:lnTo>
                    <a:pt x="3068670" y="509366"/>
                  </a:lnTo>
                  <a:cubicBezTo>
                    <a:pt x="3068670" y="544841"/>
                    <a:pt x="3097429" y="573600"/>
                    <a:pt x="3132904" y="573600"/>
                  </a:cubicBezTo>
                  <a:lnTo>
                    <a:pt x="3275534" y="573600"/>
                  </a:lnTo>
                  <a:cubicBezTo>
                    <a:pt x="3311009" y="573600"/>
                    <a:pt x="3339768" y="544841"/>
                    <a:pt x="3339768" y="509366"/>
                  </a:cubicBezTo>
                  <a:lnTo>
                    <a:pt x="3339768" y="290801"/>
                  </a:lnTo>
                  <a:cubicBezTo>
                    <a:pt x="3339768" y="255326"/>
                    <a:pt x="3311009" y="226567"/>
                    <a:pt x="3275534" y="226567"/>
                  </a:cubicBezTo>
                  <a:close/>
                  <a:moveTo>
                    <a:pt x="2803499" y="226567"/>
                  </a:moveTo>
                  <a:cubicBezTo>
                    <a:pt x="2768024" y="226567"/>
                    <a:pt x="2739265" y="255326"/>
                    <a:pt x="2739265" y="290801"/>
                  </a:cubicBezTo>
                  <a:lnTo>
                    <a:pt x="2739265" y="509366"/>
                  </a:lnTo>
                  <a:cubicBezTo>
                    <a:pt x="2739265" y="544841"/>
                    <a:pt x="2768024" y="573600"/>
                    <a:pt x="2803499" y="573600"/>
                  </a:cubicBezTo>
                  <a:lnTo>
                    <a:pt x="2946129" y="573600"/>
                  </a:lnTo>
                  <a:cubicBezTo>
                    <a:pt x="2981604" y="573600"/>
                    <a:pt x="3010363" y="544841"/>
                    <a:pt x="3010363" y="509366"/>
                  </a:cubicBezTo>
                  <a:lnTo>
                    <a:pt x="3010363" y="290801"/>
                  </a:lnTo>
                  <a:cubicBezTo>
                    <a:pt x="3010363" y="255326"/>
                    <a:pt x="2981604" y="226567"/>
                    <a:pt x="2946129" y="226567"/>
                  </a:cubicBezTo>
                  <a:close/>
                  <a:moveTo>
                    <a:pt x="2474094" y="226567"/>
                  </a:moveTo>
                  <a:cubicBezTo>
                    <a:pt x="2438619" y="226567"/>
                    <a:pt x="2409860" y="255326"/>
                    <a:pt x="2409860" y="290801"/>
                  </a:cubicBezTo>
                  <a:lnTo>
                    <a:pt x="2409860" y="509366"/>
                  </a:lnTo>
                  <a:cubicBezTo>
                    <a:pt x="2409860" y="544841"/>
                    <a:pt x="2438619" y="573600"/>
                    <a:pt x="2474094" y="573600"/>
                  </a:cubicBezTo>
                  <a:lnTo>
                    <a:pt x="2616724" y="573600"/>
                  </a:lnTo>
                  <a:cubicBezTo>
                    <a:pt x="2652199" y="573600"/>
                    <a:pt x="2680958" y="544841"/>
                    <a:pt x="2680958" y="509366"/>
                  </a:cubicBezTo>
                  <a:lnTo>
                    <a:pt x="2680958" y="290801"/>
                  </a:lnTo>
                  <a:cubicBezTo>
                    <a:pt x="2680958" y="255326"/>
                    <a:pt x="2652199" y="226567"/>
                    <a:pt x="2616724" y="226567"/>
                  </a:cubicBezTo>
                  <a:close/>
                  <a:moveTo>
                    <a:pt x="1488377" y="226567"/>
                  </a:moveTo>
                  <a:cubicBezTo>
                    <a:pt x="1452902" y="226567"/>
                    <a:pt x="1424143" y="255326"/>
                    <a:pt x="1424143" y="290801"/>
                  </a:cubicBezTo>
                  <a:lnTo>
                    <a:pt x="1424143" y="509366"/>
                  </a:lnTo>
                  <a:cubicBezTo>
                    <a:pt x="1424143" y="544841"/>
                    <a:pt x="1452902" y="573600"/>
                    <a:pt x="1488377" y="573600"/>
                  </a:cubicBezTo>
                  <a:lnTo>
                    <a:pt x="1631007" y="573600"/>
                  </a:lnTo>
                  <a:cubicBezTo>
                    <a:pt x="1666482" y="573600"/>
                    <a:pt x="1695241" y="544841"/>
                    <a:pt x="1695241" y="509366"/>
                  </a:cubicBezTo>
                  <a:lnTo>
                    <a:pt x="1695241" y="290801"/>
                  </a:lnTo>
                  <a:cubicBezTo>
                    <a:pt x="1695241" y="255326"/>
                    <a:pt x="1666482" y="226567"/>
                    <a:pt x="1631007" y="226567"/>
                  </a:cubicBezTo>
                  <a:close/>
                  <a:moveTo>
                    <a:pt x="1158971" y="226567"/>
                  </a:moveTo>
                  <a:cubicBezTo>
                    <a:pt x="1123496" y="226567"/>
                    <a:pt x="1094737" y="255326"/>
                    <a:pt x="1094737" y="290801"/>
                  </a:cubicBezTo>
                  <a:lnTo>
                    <a:pt x="1094737" y="509366"/>
                  </a:lnTo>
                  <a:cubicBezTo>
                    <a:pt x="1094737" y="544841"/>
                    <a:pt x="1123496" y="573600"/>
                    <a:pt x="1158971" y="573600"/>
                  </a:cubicBezTo>
                  <a:lnTo>
                    <a:pt x="1301601" y="573600"/>
                  </a:lnTo>
                  <a:cubicBezTo>
                    <a:pt x="1337076" y="573600"/>
                    <a:pt x="1365835" y="544841"/>
                    <a:pt x="1365835" y="509366"/>
                  </a:cubicBezTo>
                  <a:lnTo>
                    <a:pt x="1365835" y="290801"/>
                  </a:lnTo>
                  <a:cubicBezTo>
                    <a:pt x="1365835" y="255326"/>
                    <a:pt x="1337076" y="226567"/>
                    <a:pt x="1301601" y="226567"/>
                  </a:cubicBezTo>
                  <a:close/>
                  <a:moveTo>
                    <a:pt x="829566" y="226567"/>
                  </a:moveTo>
                  <a:cubicBezTo>
                    <a:pt x="794091" y="226567"/>
                    <a:pt x="765332" y="255326"/>
                    <a:pt x="765332" y="290801"/>
                  </a:cubicBezTo>
                  <a:lnTo>
                    <a:pt x="765332" y="509366"/>
                  </a:lnTo>
                  <a:cubicBezTo>
                    <a:pt x="765332" y="544841"/>
                    <a:pt x="794091" y="573600"/>
                    <a:pt x="829566" y="573600"/>
                  </a:cubicBezTo>
                  <a:lnTo>
                    <a:pt x="972196" y="573600"/>
                  </a:lnTo>
                  <a:cubicBezTo>
                    <a:pt x="1007671" y="573600"/>
                    <a:pt x="1036430" y="544841"/>
                    <a:pt x="1036430" y="509366"/>
                  </a:cubicBezTo>
                  <a:lnTo>
                    <a:pt x="1036430" y="290801"/>
                  </a:lnTo>
                  <a:cubicBezTo>
                    <a:pt x="1036430" y="255326"/>
                    <a:pt x="1007671" y="226567"/>
                    <a:pt x="972196" y="226567"/>
                  </a:cubicBezTo>
                  <a:close/>
                  <a:moveTo>
                    <a:pt x="500161" y="226567"/>
                  </a:moveTo>
                  <a:cubicBezTo>
                    <a:pt x="464686" y="226567"/>
                    <a:pt x="435927" y="255326"/>
                    <a:pt x="435927" y="290801"/>
                  </a:cubicBezTo>
                  <a:lnTo>
                    <a:pt x="435927" y="509366"/>
                  </a:lnTo>
                  <a:cubicBezTo>
                    <a:pt x="435927" y="544841"/>
                    <a:pt x="464686" y="573600"/>
                    <a:pt x="500161" y="573600"/>
                  </a:cubicBezTo>
                  <a:lnTo>
                    <a:pt x="642791" y="573600"/>
                  </a:lnTo>
                  <a:cubicBezTo>
                    <a:pt x="678266" y="573600"/>
                    <a:pt x="707025" y="544841"/>
                    <a:pt x="707025" y="509366"/>
                  </a:cubicBezTo>
                  <a:lnTo>
                    <a:pt x="707025" y="290801"/>
                  </a:lnTo>
                  <a:cubicBezTo>
                    <a:pt x="707025" y="255326"/>
                    <a:pt x="678266" y="226567"/>
                    <a:pt x="642791" y="226567"/>
                  </a:cubicBezTo>
                  <a:close/>
                  <a:moveTo>
                    <a:pt x="170756" y="226567"/>
                  </a:moveTo>
                  <a:cubicBezTo>
                    <a:pt x="135281" y="226567"/>
                    <a:pt x="106522" y="255326"/>
                    <a:pt x="106522" y="290801"/>
                  </a:cubicBezTo>
                  <a:lnTo>
                    <a:pt x="106522" y="509366"/>
                  </a:lnTo>
                  <a:cubicBezTo>
                    <a:pt x="106522" y="544841"/>
                    <a:pt x="135281" y="573600"/>
                    <a:pt x="170756" y="573600"/>
                  </a:cubicBezTo>
                  <a:lnTo>
                    <a:pt x="313386" y="573600"/>
                  </a:lnTo>
                  <a:cubicBezTo>
                    <a:pt x="348861" y="573600"/>
                    <a:pt x="377620" y="544841"/>
                    <a:pt x="377620" y="509366"/>
                  </a:cubicBezTo>
                  <a:lnTo>
                    <a:pt x="377620" y="290801"/>
                  </a:lnTo>
                  <a:cubicBezTo>
                    <a:pt x="377620" y="255326"/>
                    <a:pt x="348861" y="226567"/>
                    <a:pt x="313386" y="226567"/>
                  </a:cubicBezTo>
                  <a:close/>
                  <a:moveTo>
                    <a:pt x="130448" y="0"/>
                  </a:moveTo>
                  <a:lnTo>
                    <a:pt x="1671314" y="0"/>
                  </a:lnTo>
                  <a:cubicBezTo>
                    <a:pt x="1743358" y="0"/>
                    <a:pt x="1801762" y="58404"/>
                    <a:pt x="1801762" y="130448"/>
                  </a:cubicBezTo>
                  <a:lnTo>
                    <a:pt x="1801762" y="780108"/>
                  </a:lnTo>
                  <a:lnTo>
                    <a:pt x="2303338" y="780108"/>
                  </a:lnTo>
                  <a:lnTo>
                    <a:pt x="2303338" y="130448"/>
                  </a:lnTo>
                  <a:cubicBezTo>
                    <a:pt x="2303338" y="58404"/>
                    <a:pt x="2361742" y="0"/>
                    <a:pt x="2433786" y="0"/>
                  </a:cubicBezTo>
                  <a:lnTo>
                    <a:pt x="3974652" y="0"/>
                  </a:lnTo>
                  <a:cubicBezTo>
                    <a:pt x="4046696" y="0"/>
                    <a:pt x="4105100" y="58404"/>
                    <a:pt x="4105100" y="130448"/>
                  </a:cubicBezTo>
                  <a:lnTo>
                    <a:pt x="4105100" y="3396418"/>
                  </a:lnTo>
                  <a:lnTo>
                    <a:pt x="2303338" y="3396418"/>
                  </a:lnTo>
                  <a:lnTo>
                    <a:pt x="2303338" y="1245413"/>
                  </a:lnTo>
                  <a:lnTo>
                    <a:pt x="1801762" y="1245413"/>
                  </a:lnTo>
                  <a:lnTo>
                    <a:pt x="1801762" y="3396418"/>
                  </a:lnTo>
                  <a:lnTo>
                    <a:pt x="0" y="3396418"/>
                  </a:lnTo>
                  <a:lnTo>
                    <a:pt x="0" y="130448"/>
                  </a:lnTo>
                  <a:cubicBezTo>
                    <a:pt x="0" y="58404"/>
                    <a:pt x="58404" y="0"/>
                    <a:pt x="130448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1116">
              <a:extLst>
                <a:ext uri="{FF2B5EF4-FFF2-40B4-BE49-F238E27FC236}">
                  <a16:creationId xmlns:a16="http://schemas.microsoft.com/office/drawing/2014/main" id="{AF620607-7974-413C-C8DC-87B41B764BD8}"/>
                </a:ext>
              </a:extLst>
            </p:cNvPr>
            <p:cNvSpPr/>
            <p:nvPr/>
          </p:nvSpPr>
          <p:spPr>
            <a:xfrm>
              <a:off x="5562280" y="5284448"/>
              <a:ext cx="947543" cy="358135"/>
            </a:xfrm>
            <a:custGeom>
              <a:avLst/>
              <a:gdLst>
                <a:gd name="connsiteX0" fmla="*/ 1239677 w 2500196"/>
                <a:gd name="connsiteY0" fmla="*/ 0 h 944977"/>
                <a:gd name="connsiteX1" fmla="*/ 2304979 w 2500196"/>
                <a:gd name="connsiteY1" fmla="*/ 684101 h 944977"/>
                <a:gd name="connsiteX2" fmla="*/ 2428142 w 2500196"/>
                <a:gd name="connsiteY2" fmla="*/ 684101 h 944977"/>
                <a:gd name="connsiteX3" fmla="*/ 2500196 w 2500196"/>
                <a:gd name="connsiteY3" fmla="*/ 756155 h 944977"/>
                <a:gd name="connsiteX4" fmla="*/ 2500196 w 2500196"/>
                <a:gd name="connsiteY4" fmla="*/ 872923 h 944977"/>
                <a:gd name="connsiteX5" fmla="*/ 2428142 w 2500196"/>
                <a:gd name="connsiteY5" fmla="*/ 944977 h 944977"/>
                <a:gd name="connsiteX6" fmla="*/ 72054 w 2500196"/>
                <a:gd name="connsiteY6" fmla="*/ 944977 h 944977"/>
                <a:gd name="connsiteX7" fmla="*/ 0 w 2500196"/>
                <a:gd name="connsiteY7" fmla="*/ 872923 h 944977"/>
                <a:gd name="connsiteX8" fmla="*/ 0 w 2500196"/>
                <a:gd name="connsiteY8" fmla="*/ 756155 h 944977"/>
                <a:gd name="connsiteX9" fmla="*/ 72054 w 2500196"/>
                <a:gd name="connsiteY9" fmla="*/ 684101 h 944977"/>
                <a:gd name="connsiteX10" fmla="*/ 174375 w 2500196"/>
                <a:gd name="connsiteY10" fmla="*/ 684101 h 94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0196" h="944977">
                  <a:moveTo>
                    <a:pt x="1239677" y="0"/>
                  </a:moveTo>
                  <a:lnTo>
                    <a:pt x="2304979" y="684101"/>
                  </a:lnTo>
                  <a:lnTo>
                    <a:pt x="2428142" y="684101"/>
                  </a:lnTo>
                  <a:cubicBezTo>
                    <a:pt x="2467936" y="684101"/>
                    <a:pt x="2500196" y="716361"/>
                    <a:pt x="2500196" y="756155"/>
                  </a:cubicBezTo>
                  <a:lnTo>
                    <a:pt x="2500196" y="872923"/>
                  </a:lnTo>
                  <a:cubicBezTo>
                    <a:pt x="2500196" y="912717"/>
                    <a:pt x="2467936" y="944977"/>
                    <a:pt x="2428142" y="944977"/>
                  </a:cubicBezTo>
                  <a:lnTo>
                    <a:pt x="72054" y="944977"/>
                  </a:lnTo>
                  <a:cubicBezTo>
                    <a:pt x="32260" y="944977"/>
                    <a:pt x="0" y="912717"/>
                    <a:pt x="0" y="872923"/>
                  </a:cubicBezTo>
                  <a:lnTo>
                    <a:pt x="0" y="756155"/>
                  </a:lnTo>
                  <a:cubicBezTo>
                    <a:pt x="0" y="716361"/>
                    <a:pt x="32260" y="684101"/>
                    <a:pt x="72054" y="684101"/>
                  </a:cubicBezTo>
                  <a:lnTo>
                    <a:pt x="174375" y="68410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117">
              <a:extLst>
                <a:ext uri="{FF2B5EF4-FFF2-40B4-BE49-F238E27FC236}">
                  <a16:creationId xmlns:a16="http://schemas.microsoft.com/office/drawing/2014/main" id="{85BE68D9-512F-561B-FF32-E1DD756E6F92}"/>
                </a:ext>
              </a:extLst>
            </p:cNvPr>
            <p:cNvGrpSpPr/>
            <p:nvPr/>
          </p:nvGrpSpPr>
          <p:grpSpPr>
            <a:xfrm>
              <a:off x="5606758" y="5637992"/>
              <a:ext cx="848048" cy="532510"/>
              <a:chOff x="1755435" y="3992043"/>
              <a:chExt cx="2237667" cy="1446386"/>
            </a:xfrm>
          </p:grpSpPr>
          <p:sp>
            <p:nvSpPr>
              <p:cNvPr id="29" name="Rectangle 1142">
                <a:extLst>
                  <a:ext uri="{FF2B5EF4-FFF2-40B4-BE49-F238E27FC236}">
                    <a16:creationId xmlns:a16="http://schemas.microsoft.com/office/drawing/2014/main" id="{3DFE215B-1F0B-17E7-50EA-E2094FD5EDBD}"/>
                  </a:ext>
                </a:extLst>
              </p:cNvPr>
              <p:cNvSpPr/>
              <p:nvPr/>
            </p:nvSpPr>
            <p:spPr>
              <a:xfrm>
                <a:off x="1755435" y="3992043"/>
                <a:ext cx="2237667" cy="144638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1143">
                <a:extLst>
                  <a:ext uri="{FF2B5EF4-FFF2-40B4-BE49-F238E27FC236}">
                    <a16:creationId xmlns:a16="http://schemas.microsoft.com/office/drawing/2014/main" id="{7B27E504-9391-CBEC-41E2-B7802C63B1C7}"/>
                  </a:ext>
                </a:extLst>
              </p:cNvPr>
              <p:cNvSpPr/>
              <p:nvPr/>
            </p:nvSpPr>
            <p:spPr>
              <a:xfrm>
                <a:off x="21914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144">
                <a:extLst>
                  <a:ext uri="{FF2B5EF4-FFF2-40B4-BE49-F238E27FC236}">
                    <a16:creationId xmlns:a16="http://schemas.microsoft.com/office/drawing/2014/main" id="{9AAE8F3E-67FE-1E0A-8C75-72F47100B4A6}"/>
                  </a:ext>
                </a:extLst>
              </p:cNvPr>
              <p:cNvSpPr/>
              <p:nvPr/>
            </p:nvSpPr>
            <p:spPr>
              <a:xfrm>
                <a:off x="1848584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45">
                <a:extLst>
                  <a:ext uri="{FF2B5EF4-FFF2-40B4-BE49-F238E27FC236}">
                    <a16:creationId xmlns:a16="http://schemas.microsoft.com/office/drawing/2014/main" id="{07B98EAA-3E32-D3A7-4639-A1E5EC16722E}"/>
                  </a:ext>
                </a:extLst>
              </p:cNvPr>
              <p:cNvSpPr/>
              <p:nvPr/>
            </p:nvSpPr>
            <p:spPr>
              <a:xfrm>
                <a:off x="3391515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46">
                <a:extLst>
                  <a:ext uri="{FF2B5EF4-FFF2-40B4-BE49-F238E27FC236}">
                    <a16:creationId xmlns:a16="http://schemas.microsoft.com/office/drawing/2014/main" id="{476E5CEB-1C4F-CA22-222C-C13BE43091A8}"/>
                  </a:ext>
                </a:extLst>
              </p:cNvPr>
              <p:cNvSpPr/>
              <p:nvPr/>
            </p:nvSpPr>
            <p:spPr>
              <a:xfrm>
                <a:off x="3717079" y="3992043"/>
                <a:ext cx="230232" cy="14463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18">
              <a:extLst>
                <a:ext uri="{FF2B5EF4-FFF2-40B4-BE49-F238E27FC236}">
                  <a16:creationId xmlns:a16="http://schemas.microsoft.com/office/drawing/2014/main" id="{02F51956-D6B3-5A63-4E09-8A29C9D47D78}"/>
                </a:ext>
              </a:extLst>
            </p:cNvPr>
            <p:cNvSpPr/>
            <p:nvPr/>
          </p:nvSpPr>
          <p:spPr>
            <a:xfrm>
              <a:off x="5883472" y="5687195"/>
              <a:ext cx="304623" cy="155358"/>
            </a:xfrm>
            <a:custGeom>
              <a:avLst/>
              <a:gdLst>
                <a:gd name="connsiteX0" fmla="*/ 401890 w 803780"/>
                <a:gd name="connsiteY0" fmla="*/ 0 h 409928"/>
                <a:gd name="connsiteX1" fmla="*/ 546821 w 803780"/>
                <a:gd name="connsiteY1" fmla="*/ 60033 h 409928"/>
                <a:gd name="connsiteX2" fmla="*/ 553278 w 803780"/>
                <a:gd name="connsiteY2" fmla="*/ 69609 h 409928"/>
                <a:gd name="connsiteX3" fmla="*/ 674576 w 803780"/>
                <a:gd name="connsiteY3" fmla="*/ 69609 h 409928"/>
                <a:gd name="connsiteX4" fmla="*/ 803780 w 803780"/>
                <a:gd name="connsiteY4" fmla="*/ 198813 h 409928"/>
                <a:gd name="connsiteX5" fmla="*/ 803780 w 803780"/>
                <a:gd name="connsiteY5" fmla="*/ 201281 h 409928"/>
                <a:gd name="connsiteX6" fmla="*/ 674576 w 803780"/>
                <a:gd name="connsiteY6" fmla="*/ 330485 h 409928"/>
                <a:gd name="connsiteX7" fmla="*/ 559908 w 803780"/>
                <a:gd name="connsiteY7" fmla="*/ 330485 h 409928"/>
                <a:gd name="connsiteX8" fmla="*/ 546821 w 803780"/>
                <a:gd name="connsiteY8" fmla="*/ 349895 h 409928"/>
                <a:gd name="connsiteX9" fmla="*/ 401890 w 803780"/>
                <a:gd name="connsiteY9" fmla="*/ 409928 h 409928"/>
                <a:gd name="connsiteX10" fmla="*/ 256959 w 803780"/>
                <a:gd name="connsiteY10" fmla="*/ 349895 h 409928"/>
                <a:gd name="connsiteX11" fmla="*/ 243872 w 803780"/>
                <a:gd name="connsiteY11" fmla="*/ 330485 h 409928"/>
                <a:gd name="connsiteX12" fmla="*/ 129204 w 803780"/>
                <a:gd name="connsiteY12" fmla="*/ 330485 h 409928"/>
                <a:gd name="connsiteX13" fmla="*/ 0 w 803780"/>
                <a:gd name="connsiteY13" fmla="*/ 201281 h 409928"/>
                <a:gd name="connsiteX14" fmla="*/ 0 w 803780"/>
                <a:gd name="connsiteY14" fmla="*/ 198813 h 409928"/>
                <a:gd name="connsiteX15" fmla="*/ 129204 w 803780"/>
                <a:gd name="connsiteY15" fmla="*/ 69609 h 409928"/>
                <a:gd name="connsiteX16" fmla="*/ 250502 w 803780"/>
                <a:gd name="connsiteY16" fmla="*/ 69609 h 409928"/>
                <a:gd name="connsiteX17" fmla="*/ 256959 w 803780"/>
                <a:gd name="connsiteY17" fmla="*/ 60033 h 409928"/>
                <a:gd name="connsiteX18" fmla="*/ 401890 w 803780"/>
                <a:gd name="connsiteY18" fmla="*/ 0 h 409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3780" h="409928">
                  <a:moveTo>
                    <a:pt x="401890" y="0"/>
                  </a:moveTo>
                  <a:cubicBezTo>
                    <a:pt x="458489" y="0"/>
                    <a:pt x="509730" y="22941"/>
                    <a:pt x="546821" y="60033"/>
                  </a:cubicBezTo>
                  <a:lnTo>
                    <a:pt x="553278" y="69609"/>
                  </a:lnTo>
                  <a:lnTo>
                    <a:pt x="674576" y="69609"/>
                  </a:lnTo>
                  <a:cubicBezTo>
                    <a:pt x="745933" y="69609"/>
                    <a:pt x="803780" y="127456"/>
                    <a:pt x="803780" y="198813"/>
                  </a:cubicBezTo>
                  <a:lnTo>
                    <a:pt x="803780" y="201281"/>
                  </a:lnTo>
                  <a:cubicBezTo>
                    <a:pt x="803780" y="272638"/>
                    <a:pt x="745933" y="330485"/>
                    <a:pt x="674576" y="330485"/>
                  </a:cubicBezTo>
                  <a:lnTo>
                    <a:pt x="559908" y="330485"/>
                  </a:lnTo>
                  <a:lnTo>
                    <a:pt x="546821" y="349895"/>
                  </a:lnTo>
                  <a:cubicBezTo>
                    <a:pt x="509730" y="386987"/>
                    <a:pt x="458489" y="409928"/>
                    <a:pt x="401890" y="409928"/>
                  </a:cubicBezTo>
                  <a:cubicBezTo>
                    <a:pt x="345291" y="409928"/>
                    <a:pt x="294050" y="386987"/>
                    <a:pt x="256959" y="349895"/>
                  </a:cubicBezTo>
                  <a:lnTo>
                    <a:pt x="243872" y="330485"/>
                  </a:lnTo>
                  <a:lnTo>
                    <a:pt x="129204" y="330485"/>
                  </a:lnTo>
                  <a:cubicBezTo>
                    <a:pt x="57847" y="330485"/>
                    <a:pt x="0" y="272638"/>
                    <a:pt x="0" y="201281"/>
                  </a:cubicBezTo>
                  <a:lnTo>
                    <a:pt x="0" y="198813"/>
                  </a:lnTo>
                  <a:cubicBezTo>
                    <a:pt x="0" y="127456"/>
                    <a:pt x="57847" y="69609"/>
                    <a:pt x="129204" y="69609"/>
                  </a:cubicBezTo>
                  <a:lnTo>
                    <a:pt x="250502" y="69609"/>
                  </a:lnTo>
                  <a:lnTo>
                    <a:pt x="256959" y="60033"/>
                  </a:lnTo>
                  <a:cubicBezTo>
                    <a:pt x="294050" y="22941"/>
                    <a:pt x="345291" y="0"/>
                    <a:pt x="401890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119">
              <a:extLst>
                <a:ext uri="{FF2B5EF4-FFF2-40B4-BE49-F238E27FC236}">
                  <a16:creationId xmlns:a16="http://schemas.microsoft.com/office/drawing/2014/main" id="{20AE55DB-ED37-D82B-F403-51532BF82BE3}"/>
                </a:ext>
              </a:extLst>
            </p:cNvPr>
            <p:cNvSpPr/>
            <p:nvPr/>
          </p:nvSpPr>
          <p:spPr>
            <a:xfrm>
              <a:off x="5902098" y="5891253"/>
              <a:ext cx="138619" cy="279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120">
              <a:extLst>
                <a:ext uri="{FF2B5EF4-FFF2-40B4-BE49-F238E27FC236}">
                  <a16:creationId xmlns:a16="http://schemas.microsoft.com/office/drawing/2014/main" id="{129F66B6-8835-7CFD-3B39-3EC69E7062DD}"/>
                </a:ext>
              </a:extLst>
            </p:cNvPr>
            <p:cNvSpPr/>
            <p:nvPr/>
          </p:nvSpPr>
          <p:spPr>
            <a:xfrm>
              <a:off x="6043699" y="5891253"/>
              <a:ext cx="138619" cy="2792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128">
              <a:extLst>
                <a:ext uri="{FF2B5EF4-FFF2-40B4-BE49-F238E27FC236}">
                  <a16:creationId xmlns:a16="http://schemas.microsoft.com/office/drawing/2014/main" id="{DD202D84-E05E-F6EB-1A79-5E1A50A46038}"/>
                </a:ext>
              </a:extLst>
            </p:cNvPr>
            <p:cNvGrpSpPr/>
            <p:nvPr/>
          </p:nvGrpSpPr>
          <p:grpSpPr>
            <a:xfrm>
              <a:off x="4847599" y="5548574"/>
              <a:ext cx="518109" cy="740519"/>
              <a:chOff x="-4879" y="3800380"/>
              <a:chExt cx="1367087" cy="1953939"/>
            </a:xfrm>
          </p:grpSpPr>
          <p:sp>
            <p:nvSpPr>
              <p:cNvPr id="25" name="Rectangle: Rounded Corners 1138">
                <a:extLst>
                  <a:ext uri="{FF2B5EF4-FFF2-40B4-BE49-F238E27FC236}">
                    <a16:creationId xmlns:a16="http://schemas.microsoft.com/office/drawing/2014/main" id="{98F8313E-1C8F-FB98-12F5-FC9A43FEA907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: Rounded Corners 1139">
                <a:extLst>
                  <a:ext uri="{FF2B5EF4-FFF2-40B4-BE49-F238E27FC236}">
                    <a16:creationId xmlns:a16="http://schemas.microsoft.com/office/drawing/2014/main" id="{CB0CF0CB-05D7-9949-5105-BA1FD996563D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: Rounded Corners 1140">
                <a:extLst>
                  <a:ext uri="{FF2B5EF4-FFF2-40B4-BE49-F238E27FC236}">
                    <a16:creationId xmlns:a16="http://schemas.microsoft.com/office/drawing/2014/main" id="{97A882F0-EE12-82E0-5110-D0F7E11C09C3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1141">
                <a:extLst>
                  <a:ext uri="{FF2B5EF4-FFF2-40B4-BE49-F238E27FC236}">
                    <a16:creationId xmlns:a16="http://schemas.microsoft.com/office/drawing/2014/main" id="{268F7EFD-C6F0-C62B-BD20-09C338C4FF6D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129">
              <a:extLst>
                <a:ext uri="{FF2B5EF4-FFF2-40B4-BE49-F238E27FC236}">
                  <a16:creationId xmlns:a16="http://schemas.microsoft.com/office/drawing/2014/main" id="{F95C0094-2283-833D-E1D9-76DA6DB33E27}"/>
                </a:ext>
              </a:extLst>
            </p:cNvPr>
            <p:cNvGrpSpPr/>
            <p:nvPr/>
          </p:nvGrpSpPr>
          <p:grpSpPr>
            <a:xfrm>
              <a:off x="6761903" y="5555638"/>
              <a:ext cx="518109" cy="740519"/>
              <a:chOff x="-4879" y="3800380"/>
              <a:chExt cx="1367087" cy="1953939"/>
            </a:xfrm>
          </p:grpSpPr>
          <p:sp>
            <p:nvSpPr>
              <p:cNvPr id="21" name="Rectangle: Rounded Corners 1134">
                <a:extLst>
                  <a:ext uri="{FF2B5EF4-FFF2-40B4-BE49-F238E27FC236}">
                    <a16:creationId xmlns:a16="http://schemas.microsoft.com/office/drawing/2014/main" id="{0BFE8967-B290-8762-6EF5-A951FFBE54FB}"/>
                  </a:ext>
                </a:extLst>
              </p:cNvPr>
              <p:cNvSpPr/>
              <p:nvPr/>
            </p:nvSpPr>
            <p:spPr>
              <a:xfrm>
                <a:off x="117450" y="380038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1135">
                <a:extLst>
                  <a:ext uri="{FF2B5EF4-FFF2-40B4-BE49-F238E27FC236}">
                    <a16:creationId xmlns:a16="http://schemas.microsoft.com/office/drawing/2014/main" id="{DEFF0C93-7676-D080-DEAE-2AE6D5579A12}"/>
                  </a:ext>
                </a:extLst>
              </p:cNvPr>
              <p:cNvSpPr/>
              <p:nvPr/>
            </p:nvSpPr>
            <p:spPr>
              <a:xfrm>
                <a:off x="-4879" y="4136020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1136">
                <a:extLst>
                  <a:ext uri="{FF2B5EF4-FFF2-40B4-BE49-F238E27FC236}">
                    <a16:creationId xmlns:a16="http://schemas.microsoft.com/office/drawing/2014/main" id="{F854F2FE-089D-965B-B57B-F8130717B727}"/>
                  </a:ext>
                </a:extLst>
              </p:cNvPr>
              <p:cNvSpPr/>
              <p:nvPr/>
            </p:nvSpPr>
            <p:spPr>
              <a:xfrm>
                <a:off x="300587" y="4033344"/>
                <a:ext cx="1061621" cy="838146"/>
              </a:xfrm>
              <a:prstGeom prst="roundRect">
                <a:avLst>
                  <a:gd name="adj" fmla="val 3507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: Rounded Corners 1137">
                <a:extLst>
                  <a:ext uri="{FF2B5EF4-FFF2-40B4-BE49-F238E27FC236}">
                    <a16:creationId xmlns:a16="http://schemas.microsoft.com/office/drawing/2014/main" id="{4D1DBA73-436B-E102-1E6C-5C53996092D8}"/>
                  </a:ext>
                </a:extLst>
              </p:cNvPr>
              <p:cNvSpPr/>
              <p:nvPr/>
            </p:nvSpPr>
            <p:spPr>
              <a:xfrm>
                <a:off x="651803" y="4916173"/>
                <a:ext cx="95825" cy="838146"/>
              </a:xfrm>
              <a:prstGeom prst="roundRect">
                <a:avLst>
                  <a:gd name="adj" fmla="val 5000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Rectangle: Rounded Corners 1130">
              <a:extLst>
                <a:ext uri="{FF2B5EF4-FFF2-40B4-BE49-F238E27FC236}">
                  <a16:creationId xmlns:a16="http://schemas.microsoft.com/office/drawing/2014/main" id="{92938DDC-2E0D-0460-4BEB-7AC4A4ABA8EA}"/>
                </a:ext>
              </a:extLst>
            </p:cNvPr>
            <p:cNvSpPr/>
            <p:nvPr/>
          </p:nvSpPr>
          <p:spPr>
            <a:xfrm>
              <a:off x="5171758" y="6042504"/>
              <a:ext cx="90314" cy="119121"/>
            </a:xfrm>
            <a:prstGeom prst="roundRect">
              <a:avLst>
                <a:gd name="adj" fmla="val 36451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131">
              <a:extLst>
                <a:ext uri="{FF2B5EF4-FFF2-40B4-BE49-F238E27FC236}">
                  <a16:creationId xmlns:a16="http://schemas.microsoft.com/office/drawing/2014/main" id="{E8C050B8-A3EE-FDC4-07BE-0DEB83A98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447" y="6070764"/>
              <a:ext cx="199332" cy="103964"/>
            </a:xfrm>
            <a:custGeom>
              <a:avLst/>
              <a:gdLst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87334 w 2223628"/>
                <a:gd name="connsiteY60" fmla="*/ 759133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73046 w 2223628"/>
                <a:gd name="connsiteY60" fmla="*/ 832952 h 1159759"/>
                <a:gd name="connsiteX61" fmla="*/ 44793 w 2223628"/>
                <a:gd name="connsiteY61" fmla="*/ 1077115 h 1159759"/>
                <a:gd name="connsiteX62" fmla="*/ 22057 w 2223628"/>
                <a:gd name="connsiteY62" fmla="*/ 1159759 h 1159759"/>
                <a:gd name="connsiteX63" fmla="*/ 0 w 2223628"/>
                <a:gd name="connsiteY63" fmla="*/ 557599 h 1159759"/>
                <a:gd name="connsiteX64" fmla="*/ 111960 w 2223628"/>
                <a:gd name="connsiteY64" fmla="*/ 315750 h 1159759"/>
                <a:gd name="connsiteX65" fmla="*/ 147787 w 2223628"/>
                <a:gd name="connsiteY65" fmla="*/ 123161 h 1159759"/>
                <a:gd name="connsiteX66" fmla="*/ 270957 w 2223628"/>
                <a:gd name="connsiteY66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99293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204055 w 2223628"/>
                <a:gd name="connsiteY53" fmla="*/ 756897 h 1159759"/>
                <a:gd name="connsiteX54" fmla="*/ 174663 w 2223628"/>
                <a:gd name="connsiteY54" fmla="*/ 931560 h 1159759"/>
                <a:gd name="connsiteX55" fmla="*/ 154549 w 2223628"/>
                <a:gd name="connsiteY55" fmla="*/ 761663 h 1159759"/>
                <a:gd name="connsiteX56" fmla="*/ 155641 w 2223628"/>
                <a:gd name="connsiteY56" fmla="*/ 690552 h 1159759"/>
                <a:gd name="connsiteX57" fmla="*/ 116447 w 2223628"/>
                <a:gd name="connsiteY57" fmla="*/ 649406 h 1159759"/>
                <a:gd name="connsiteX58" fmla="*/ 88455 w 2223628"/>
                <a:gd name="connsiteY58" fmla="*/ 689432 h 1159759"/>
                <a:gd name="connsiteX59" fmla="*/ 87368 w 2223628"/>
                <a:gd name="connsiteY59" fmla="*/ 759114 h 1159759"/>
                <a:gd name="connsiteX60" fmla="*/ 44793 w 2223628"/>
                <a:gd name="connsiteY60" fmla="*/ 1077115 h 1159759"/>
                <a:gd name="connsiteX61" fmla="*/ 22057 w 2223628"/>
                <a:gd name="connsiteY61" fmla="*/ 1159759 h 1159759"/>
                <a:gd name="connsiteX62" fmla="*/ 0 w 2223628"/>
                <a:gd name="connsiteY62" fmla="*/ 557599 h 1159759"/>
                <a:gd name="connsiteX63" fmla="*/ 111960 w 2223628"/>
                <a:gd name="connsiteY63" fmla="*/ 315750 h 1159759"/>
                <a:gd name="connsiteX64" fmla="*/ 147787 w 2223628"/>
                <a:gd name="connsiteY64" fmla="*/ 123161 h 1159759"/>
                <a:gd name="connsiteX65" fmla="*/ 270957 w 2223628"/>
                <a:gd name="connsiteY65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4549 w 2223628"/>
                <a:gd name="connsiteY54" fmla="*/ 761663 h 1159759"/>
                <a:gd name="connsiteX55" fmla="*/ 155641 w 2223628"/>
                <a:gd name="connsiteY55" fmla="*/ 690552 h 1159759"/>
                <a:gd name="connsiteX56" fmla="*/ 116447 w 2223628"/>
                <a:gd name="connsiteY56" fmla="*/ 649406 h 1159759"/>
                <a:gd name="connsiteX57" fmla="*/ 88455 w 2223628"/>
                <a:gd name="connsiteY57" fmla="*/ 689432 h 1159759"/>
                <a:gd name="connsiteX58" fmla="*/ 87368 w 2223628"/>
                <a:gd name="connsiteY58" fmla="*/ 759114 h 1159759"/>
                <a:gd name="connsiteX59" fmla="*/ 44793 w 2223628"/>
                <a:gd name="connsiteY59" fmla="*/ 1077115 h 1159759"/>
                <a:gd name="connsiteX60" fmla="*/ 22057 w 2223628"/>
                <a:gd name="connsiteY60" fmla="*/ 1159759 h 1159759"/>
                <a:gd name="connsiteX61" fmla="*/ 0 w 2223628"/>
                <a:gd name="connsiteY61" fmla="*/ 557599 h 1159759"/>
                <a:gd name="connsiteX62" fmla="*/ 111960 w 2223628"/>
                <a:gd name="connsiteY62" fmla="*/ 315750 h 1159759"/>
                <a:gd name="connsiteX63" fmla="*/ 147787 w 2223628"/>
                <a:gd name="connsiteY63" fmla="*/ 123161 h 1159759"/>
                <a:gd name="connsiteX64" fmla="*/ 270957 w 2223628"/>
                <a:gd name="connsiteY64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219155 w 2223628"/>
                <a:gd name="connsiteY36" fmla="*/ 761370 h 1159759"/>
                <a:gd name="connsiteX37" fmla="*/ 2172131 w 2223628"/>
                <a:gd name="connsiteY37" fmla="*/ 1133099 h 1159759"/>
                <a:gd name="connsiteX38" fmla="*/ 2172131 w 2223628"/>
                <a:gd name="connsiteY38" fmla="*/ 759133 h 1159759"/>
                <a:gd name="connsiteX39" fmla="*/ 2172121 w 2223628"/>
                <a:gd name="connsiteY39" fmla="*/ 759129 h 1159759"/>
                <a:gd name="connsiteX40" fmla="*/ 2168206 w 2223628"/>
                <a:gd name="connsiteY40" fmla="*/ 674594 h 1159759"/>
                <a:gd name="connsiteX41" fmla="*/ 2113900 w 2223628"/>
                <a:gd name="connsiteY41" fmla="*/ 627007 h 1159759"/>
                <a:gd name="connsiteX42" fmla="*/ 2060162 w 2223628"/>
                <a:gd name="connsiteY42" fmla="*/ 761365 h 1159759"/>
                <a:gd name="connsiteX43" fmla="*/ 2060177 w 2223628"/>
                <a:gd name="connsiteY43" fmla="*/ 761365 h 1159759"/>
                <a:gd name="connsiteX44" fmla="*/ 2060172 w 2223628"/>
                <a:gd name="connsiteY44" fmla="*/ 761370 h 1159759"/>
                <a:gd name="connsiteX45" fmla="*/ 2037773 w 2223628"/>
                <a:gd name="connsiteY45" fmla="*/ 942757 h 1159759"/>
                <a:gd name="connsiteX46" fmla="*/ 2015379 w 2223628"/>
                <a:gd name="connsiteY46" fmla="*/ 759133 h 1159759"/>
                <a:gd name="connsiteX47" fmla="*/ 2015370 w 2223628"/>
                <a:gd name="connsiteY47" fmla="*/ 759124 h 1159759"/>
                <a:gd name="connsiteX48" fmla="*/ 2005957 w 2223628"/>
                <a:gd name="connsiteY48" fmla="*/ 676417 h 1159759"/>
                <a:gd name="connsiteX49" fmla="*/ 1856377 w 2223628"/>
                <a:gd name="connsiteY49" fmla="*/ 604613 h 1159759"/>
                <a:gd name="connsiteX50" fmla="*/ 358287 w 2223628"/>
                <a:gd name="connsiteY50" fmla="*/ 602377 h 1159759"/>
                <a:gd name="connsiteX51" fmla="*/ 233442 w 2223628"/>
                <a:gd name="connsiteY51" fmla="*/ 637088 h 1159759"/>
                <a:gd name="connsiteX52" fmla="*/ 200053 w 2223628"/>
                <a:gd name="connsiteY52" fmla="*/ 756392 h 1159759"/>
                <a:gd name="connsiteX53" fmla="*/ 174663 w 2223628"/>
                <a:gd name="connsiteY53" fmla="*/ 931560 h 1159759"/>
                <a:gd name="connsiteX54" fmla="*/ 155641 w 2223628"/>
                <a:gd name="connsiteY54" fmla="*/ 690552 h 1159759"/>
                <a:gd name="connsiteX55" fmla="*/ 116447 w 2223628"/>
                <a:gd name="connsiteY55" fmla="*/ 649406 h 1159759"/>
                <a:gd name="connsiteX56" fmla="*/ 88455 w 2223628"/>
                <a:gd name="connsiteY56" fmla="*/ 689432 h 1159759"/>
                <a:gd name="connsiteX57" fmla="*/ 87368 w 2223628"/>
                <a:gd name="connsiteY57" fmla="*/ 759114 h 1159759"/>
                <a:gd name="connsiteX58" fmla="*/ 44793 w 2223628"/>
                <a:gd name="connsiteY58" fmla="*/ 1077115 h 1159759"/>
                <a:gd name="connsiteX59" fmla="*/ 22057 w 2223628"/>
                <a:gd name="connsiteY59" fmla="*/ 1159759 h 1159759"/>
                <a:gd name="connsiteX60" fmla="*/ 0 w 2223628"/>
                <a:gd name="connsiteY60" fmla="*/ 557599 h 1159759"/>
                <a:gd name="connsiteX61" fmla="*/ 111960 w 2223628"/>
                <a:gd name="connsiteY61" fmla="*/ 315750 h 1159759"/>
                <a:gd name="connsiteX62" fmla="*/ 147787 w 2223628"/>
                <a:gd name="connsiteY62" fmla="*/ 123161 h 1159759"/>
                <a:gd name="connsiteX63" fmla="*/ 270957 w 2223628"/>
                <a:gd name="connsiteY63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223628 w 2223628"/>
                <a:gd name="connsiteY35" fmla="*/ 761370 h 1159759"/>
                <a:gd name="connsiteX36" fmla="*/ 2172131 w 2223628"/>
                <a:gd name="connsiteY36" fmla="*/ 1133099 h 1159759"/>
                <a:gd name="connsiteX37" fmla="*/ 2172131 w 2223628"/>
                <a:gd name="connsiteY37" fmla="*/ 759133 h 1159759"/>
                <a:gd name="connsiteX38" fmla="*/ 2172121 w 2223628"/>
                <a:gd name="connsiteY38" fmla="*/ 759129 h 1159759"/>
                <a:gd name="connsiteX39" fmla="*/ 2168206 w 2223628"/>
                <a:gd name="connsiteY39" fmla="*/ 674594 h 1159759"/>
                <a:gd name="connsiteX40" fmla="*/ 2113900 w 2223628"/>
                <a:gd name="connsiteY40" fmla="*/ 627007 h 1159759"/>
                <a:gd name="connsiteX41" fmla="*/ 2060162 w 2223628"/>
                <a:gd name="connsiteY41" fmla="*/ 761365 h 1159759"/>
                <a:gd name="connsiteX42" fmla="*/ 2060177 w 2223628"/>
                <a:gd name="connsiteY42" fmla="*/ 761365 h 1159759"/>
                <a:gd name="connsiteX43" fmla="*/ 2060172 w 2223628"/>
                <a:gd name="connsiteY43" fmla="*/ 761370 h 1159759"/>
                <a:gd name="connsiteX44" fmla="*/ 2037773 w 2223628"/>
                <a:gd name="connsiteY44" fmla="*/ 942757 h 1159759"/>
                <a:gd name="connsiteX45" fmla="*/ 2015379 w 2223628"/>
                <a:gd name="connsiteY45" fmla="*/ 759133 h 1159759"/>
                <a:gd name="connsiteX46" fmla="*/ 2015370 w 2223628"/>
                <a:gd name="connsiteY46" fmla="*/ 759124 h 1159759"/>
                <a:gd name="connsiteX47" fmla="*/ 2005957 w 2223628"/>
                <a:gd name="connsiteY47" fmla="*/ 676417 h 1159759"/>
                <a:gd name="connsiteX48" fmla="*/ 1856377 w 2223628"/>
                <a:gd name="connsiteY48" fmla="*/ 604613 h 1159759"/>
                <a:gd name="connsiteX49" fmla="*/ 358287 w 2223628"/>
                <a:gd name="connsiteY49" fmla="*/ 602377 h 1159759"/>
                <a:gd name="connsiteX50" fmla="*/ 233442 w 2223628"/>
                <a:gd name="connsiteY50" fmla="*/ 637088 h 1159759"/>
                <a:gd name="connsiteX51" fmla="*/ 200053 w 2223628"/>
                <a:gd name="connsiteY51" fmla="*/ 756392 h 1159759"/>
                <a:gd name="connsiteX52" fmla="*/ 174663 w 2223628"/>
                <a:gd name="connsiteY52" fmla="*/ 931560 h 1159759"/>
                <a:gd name="connsiteX53" fmla="*/ 155641 w 2223628"/>
                <a:gd name="connsiteY53" fmla="*/ 690552 h 1159759"/>
                <a:gd name="connsiteX54" fmla="*/ 116447 w 2223628"/>
                <a:gd name="connsiteY54" fmla="*/ 649406 h 1159759"/>
                <a:gd name="connsiteX55" fmla="*/ 88455 w 2223628"/>
                <a:gd name="connsiteY55" fmla="*/ 689432 h 1159759"/>
                <a:gd name="connsiteX56" fmla="*/ 87368 w 2223628"/>
                <a:gd name="connsiteY56" fmla="*/ 759114 h 1159759"/>
                <a:gd name="connsiteX57" fmla="*/ 44793 w 2223628"/>
                <a:gd name="connsiteY57" fmla="*/ 1077115 h 1159759"/>
                <a:gd name="connsiteX58" fmla="*/ 22057 w 2223628"/>
                <a:gd name="connsiteY58" fmla="*/ 1159759 h 1159759"/>
                <a:gd name="connsiteX59" fmla="*/ 0 w 2223628"/>
                <a:gd name="connsiteY59" fmla="*/ 557599 h 1159759"/>
                <a:gd name="connsiteX60" fmla="*/ 111960 w 2223628"/>
                <a:gd name="connsiteY60" fmla="*/ 315750 h 1159759"/>
                <a:gd name="connsiteX61" fmla="*/ 147787 w 2223628"/>
                <a:gd name="connsiteY61" fmla="*/ 123161 h 1159759"/>
                <a:gd name="connsiteX62" fmla="*/ 270957 w 2223628"/>
                <a:gd name="connsiteY62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  <a:gd name="connsiteX0" fmla="*/ 2093758 w 2223628"/>
                <a:gd name="connsiteY0" fmla="*/ 380695 h 1159759"/>
                <a:gd name="connsiteX1" fmla="*/ 2069118 w 2223628"/>
                <a:gd name="connsiteY1" fmla="*/ 416522 h 1159759"/>
                <a:gd name="connsiteX2" fmla="*/ 2134072 w 2223628"/>
                <a:gd name="connsiteY2" fmla="*/ 481467 h 1159759"/>
                <a:gd name="connsiteX3" fmla="*/ 2156471 w 2223628"/>
                <a:gd name="connsiteY3" fmla="*/ 447881 h 1159759"/>
                <a:gd name="connsiteX4" fmla="*/ 2093758 w 2223628"/>
                <a:gd name="connsiteY4" fmla="*/ 380695 h 1159759"/>
                <a:gd name="connsiteX5" fmla="*/ 146489 w 2223628"/>
                <a:gd name="connsiteY5" fmla="*/ 327982 h 1159759"/>
                <a:gd name="connsiteX6" fmla="*/ 104189 w 2223628"/>
                <a:gd name="connsiteY6" fmla="*/ 372776 h 1159759"/>
                <a:gd name="connsiteX7" fmla="*/ 116148 w 2223628"/>
                <a:gd name="connsiteY7" fmla="*/ 444282 h 1159759"/>
                <a:gd name="connsiteX8" fmla="*/ 173789 w 2223628"/>
                <a:gd name="connsiteY8" fmla="*/ 400309 h 1159759"/>
                <a:gd name="connsiteX9" fmla="*/ 161830 w 2223628"/>
                <a:gd name="connsiteY9" fmla="*/ 328803 h 1159759"/>
                <a:gd name="connsiteX10" fmla="*/ 146489 w 2223628"/>
                <a:gd name="connsiteY10" fmla="*/ 327982 h 1159759"/>
                <a:gd name="connsiteX11" fmla="*/ 414276 w 2223628"/>
                <a:gd name="connsiteY11" fmla="*/ 268721 h 1159759"/>
                <a:gd name="connsiteX12" fmla="*/ 324696 w 2223628"/>
                <a:gd name="connsiteY12" fmla="*/ 270957 h 1159759"/>
                <a:gd name="connsiteX13" fmla="*/ 210490 w 2223628"/>
                <a:gd name="connsiteY13" fmla="*/ 362769 h 1159759"/>
                <a:gd name="connsiteX14" fmla="*/ 329178 w 2223628"/>
                <a:gd name="connsiteY14" fmla="*/ 447866 h 1159759"/>
                <a:gd name="connsiteX15" fmla="*/ 418744 w 2223628"/>
                <a:gd name="connsiteY15" fmla="*/ 447866 h 1159759"/>
                <a:gd name="connsiteX16" fmla="*/ 1110696 w 2223628"/>
                <a:gd name="connsiteY16" fmla="*/ 447866 h 1159759"/>
                <a:gd name="connsiteX17" fmla="*/ 1773535 w 2223628"/>
                <a:gd name="connsiteY17" fmla="*/ 447866 h 1159759"/>
                <a:gd name="connsiteX18" fmla="*/ 1863115 w 2223628"/>
                <a:gd name="connsiteY18" fmla="*/ 447866 h 1159759"/>
                <a:gd name="connsiteX19" fmla="*/ 2008670 w 2223628"/>
                <a:gd name="connsiteY19" fmla="*/ 356055 h 1159759"/>
                <a:gd name="connsiteX20" fmla="*/ 1856396 w 2223628"/>
                <a:gd name="connsiteY20" fmla="*/ 268721 h 1159759"/>
                <a:gd name="connsiteX21" fmla="*/ 1800411 w 2223628"/>
                <a:gd name="connsiteY21" fmla="*/ 268721 h 1159759"/>
                <a:gd name="connsiteX22" fmla="*/ 414276 w 2223628"/>
                <a:gd name="connsiteY22" fmla="*/ 268721 h 1159759"/>
                <a:gd name="connsiteX23" fmla="*/ 257514 w 2223628"/>
                <a:gd name="connsiteY23" fmla="*/ 72881 h 1159759"/>
                <a:gd name="connsiteX24" fmla="*/ 255278 w 2223628"/>
                <a:gd name="connsiteY24" fmla="*/ 160883 h 1159759"/>
                <a:gd name="connsiteX25" fmla="*/ 1959390 w 2223628"/>
                <a:gd name="connsiteY25" fmla="*/ 160883 h 1159759"/>
                <a:gd name="connsiteX26" fmla="*/ 1959390 w 2223628"/>
                <a:gd name="connsiteY26" fmla="*/ 72881 h 1159759"/>
                <a:gd name="connsiteX27" fmla="*/ 257514 w 2223628"/>
                <a:gd name="connsiteY27" fmla="*/ 72881 h 1159759"/>
                <a:gd name="connsiteX28" fmla="*/ 270957 w 2223628"/>
                <a:gd name="connsiteY28" fmla="*/ 0 h 1159759"/>
                <a:gd name="connsiteX29" fmla="*/ 573259 w 2223628"/>
                <a:gd name="connsiteY29" fmla="*/ 0 h 1159759"/>
                <a:gd name="connsiteX30" fmla="*/ 1912366 w 2223628"/>
                <a:gd name="connsiteY30" fmla="*/ 0 h 1159759"/>
                <a:gd name="connsiteX31" fmla="*/ 2075842 w 2223628"/>
                <a:gd name="connsiteY31" fmla="*/ 165712 h 1159759"/>
                <a:gd name="connsiteX32" fmla="*/ 2151974 w 2223628"/>
                <a:gd name="connsiteY32" fmla="*/ 360528 h 1159759"/>
                <a:gd name="connsiteX33" fmla="*/ 2216914 w 2223628"/>
                <a:gd name="connsiteY33" fmla="*/ 519526 h 1159759"/>
                <a:gd name="connsiteX34" fmla="*/ 2223628 w 2223628"/>
                <a:gd name="connsiteY34" fmla="*/ 743459 h 1159759"/>
                <a:gd name="connsiteX35" fmla="*/ 2172131 w 2223628"/>
                <a:gd name="connsiteY35" fmla="*/ 1133099 h 1159759"/>
                <a:gd name="connsiteX36" fmla="*/ 2172131 w 2223628"/>
                <a:gd name="connsiteY36" fmla="*/ 759133 h 1159759"/>
                <a:gd name="connsiteX37" fmla="*/ 2172121 w 2223628"/>
                <a:gd name="connsiteY37" fmla="*/ 759129 h 1159759"/>
                <a:gd name="connsiteX38" fmla="*/ 2168206 w 2223628"/>
                <a:gd name="connsiteY38" fmla="*/ 674594 h 1159759"/>
                <a:gd name="connsiteX39" fmla="*/ 2113900 w 2223628"/>
                <a:gd name="connsiteY39" fmla="*/ 627007 h 1159759"/>
                <a:gd name="connsiteX40" fmla="*/ 2060162 w 2223628"/>
                <a:gd name="connsiteY40" fmla="*/ 761365 h 1159759"/>
                <a:gd name="connsiteX41" fmla="*/ 2060177 w 2223628"/>
                <a:gd name="connsiteY41" fmla="*/ 761365 h 1159759"/>
                <a:gd name="connsiteX42" fmla="*/ 2060172 w 2223628"/>
                <a:gd name="connsiteY42" fmla="*/ 761370 h 1159759"/>
                <a:gd name="connsiteX43" fmla="*/ 2037773 w 2223628"/>
                <a:gd name="connsiteY43" fmla="*/ 942757 h 1159759"/>
                <a:gd name="connsiteX44" fmla="*/ 2015379 w 2223628"/>
                <a:gd name="connsiteY44" fmla="*/ 759133 h 1159759"/>
                <a:gd name="connsiteX45" fmla="*/ 2015370 w 2223628"/>
                <a:gd name="connsiteY45" fmla="*/ 759124 h 1159759"/>
                <a:gd name="connsiteX46" fmla="*/ 2005957 w 2223628"/>
                <a:gd name="connsiteY46" fmla="*/ 676417 h 1159759"/>
                <a:gd name="connsiteX47" fmla="*/ 1856377 w 2223628"/>
                <a:gd name="connsiteY47" fmla="*/ 604613 h 1159759"/>
                <a:gd name="connsiteX48" fmla="*/ 358287 w 2223628"/>
                <a:gd name="connsiteY48" fmla="*/ 602377 h 1159759"/>
                <a:gd name="connsiteX49" fmla="*/ 233442 w 2223628"/>
                <a:gd name="connsiteY49" fmla="*/ 637088 h 1159759"/>
                <a:gd name="connsiteX50" fmla="*/ 200053 w 2223628"/>
                <a:gd name="connsiteY50" fmla="*/ 756392 h 1159759"/>
                <a:gd name="connsiteX51" fmla="*/ 174663 w 2223628"/>
                <a:gd name="connsiteY51" fmla="*/ 931560 h 1159759"/>
                <a:gd name="connsiteX52" fmla="*/ 155641 w 2223628"/>
                <a:gd name="connsiteY52" fmla="*/ 690552 h 1159759"/>
                <a:gd name="connsiteX53" fmla="*/ 116447 w 2223628"/>
                <a:gd name="connsiteY53" fmla="*/ 649406 h 1159759"/>
                <a:gd name="connsiteX54" fmla="*/ 88455 w 2223628"/>
                <a:gd name="connsiteY54" fmla="*/ 689432 h 1159759"/>
                <a:gd name="connsiteX55" fmla="*/ 87368 w 2223628"/>
                <a:gd name="connsiteY55" fmla="*/ 759114 h 1159759"/>
                <a:gd name="connsiteX56" fmla="*/ 44793 w 2223628"/>
                <a:gd name="connsiteY56" fmla="*/ 1077115 h 1159759"/>
                <a:gd name="connsiteX57" fmla="*/ 22057 w 2223628"/>
                <a:gd name="connsiteY57" fmla="*/ 1159759 h 1159759"/>
                <a:gd name="connsiteX58" fmla="*/ 0 w 2223628"/>
                <a:gd name="connsiteY58" fmla="*/ 557599 h 1159759"/>
                <a:gd name="connsiteX59" fmla="*/ 111960 w 2223628"/>
                <a:gd name="connsiteY59" fmla="*/ 315750 h 1159759"/>
                <a:gd name="connsiteX60" fmla="*/ 147787 w 2223628"/>
                <a:gd name="connsiteY60" fmla="*/ 123161 h 1159759"/>
                <a:gd name="connsiteX61" fmla="*/ 270957 w 2223628"/>
                <a:gd name="connsiteY61" fmla="*/ 0 h 115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223628" h="1159759">
                  <a:moveTo>
                    <a:pt x="2093758" y="380695"/>
                  </a:moveTo>
                  <a:cubicBezTo>
                    <a:pt x="2069118" y="373976"/>
                    <a:pt x="2064645" y="398611"/>
                    <a:pt x="2069118" y="416522"/>
                  </a:cubicBezTo>
                  <a:cubicBezTo>
                    <a:pt x="2078078" y="450117"/>
                    <a:pt x="2095994" y="479230"/>
                    <a:pt x="2134072" y="481467"/>
                  </a:cubicBezTo>
                  <a:cubicBezTo>
                    <a:pt x="2151988" y="481467"/>
                    <a:pt x="2158702" y="465797"/>
                    <a:pt x="2156471" y="447881"/>
                  </a:cubicBezTo>
                  <a:cubicBezTo>
                    <a:pt x="2147506" y="416522"/>
                    <a:pt x="2131826" y="385177"/>
                    <a:pt x="2093758" y="380695"/>
                  </a:cubicBezTo>
                  <a:close/>
                  <a:moveTo>
                    <a:pt x="146489" y="327982"/>
                  </a:moveTo>
                  <a:cubicBezTo>
                    <a:pt x="130532" y="331806"/>
                    <a:pt x="113650" y="348859"/>
                    <a:pt x="104189" y="372776"/>
                  </a:cubicBezTo>
                  <a:cubicBezTo>
                    <a:pt x="91574" y="404664"/>
                    <a:pt x="96928" y="436678"/>
                    <a:pt x="116148" y="444282"/>
                  </a:cubicBezTo>
                  <a:cubicBezTo>
                    <a:pt x="135368" y="451885"/>
                    <a:pt x="161174" y="432197"/>
                    <a:pt x="173789" y="400309"/>
                  </a:cubicBezTo>
                  <a:cubicBezTo>
                    <a:pt x="186404" y="368420"/>
                    <a:pt x="181050" y="336406"/>
                    <a:pt x="161830" y="328803"/>
                  </a:cubicBezTo>
                  <a:cubicBezTo>
                    <a:pt x="157025" y="326902"/>
                    <a:pt x="151808" y="326707"/>
                    <a:pt x="146489" y="327982"/>
                  </a:cubicBezTo>
                  <a:close/>
                  <a:moveTo>
                    <a:pt x="414276" y="268721"/>
                  </a:moveTo>
                  <a:cubicBezTo>
                    <a:pt x="385163" y="268721"/>
                    <a:pt x="353809" y="268721"/>
                    <a:pt x="324696" y="270957"/>
                  </a:cubicBezTo>
                  <a:cubicBezTo>
                    <a:pt x="264243" y="273204"/>
                    <a:pt x="208254" y="286637"/>
                    <a:pt x="210490" y="362769"/>
                  </a:cubicBezTo>
                  <a:cubicBezTo>
                    <a:pt x="210490" y="438906"/>
                    <a:pt x="270957" y="445630"/>
                    <a:pt x="329178" y="447866"/>
                  </a:cubicBezTo>
                  <a:lnTo>
                    <a:pt x="418744" y="447866"/>
                  </a:lnTo>
                  <a:lnTo>
                    <a:pt x="1110696" y="447866"/>
                  </a:lnTo>
                  <a:lnTo>
                    <a:pt x="1773535" y="447866"/>
                  </a:lnTo>
                  <a:cubicBezTo>
                    <a:pt x="1802648" y="447866"/>
                    <a:pt x="1834002" y="450103"/>
                    <a:pt x="1863115" y="447866"/>
                  </a:cubicBezTo>
                  <a:cubicBezTo>
                    <a:pt x="1928050" y="443389"/>
                    <a:pt x="2010902" y="454586"/>
                    <a:pt x="2008670" y="356055"/>
                  </a:cubicBezTo>
                  <a:cubicBezTo>
                    <a:pt x="2006433" y="257524"/>
                    <a:pt x="1921336" y="273204"/>
                    <a:pt x="1856396" y="268721"/>
                  </a:cubicBezTo>
                  <a:lnTo>
                    <a:pt x="1800411" y="268721"/>
                  </a:lnTo>
                  <a:lnTo>
                    <a:pt x="414276" y="268721"/>
                  </a:lnTo>
                  <a:close/>
                  <a:moveTo>
                    <a:pt x="257514" y="72881"/>
                  </a:moveTo>
                  <a:cubicBezTo>
                    <a:pt x="257514" y="108097"/>
                    <a:pt x="255278" y="134488"/>
                    <a:pt x="255278" y="160883"/>
                  </a:cubicBezTo>
                  <a:lnTo>
                    <a:pt x="1959390" y="160883"/>
                  </a:lnTo>
                  <a:lnTo>
                    <a:pt x="1959390" y="72881"/>
                  </a:lnTo>
                  <a:lnTo>
                    <a:pt x="257514" y="72881"/>
                  </a:lnTo>
                  <a:close/>
                  <a:moveTo>
                    <a:pt x="270957" y="0"/>
                  </a:moveTo>
                  <a:lnTo>
                    <a:pt x="573259" y="0"/>
                  </a:lnTo>
                  <a:lnTo>
                    <a:pt x="1912366" y="0"/>
                  </a:lnTo>
                  <a:cubicBezTo>
                    <a:pt x="2066881" y="0"/>
                    <a:pt x="2075842" y="8965"/>
                    <a:pt x="2075842" y="165712"/>
                  </a:cubicBezTo>
                  <a:cubicBezTo>
                    <a:pt x="2075842" y="241849"/>
                    <a:pt x="2078078" y="311267"/>
                    <a:pt x="2151974" y="360528"/>
                  </a:cubicBezTo>
                  <a:cubicBezTo>
                    <a:pt x="2203480" y="396365"/>
                    <a:pt x="2214677" y="459068"/>
                    <a:pt x="2216914" y="519526"/>
                  </a:cubicBezTo>
                  <a:cubicBezTo>
                    <a:pt x="2219160" y="593426"/>
                    <a:pt x="2221392" y="667327"/>
                    <a:pt x="2223628" y="743459"/>
                  </a:cubicBezTo>
                  <a:cubicBezTo>
                    <a:pt x="2220749" y="897151"/>
                    <a:pt x="2189297" y="1003219"/>
                    <a:pt x="2172131" y="1133099"/>
                  </a:cubicBezTo>
                  <a:lnTo>
                    <a:pt x="2172131" y="759133"/>
                  </a:lnTo>
                  <a:cubicBezTo>
                    <a:pt x="2172128" y="759132"/>
                    <a:pt x="2172124" y="759130"/>
                    <a:pt x="2172121" y="759129"/>
                  </a:cubicBezTo>
                  <a:lnTo>
                    <a:pt x="2168206" y="674594"/>
                  </a:lnTo>
                  <a:cubicBezTo>
                    <a:pt x="2164286" y="647722"/>
                    <a:pt x="2151969" y="627007"/>
                    <a:pt x="2113900" y="627007"/>
                  </a:cubicBezTo>
                  <a:cubicBezTo>
                    <a:pt x="2040014" y="629244"/>
                    <a:pt x="2066881" y="709858"/>
                    <a:pt x="2060162" y="761365"/>
                  </a:cubicBezTo>
                  <a:lnTo>
                    <a:pt x="2060177" y="761365"/>
                  </a:lnTo>
                  <a:lnTo>
                    <a:pt x="2060172" y="761370"/>
                  </a:lnTo>
                  <a:cubicBezTo>
                    <a:pt x="2058070" y="839066"/>
                    <a:pt x="2066886" y="868861"/>
                    <a:pt x="2037773" y="942757"/>
                  </a:cubicBezTo>
                  <a:cubicBezTo>
                    <a:pt x="2008665" y="868861"/>
                    <a:pt x="2019862" y="812872"/>
                    <a:pt x="2015379" y="759133"/>
                  </a:cubicBezTo>
                  <a:lnTo>
                    <a:pt x="2015370" y="759124"/>
                  </a:lnTo>
                  <a:lnTo>
                    <a:pt x="2005957" y="676417"/>
                  </a:lnTo>
                  <a:cubicBezTo>
                    <a:pt x="1991995" y="613434"/>
                    <a:pt x="1958827" y="604613"/>
                    <a:pt x="1856377" y="604613"/>
                  </a:cubicBezTo>
                  <a:lnTo>
                    <a:pt x="358287" y="602377"/>
                  </a:lnTo>
                  <a:cubicBezTo>
                    <a:pt x="302302" y="602377"/>
                    <a:pt x="260314" y="612458"/>
                    <a:pt x="233442" y="637088"/>
                  </a:cubicBezTo>
                  <a:lnTo>
                    <a:pt x="200053" y="756392"/>
                  </a:lnTo>
                  <a:lnTo>
                    <a:pt x="174663" y="931560"/>
                  </a:lnTo>
                  <a:lnTo>
                    <a:pt x="155641" y="690552"/>
                  </a:lnTo>
                  <a:cubicBezTo>
                    <a:pt x="155083" y="667322"/>
                    <a:pt x="147801" y="649406"/>
                    <a:pt x="116447" y="649406"/>
                  </a:cubicBezTo>
                  <a:cubicBezTo>
                    <a:pt x="95174" y="648290"/>
                    <a:pt x="89575" y="666201"/>
                    <a:pt x="88455" y="689432"/>
                  </a:cubicBezTo>
                  <a:cubicBezTo>
                    <a:pt x="88093" y="712659"/>
                    <a:pt x="87730" y="735887"/>
                    <a:pt x="87368" y="759114"/>
                  </a:cubicBezTo>
                  <a:cubicBezTo>
                    <a:pt x="80091" y="823728"/>
                    <a:pt x="55678" y="1010341"/>
                    <a:pt x="44793" y="1077115"/>
                  </a:cubicBezTo>
                  <a:lnTo>
                    <a:pt x="22057" y="1159759"/>
                  </a:lnTo>
                  <a:lnTo>
                    <a:pt x="0" y="557599"/>
                  </a:lnTo>
                  <a:cubicBezTo>
                    <a:pt x="4483" y="459068"/>
                    <a:pt x="29113" y="373971"/>
                    <a:pt x="111960" y="315750"/>
                  </a:cubicBezTo>
                  <a:cubicBezTo>
                    <a:pt x="158984" y="257529"/>
                    <a:pt x="154516" y="185865"/>
                    <a:pt x="147787" y="123161"/>
                  </a:cubicBezTo>
                  <a:cubicBezTo>
                    <a:pt x="136600" y="17916"/>
                    <a:pt x="188097" y="0"/>
                    <a:pt x="270957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1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9" name="Isosceles Triangle 1132">
              <a:extLst>
                <a:ext uri="{FF2B5EF4-FFF2-40B4-BE49-F238E27FC236}">
                  <a16:creationId xmlns:a16="http://schemas.microsoft.com/office/drawing/2014/main" id="{248F945F-FB0F-9B7B-5431-0FC74ABD2BE1}"/>
                </a:ext>
              </a:extLst>
            </p:cNvPr>
            <p:cNvSpPr/>
            <p:nvPr/>
          </p:nvSpPr>
          <p:spPr>
            <a:xfrm>
              <a:off x="5720217" y="5341708"/>
              <a:ext cx="631133" cy="20264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자유형: 도형 68">
              <a:extLst>
                <a:ext uri="{FF2B5EF4-FFF2-40B4-BE49-F238E27FC236}">
                  <a16:creationId xmlns:a16="http://schemas.microsoft.com/office/drawing/2014/main" id="{1F020EB0-59E6-7398-9659-F74415BBBC26}"/>
                </a:ext>
              </a:extLst>
            </p:cNvPr>
            <p:cNvSpPr/>
            <p:nvPr/>
          </p:nvSpPr>
          <p:spPr>
            <a:xfrm>
              <a:off x="4792257" y="6411178"/>
              <a:ext cx="2487053" cy="145008"/>
            </a:xfrm>
            <a:custGeom>
              <a:avLst/>
              <a:gdLst>
                <a:gd name="connsiteX0" fmla="*/ 0 w 2487053"/>
                <a:gd name="connsiteY0" fmla="*/ 86272 h 172546"/>
                <a:gd name="connsiteX1" fmla="*/ 0 w 2487053"/>
                <a:gd name="connsiteY1" fmla="*/ 86273 h 172546"/>
                <a:gd name="connsiteX2" fmla="*/ 0 w 2487053"/>
                <a:gd name="connsiteY2" fmla="*/ 86273 h 172546"/>
                <a:gd name="connsiteX3" fmla="*/ 1611283 w 2487053"/>
                <a:gd name="connsiteY3" fmla="*/ 81220 h 172546"/>
                <a:gd name="connsiteX4" fmla="*/ 1597552 w 2487053"/>
                <a:gd name="connsiteY4" fmla="*/ 87570 h 172546"/>
                <a:gd name="connsiteX5" fmla="*/ 1611687 w 2487053"/>
                <a:gd name="connsiteY5" fmla="*/ 93831 h 172546"/>
                <a:gd name="connsiteX6" fmla="*/ 1620774 w 2487053"/>
                <a:gd name="connsiteY6" fmla="*/ 93921 h 172546"/>
                <a:gd name="connsiteX7" fmla="*/ 1718710 w 2487053"/>
                <a:gd name="connsiteY7" fmla="*/ 93921 h 172546"/>
                <a:gd name="connsiteX8" fmla="*/ 1823310 w 2487053"/>
                <a:gd name="connsiteY8" fmla="*/ 93831 h 172546"/>
                <a:gd name="connsiteX9" fmla="*/ 1839667 w 2487053"/>
                <a:gd name="connsiteY9" fmla="*/ 87659 h 172546"/>
                <a:gd name="connsiteX10" fmla="*/ 1826137 w 2487053"/>
                <a:gd name="connsiteY10" fmla="*/ 81220 h 172546"/>
                <a:gd name="connsiteX11" fmla="*/ 1611283 w 2487053"/>
                <a:gd name="connsiteY11" fmla="*/ 81220 h 172546"/>
                <a:gd name="connsiteX12" fmla="*/ 206459 w 2487053"/>
                <a:gd name="connsiteY12" fmla="*/ 81219 h 172546"/>
                <a:gd name="connsiteX13" fmla="*/ 195353 w 2487053"/>
                <a:gd name="connsiteY13" fmla="*/ 81488 h 172546"/>
                <a:gd name="connsiteX14" fmla="*/ 184448 w 2487053"/>
                <a:gd name="connsiteY14" fmla="*/ 87570 h 172546"/>
                <a:gd name="connsiteX15" fmla="*/ 195353 w 2487053"/>
                <a:gd name="connsiteY15" fmla="*/ 93652 h 172546"/>
                <a:gd name="connsiteX16" fmla="*/ 205449 w 2487053"/>
                <a:gd name="connsiteY16" fmla="*/ 93921 h 172546"/>
                <a:gd name="connsiteX17" fmla="*/ 305405 w 2487053"/>
                <a:gd name="connsiteY17" fmla="*/ 93921 h 172546"/>
                <a:gd name="connsiteX18" fmla="*/ 404148 w 2487053"/>
                <a:gd name="connsiteY18" fmla="*/ 94010 h 172546"/>
                <a:gd name="connsiteX19" fmla="*/ 426765 w 2487053"/>
                <a:gd name="connsiteY19" fmla="*/ 87838 h 172546"/>
                <a:gd name="connsiteX20" fmla="*/ 404148 w 2487053"/>
                <a:gd name="connsiteY20" fmla="*/ 81219 h 172546"/>
                <a:gd name="connsiteX21" fmla="*/ 206459 w 2487053"/>
                <a:gd name="connsiteY21" fmla="*/ 81219 h 172546"/>
                <a:gd name="connsiteX22" fmla="*/ 2119943 w 2487053"/>
                <a:gd name="connsiteY22" fmla="*/ 81129 h 172546"/>
                <a:gd name="connsiteX23" fmla="*/ 2062393 w 2487053"/>
                <a:gd name="connsiteY23" fmla="*/ 81218 h 172546"/>
                <a:gd name="connsiteX24" fmla="*/ 2045431 w 2487053"/>
                <a:gd name="connsiteY24" fmla="*/ 87659 h 172546"/>
                <a:gd name="connsiteX25" fmla="*/ 2062797 w 2487053"/>
                <a:gd name="connsiteY25" fmla="*/ 93920 h 172546"/>
                <a:gd name="connsiteX26" fmla="*/ 2166589 w 2487053"/>
                <a:gd name="connsiteY26" fmla="*/ 93920 h 172546"/>
                <a:gd name="connsiteX27" fmla="*/ 2238274 w 2487053"/>
                <a:gd name="connsiteY27" fmla="*/ 93920 h 172546"/>
                <a:gd name="connsiteX28" fmla="*/ 2273612 w 2487053"/>
                <a:gd name="connsiteY28" fmla="*/ 93831 h 172546"/>
                <a:gd name="connsiteX29" fmla="*/ 2287747 w 2487053"/>
                <a:gd name="connsiteY29" fmla="*/ 87659 h 172546"/>
                <a:gd name="connsiteX30" fmla="*/ 2274218 w 2487053"/>
                <a:gd name="connsiteY30" fmla="*/ 81218 h 172546"/>
                <a:gd name="connsiteX31" fmla="*/ 2263112 w 2487053"/>
                <a:gd name="connsiteY31" fmla="*/ 81129 h 172546"/>
                <a:gd name="connsiteX32" fmla="*/ 2119943 w 2487053"/>
                <a:gd name="connsiteY32" fmla="*/ 81129 h 172546"/>
                <a:gd name="connsiteX33" fmla="*/ 1198942 w 2487053"/>
                <a:gd name="connsiteY33" fmla="*/ 81129 h 172546"/>
                <a:gd name="connsiteX34" fmla="*/ 1139373 w 2487053"/>
                <a:gd name="connsiteY34" fmla="*/ 81218 h 172546"/>
                <a:gd name="connsiteX35" fmla="*/ 1122411 w 2487053"/>
                <a:gd name="connsiteY35" fmla="*/ 87659 h 172546"/>
                <a:gd name="connsiteX36" fmla="*/ 1139776 w 2487053"/>
                <a:gd name="connsiteY36" fmla="*/ 93920 h 172546"/>
                <a:gd name="connsiteX37" fmla="*/ 1243569 w 2487053"/>
                <a:gd name="connsiteY37" fmla="*/ 93920 h 172546"/>
                <a:gd name="connsiteX38" fmla="*/ 1315254 w 2487053"/>
                <a:gd name="connsiteY38" fmla="*/ 93920 h 172546"/>
                <a:gd name="connsiteX39" fmla="*/ 1350592 w 2487053"/>
                <a:gd name="connsiteY39" fmla="*/ 93831 h 172546"/>
                <a:gd name="connsiteX40" fmla="*/ 1364727 w 2487053"/>
                <a:gd name="connsiteY40" fmla="*/ 87659 h 172546"/>
                <a:gd name="connsiteX41" fmla="*/ 1351197 w 2487053"/>
                <a:gd name="connsiteY41" fmla="*/ 81218 h 172546"/>
                <a:gd name="connsiteX42" fmla="*/ 1340091 w 2487053"/>
                <a:gd name="connsiteY42" fmla="*/ 81129 h 172546"/>
                <a:gd name="connsiteX43" fmla="*/ 1198942 w 2487053"/>
                <a:gd name="connsiteY43" fmla="*/ 81129 h 172546"/>
                <a:gd name="connsiteX44" fmla="*/ 676753 w 2487053"/>
                <a:gd name="connsiteY44" fmla="*/ 80951 h 172546"/>
                <a:gd name="connsiteX45" fmla="*/ 658579 w 2487053"/>
                <a:gd name="connsiteY45" fmla="*/ 81130 h 172546"/>
                <a:gd name="connsiteX46" fmla="*/ 645655 w 2487053"/>
                <a:gd name="connsiteY46" fmla="*/ 87391 h 172546"/>
                <a:gd name="connsiteX47" fmla="*/ 658579 w 2487053"/>
                <a:gd name="connsiteY47" fmla="*/ 93742 h 172546"/>
                <a:gd name="connsiteX48" fmla="*/ 664636 w 2487053"/>
                <a:gd name="connsiteY48" fmla="*/ 93831 h 172546"/>
                <a:gd name="connsiteX49" fmla="*/ 869394 w 2487053"/>
                <a:gd name="connsiteY49" fmla="*/ 93831 h 172546"/>
                <a:gd name="connsiteX50" fmla="*/ 877472 w 2487053"/>
                <a:gd name="connsiteY50" fmla="*/ 93563 h 172546"/>
                <a:gd name="connsiteX51" fmla="*/ 887972 w 2487053"/>
                <a:gd name="connsiteY51" fmla="*/ 87302 h 172546"/>
                <a:gd name="connsiteX52" fmla="*/ 877673 w 2487053"/>
                <a:gd name="connsiteY52" fmla="*/ 81487 h 172546"/>
                <a:gd name="connsiteX53" fmla="*/ 866567 w 2487053"/>
                <a:gd name="connsiteY53" fmla="*/ 81130 h 172546"/>
                <a:gd name="connsiteX54" fmla="*/ 767823 w 2487053"/>
                <a:gd name="connsiteY54" fmla="*/ 81130 h 172546"/>
                <a:gd name="connsiteX55" fmla="*/ 676753 w 2487053"/>
                <a:gd name="connsiteY55" fmla="*/ 80951 h 172546"/>
                <a:gd name="connsiteX56" fmla="*/ 86273 w 2487053"/>
                <a:gd name="connsiteY56" fmla="*/ 0 h 172546"/>
                <a:gd name="connsiteX57" fmla="*/ 2400780 w 2487053"/>
                <a:gd name="connsiteY57" fmla="*/ 0 h 172546"/>
                <a:gd name="connsiteX58" fmla="*/ 2487053 w 2487053"/>
                <a:gd name="connsiteY58" fmla="*/ 86273 h 172546"/>
                <a:gd name="connsiteX59" fmla="*/ 2487052 w 2487053"/>
                <a:gd name="connsiteY59" fmla="*/ 86273 h 172546"/>
                <a:gd name="connsiteX60" fmla="*/ 2400779 w 2487053"/>
                <a:gd name="connsiteY60" fmla="*/ 172546 h 172546"/>
                <a:gd name="connsiteX61" fmla="*/ 86273 w 2487053"/>
                <a:gd name="connsiteY61" fmla="*/ 172545 h 172546"/>
                <a:gd name="connsiteX62" fmla="*/ 6780 w 2487053"/>
                <a:gd name="connsiteY62" fmla="*/ 119853 h 172546"/>
                <a:gd name="connsiteX63" fmla="*/ 0 w 2487053"/>
                <a:gd name="connsiteY63" fmla="*/ 86273 h 172546"/>
                <a:gd name="connsiteX64" fmla="*/ 6780 w 2487053"/>
                <a:gd name="connsiteY64" fmla="*/ 52692 h 172546"/>
                <a:gd name="connsiteX65" fmla="*/ 86273 w 2487053"/>
                <a:gd name="connsiteY65" fmla="*/ 0 h 17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487053" h="172546">
                  <a:moveTo>
                    <a:pt x="0" y="86272"/>
                  </a:moveTo>
                  <a:lnTo>
                    <a:pt x="0" y="86273"/>
                  </a:lnTo>
                  <a:lnTo>
                    <a:pt x="0" y="86273"/>
                  </a:lnTo>
                  <a:close/>
                  <a:moveTo>
                    <a:pt x="1611283" y="81220"/>
                  </a:moveTo>
                  <a:cubicBezTo>
                    <a:pt x="1602601" y="81220"/>
                    <a:pt x="1597350" y="83724"/>
                    <a:pt x="1597552" y="87570"/>
                  </a:cubicBezTo>
                  <a:cubicBezTo>
                    <a:pt x="1597753" y="91327"/>
                    <a:pt x="1603004" y="93563"/>
                    <a:pt x="1611687" y="93831"/>
                  </a:cubicBezTo>
                  <a:cubicBezTo>
                    <a:pt x="1614716" y="93921"/>
                    <a:pt x="1617745" y="93921"/>
                    <a:pt x="1620774" y="93921"/>
                  </a:cubicBezTo>
                  <a:cubicBezTo>
                    <a:pt x="1653487" y="93921"/>
                    <a:pt x="1685997" y="93921"/>
                    <a:pt x="1718710" y="93921"/>
                  </a:cubicBezTo>
                  <a:cubicBezTo>
                    <a:pt x="1753847" y="93921"/>
                    <a:pt x="1788780" y="93921"/>
                    <a:pt x="1823310" y="93831"/>
                  </a:cubicBezTo>
                  <a:cubicBezTo>
                    <a:pt x="1833407" y="93831"/>
                    <a:pt x="1839869" y="91327"/>
                    <a:pt x="1839667" y="87659"/>
                  </a:cubicBezTo>
                  <a:cubicBezTo>
                    <a:pt x="1839667" y="83814"/>
                    <a:pt x="1834820" y="81220"/>
                    <a:pt x="1826137" y="81220"/>
                  </a:cubicBezTo>
                  <a:cubicBezTo>
                    <a:pt x="1754452" y="81130"/>
                    <a:pt x="1682968" y="81130"/>
                    <a:pt x="1611283" y="81220"/>
                  </a:cubicBezTo>
                  <a:close/>
                  <a:moveTo>
                    <a:pt x="206459" y="81219"/>
                  </a:moveTo>
                  <a:cubicBezTo>
                    <a:pt x="202622" y="81219"/>
                    <a:pt x="198987" y="81130"/>
                    <a:pt x="195353" y="81488"/>
                  </a:cubicBezTo>
                  <a:cubicBezTo>
                    <a:pt x="188285" y="82203"/>
                    <a:pt x="184448" y="84350"/>
                    <a:pt x="184448" y="87570"/>
                  </a:cubicBezTo>
                  <a:cubicBezTo>
                    <a:pt x="184448" y="90701"/>
                    <a:pt x="188285" y="92848"/>
                    <a:pt x="195353" y="93652"/>
                  </a:cubicBezTo>
                  <a:cubicBezTo>
                    <a:pt x="198583" y="94010"/>
                    <a:pt x="202017" y="93921"/>
                    <a:pt x="205449" y="93921"/>
                  </a:cubicBezTo>
                  <a:cubicBezTo>
                    <a:pt x="238767" y="93921"/>
                    <a:pt x="272086" y="93921"/>
                    <a:pt x="305405" y="93921"/>
                  </a:cubicBezTo>
                  <a:cubicBezTo>
                    <a:pt x="338521" y="93921"/>
                    <a:pt x="371435" y="93921"/>
                    <a:pt x="404148" y="94010"/>
                  </a:cubicBezTo>
                  <a:cubicBezTo>
                    <a:pt x="419495" y="94010"/>
                    <a:pt x="426361" y="92132"/>
                    <a:pt x="426765" y="87838"/>
                  </a:cubicBezTo>
                  <a:cubicBezTo>
                    <a:pt x="427169" y="83366"/>
                    <a:pt x="419899" y="81219"/>
                    <a:pt x="404148" y="81219"/>
                  </a:cubicBezTo>
                  <a:cubicBezTo>
                    <a:pt x="338319" y="81219"/>
                    <a:pt x="272288" y="81219"/>
                    <a:pt x="206459" y="81219"/>
                  </a:cubicBezTo>
                  <a:close/>
                  <a:moveTo>
                    <a:pt x="2119943" y="81129"/>
                  </a:moveTo>
                  <a:cubicBezTo>
                    <a:pt x="2100759" y="81129"/>
                    <a:pt x="2081577" y="81129"/>
                    <a:pt x="2062393" y="81218"/>
                  </a:cubicBezTo>
                  <a:cubicBezTo>
                    <a:pt x="2051691" y="81218"/>
                    <a:pt x="2045229" y="83902"/>
                    <a:pt x="2045431" y="87659"/>
                  </a:cubicBezTo>
                  <a:cubicBezTo>
                    <a:pt x="2045633" y="91415"/>
                    <a:pt x="2052094" y="93920"/>
                    <a:pt x="2062797" y="93920"/>
                  </a:cubicBezTo>
                  <a:cubicBezTo>
                    <a:pt x="2097327" y="93920"/>
                    <a:pt x="2132059" y="93920"/>
                    <a:pt x="2166589" y="93920"/>
                  </a:cubicBezTo>
                  <a:cubicBezTo>
                    <a:pt x="2190417" y="93920"/>
                    <a:pt x="2214245" y="93920"/>
                    <a:pt x="2238274" y="93920"/>
                  </a:cubicBezTo>
                  <a:cubicBezTo>
                    <a:pt x="2249986" y="93920"/>
                    <a:pt x="2261900" y="94009"/>
                    <a:pt x="2273612" y="93831"/>
                  </a:cubicBezTo>
                  <a:cubicBezTo>
                    <a:pt x="2282295" y="93741"/>
                    <a:pt x="2287545" y="91594"/>
                    <a:pt x="2287747" y="87659"/>
                  </a:cubicBezTo>
                  <a:cubicBezTo>
                    <a:pt x="2287948" y="83723"/>
                    <a:pt x="2282901" y="81666"/>
                    <a:pt x="2274218" y="81218"/>
                  </a:cubicBezTo>
                  <a:cubicBezTo>
                    <a:pt x="2270583" y="81039"/>
                    <a:pt x="2266746" y="81129"/>
                    <a:pt x="2263112" y="81129"/>
                  </a:cubicBezTo>
                  <a:cubicBezTo>
                    <a:pt x="2215456" y="81129"/>
                    <a:pt x="2167598" y="81129"/>
                    <a:pt x="2119943" y="81129"/>
                  </a:cubicBezTo>
                  <a:close/>
                  <a:moveTo>
                    <a:pt x="1198942" y="81129"/>
                  </a:moveTo>
                  <a:cubicBezTo>
                    <a:pt x="1178951" y="81129"/>
                    <a:pt x="1159162" y="81129"/>
                    <a:pt x="1139373" y="81218"/>
                  </a:cubicBezTo>
                  <a:cubicBezTo>
                    <a:pt x="1128872" y="81218"/>
                    <a:pt x="1122209" y="83902"/>
                    <a:pt x="1122411" y="87659"/>
                  </a:cubicBezTo>
                  <a:cubicBezTo>
                    <a:pt x="1122612" y="91415"/>
                    <a:pt x="1129074" y="93920"/>
                    <a:pt x="1139776" y="93920"/>
                  </a:cubicBezTo>
                  <a:cubicBezTo>
                    <a:pt x="1174307" y="93920"/>
                    <a:pt x="1209038" y="93920"/>
                    <a:pt x="1243569" y="93920"/>
                  </a:cubicBezTo>
                  <a:cubicBezTo>
                    <a:pt x="1267397" y="93920"/>
                    <a:pt x="1291223" y="93920"/>
                    <a:pt x="1315254" y="93920"/>
                  </a:cubicBezTo>
                  <a:cubicBezTo>
                    <a:pt x="1326966" y="93920"/>
                    <a:pt x="1338880" y="94009"/>
                    <a:pt x="1350592" y="93831"/>
                  </a:cubicBezTo>
                  <a:cubicBezTo>
                    <a:pt x="1359274" y="93652"/>
                    <a:pt x="1364524" y="91505"/>
                    <a:pt x="1364727" y="87659"/>
                  </a:cubicBezTo>
                  <a:cubicBezTo>
                    <a:pt x="1364929" y="83812"/>
                    <a:pt x="1359880" y="81666"/>
                    <a:pt x="1351197" y="81218"/>
                  </a:cubicBezTo>
                  <a:cubicBezTo>
                    <a:pt x="1347563" y="81039"/>
                    <a:pt x="1343725" y="81129"/>
                    <a:pt x="1340091" y="81129"/>
                  </a:cubicBezTo>
                  <a:cubicBezTo>
                    <a:pt x="1293042" y="81129"/>
                    <a:pt x="1245991" y="81129"/>
                    <a:pt x="1198942" y="81129"/>
                  </a:cubicBezTo>
                  <a:close/>
                  <a:moveTo>
                    <a:pt x="676753" y="80951"/>
                  </a:moveTo>
                  <a:cubicBezTo>
                    <a:pt x="670695" y="80951"/>
                    <a:pt x="664636" y="80862"/>
                    <a:pt x="658579" y="81130"/>
                  </a:cubicBezTo>
                  <a:cubicBezTo>
                    <a:pt x="650502" y="81577"/>
                    <a:pt x="645655" y="83813"/>
                    <a:pt x="645655" y="87391"/>
                  </a:cubicBezTo>
                  <a:cubicBezTo>
                    <a:pt x="645655" y="91059"/>
                    <a:pt x="650502" y="93205"/>
                    <a:pt x="658579" y="93742"/>
                  </a:cubicBezTo>
                  <a:cubicBezTo>
                    <a:pt x="660598" y="93831"/>
                    <a:pt x="662618" y="93831"/>
                    <a:pt x="664636" y="93831"/>
                  </a:cubicBezTo>
                  <a:cubicBezTo>
                    <a:pt x="732890" y="93831"/>
                    <a:pt x="801142" y="93831"/>
                    <a:pt x="869394" y="93831"/>
                  </a:cubicBezTo>
                  <a:cubicBezTo>
                    <a:pt x="872222" y="93831"/>
                    <a:pt x="875048" y="93921"/>
                    <a:pt x="877472" y="93563"/>
                  </a:cubicBezTo>
                  <a:cubicBezTo>
                    <a:pt x="884337" y="92669"/>
                    <a:pt x="888173" y="90522"/>
                    <a:pt x="887972" y="87302"/>
                  </a:cubicBezTo>
                  <a:cubicBezTo>
                    <a:pt x="887972" y="84260"/>
                    <a:pt x="884135" y="82293"/>
                    <a:pt x="877673" y="81487"/>
                  </a:cubicBezTo>
                  <a:cubicBezTo>
                    <a:pt x="874038" y="81040"/>
                    <a:pt x="870202" y="81130"/>
                    <a:pt x="866567" y="81130"/>
                  </a:cubicBezTo>
                  <a:cubicBezTo>
                    <a:pt x="833652" y="81130"/>
                    <a:pt x="800738" y="81130"/>
                    <a:pt x="767823" y="81130"/>
                  </a:cubicBezTo>
                  <a:cubicBezTo>
                    <a:pt x="737534" y="81130"/>
                    <a:pt x="707446" y="81130"/>
                    <a:pt x="676753" y="80951"/>
                  </a:cubicBezTo>
                  <a:close/>
                  <a:moveTo>
                    <a:pt x="86273" y="0"/>
                  </a:moveTo>
                  <a:lnTo>
                    <a:pt x="2400780" y="0"/>
                  </a:lnTo>
                  <a:cubicBezTo>
                    <a:pt x="2448427" y="0"/>
                    <a:pt x="2487053" y="38626"/>
                    <a:pt x="2487053" y="86273"/>
                  </a:cubicBezTo>
                  <a:lnTo>
                    <a:pt x="2487052" y="86273"/>
                  </a:lnTo>
                  <a:cubicBezTo>
                    <a:pt x="2487052" y="133920"/>
                    <a:pt x="2448426" y="172546"/>
                    <a:pt x="2400779" y="172546"/>
                  </a:cubicBezTo>
                  <a:lnTo>
                    <a:pt x="86273" y="172545"/>
                  </a:lnTo>
                  <a:cubicBezTo>
                    <a:pt x="50538" y="172545"/>
                    <a:pt x="19877" y="150818"/>
                    <a:pt x="6780" y="119853"/>
                  </a:cubicBezTo>
                  <a:lnTo>
                    <a:pt x="0" y="86273"/>
                  </a:lnTo>
                  <a:lnTo>
                    <a:pt x="6780" y="52692"/>
                  </a:lnTo>
                  <a:cubicBezTo>
                    <a:pt x="19877" y="21727"/>
                    <a:pt x="50538" y="0"/>
                    <a:pt x="8627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Rectangle 1">
            <a:extLst>
              <a:ext uri="{FF2B5EF4-FFF2-40B4-BE49-F238E27FC236}">
                <a16:creationId xmlns:a16="http://schemas.microsoft.com/office/drawing/2014/main" id="{20A16A74-434C-5AEB-3358-4F0FF016C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1367643"/>
            <a:ext cx="567965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model to predict future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AI/ML models for more accurate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user-friendly dashboard for real-time data visualization. </a:t>
            </a:r>
          </a:p>
        </p:txBody>
      </p:sp>
    </p:spTree>
    <p:extLst>
      <p:ext uri="{BB962C8B-B14F-4D97-AF65-F5344CB8AC3E}">
        <p14:creationId xmlns:p14="http://schemas.microsoft.com/office/powerpoint/2010/main" val="301598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chemeClr val="bg2">
                <a:lumMod val="25000"/>
              </a:schemeClr>
            </a:gs>
            <a:gs pos="38000">
              <a:schemeClr val="tx1">
                <a:lumMod val="50000"/>
                <a:lumOff val="50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3998E4D-B2A0-D3F6-286B-E8A2A81F7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720" y="725589"/>
            <a:ext cx="4215766" cy="72424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grpSp>
        <p:nvGrpSpPr>
          <p:cNvPr id="4" name="그룹 14">
            <a:extLst>
              <a:ext uri="{FF2B5EF4-FFF2-40B4-BE49-F238E27FC236}">
                <a16:creationId xmlns:a16="http://schemas.microsoft.com/office/drawing/2014/main" id="{9D4CE930-45FF-0192-C109-13CA28F3D7E6}"/>
              </a:ext>
            </a:extLst>
          </p:cNvPr>
          <p:cNvGrpSpPr/>
          <p:nvPr/>
        </p:nvGrpSpPr>
        <p:grpSpPr>
          <a:xfrm>
            <a:off x="7741920" y="2080957"/>
            <a:ext cx="3180080" cy="2110043"/>
            <a:chOff x="6402910" y="125001"/>
            <a:chExt cx="1792179" cy="985830"/>
          </a:xfrm>
        </p:grpSpPr>
        <p:grpSp>
          <p:nvGrpSpPr>
            <p:cNvPr id="5" name="Graphic 8">
              <a:extLst>
                <a:ext uri="{FF2B5EF4-FFF2-40B4-BE49-F238E27FC236}">
                  <a16:creationId xmlns:a16="http://schemas.microsoft.com/office/drawing/2014/main" id="{B4984F87-EB35-D512-D52B-155DCF65203F}"/>
                </a:ext>
              </a:extLst>
            </p:cNvPr>
            <p:cNvGrpSpPr/>
            <p:nvPr/>
          </p:nvGrpSpPr>
          <p:grpSpPr>
            <a:xfrm>
              <a:off x="6897551" y="125001"/>
              <a:ext cx="768648" cy="985830"/>
              <a:chOff x="5438810" y="2586043"/>
              <a:chExt cx="1315990" cy="1687823"/>
            </a:xfrm>
          </p:grpSpPr>
          <p:sp>
            <p:nvSpPr>
              <p:cNvPr id="16" name="Freeform: Shape 365">
                <a:extLst>
                  <a:ext uri="{FF2B5EF4-FFF2-40B4-BE49-F238E27FC236}">
                    <a16:creationId xmlns:a16="http://schemas.microsoft.com/office/drawing/2014/main" id="{45488E2E-DAC0-620A-24E1-DA3970D4FE99}"/>
                  </a:ext>
                </a:extLst>
              </p:cNvPr>
              <p:cNvSpPr/>
              <p:nvPr/>
            </p:nvSpPr>
            <p:spPr>
              <a:xfrm>
                <a:off x="5438810" y="2586043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6DA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366">
                <a:extLst>
                  <a:ext uri="{FF2B5EF4-FFF2-40B4-BE49-F238E27FC236}">
                    <a16:creationId xmlns:a16="http://schemas.microsoft.com/office/drawing/2014/main" id="{207D69E9-338F-7E1A-AE1C-E60FA64B478E}"/>
                  </a:ext>
                </a:extLst>
              </p:cNvPr>
              <p:cNvSpPr/>
              <p:nvPr/>
            </p:nvSpPr>
            <p:spPr>
              <a:xfrm>
                <a:off x="6296412" y="3951966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367">
                <a:extLst>
                  <a:ext uri="{FF2B5EF4-FFF2-40B4-BE49-F238E27FC236}">
                    <a16:creationId xmlns:a16="http://schemas.microsoft.com/office/drawing/2014/main" id="{380FB523-3156-A766-112D-12D2DFA485D4}"/>
                  </a:ext>
                </a:extLst>
              </p:cNvPr>
              <p:cNvSpPr/>
              <p:nvPr/>
            </p:nvSpPr>
            <p:spPr>
              <a:xfrm>
                <a:off x="5923149" y="3437679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368">
                <a:extLst>
                  <a:ext uri="{FF2B5EF4-FFF2-40B4-BE49-F238E27FC236}">
                    <a16:creationId xmlns:a16="http://schemas.microsoft.com/office/drawing/2014/main" id="{1F13718B-5182-2176-761A-A993B45C34D6}"/>
                  </a:ext>
                </a:extLst>
              </p:cNvPr>
              <p:cNvSpPr/>
              <p:nvPr/>
            </p:nvSpPr>
            <p:spPr>
              <a:xfrm>
                <a:off x="5893821" y="2894075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355">
              <a:extLst>
                <a:ext uri="{FF2B5EF4-FFF2-40B4-BE49-F238E27FC236}">
                  <a16:creationId xmlns:a16="http://schemas.microsoft.com/office/drawing/2014/main" id="{5E7AC0A2-6781-92D6-D5ED-92B86C960C8D}"/>
                </a:ext>
              </a:extLst>
            </p:cNvPr>
            <p:cNvGrpSpPr/>
            <p:nvPr/>
          </p:nvGrpSpPr>
          <p:grpSpPr>
            <a:xfrm>
              <a:off x="6402910" y="125001"/>
              <a:ext cx="768648" cy="985830"/>
              <a:chOff x="8787115" y="1200955"/>
              <a:chExt cx="1315990" cy="1687823"/>
            </a:xfrm>
          </p:grpSpPr>
          <p:sp>
            <p:nvSpPr>
              <p:cNvPr id="12" name="Freeform: Shape 361">
                <a:extLst>
                  <a:ext uri="{FF2B5EF4-FFF2-40B4-BE49-F238E27FC236}">
                    <a16:creationId xmlns:a16="http://schemas.microsoft.com/office/drawing/2014/main" id="{36D0CF55-B438-5664-45B7-139285F553A6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362">
                <a:extLst>
                  <a:ext uri="{FF2B5EF4-FFF2-40B4-BE49-F238E27FC236}">
                    <a16:creationId xmlns:a16="http://schemas.microsoft.com/office/drawing/2014/main" id="{83DA4533-C836-BAF8-A724-C4181C33C64B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363">
                <a:extLst>
                  <a:ext uri="{FF2B5EF4-FFF2-40B4-BE49-F238E27FC236}">
                    <a16:creationId xmlns:a16="http://schemas.microsoft.com/office/drawing/2014/main" id="{8694CC06-A854-93E4-E64B-7C87711ACD70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364">
                <a:extLst>
                  <a:ext uri="{FF2B5EF4-FFF2-40B4-BE49-F238E27FC236}">
                    <a16:creationId xmlns:a16="http://schemas.microsoft.com/office/drawing/2014/main" id="{C25A40A4-D907-72D2-5CFF-373A839094F5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356">
              <a:extLst>
                <a:ext uri="{FF2B5EF4-FFF2-40B4-BE49-F238E27FC236}">
                  <a16:creationId xmlns:a16="http://schemas.microsoft.com/office/drawing/2014/main" id="{97801EAE-B53C-D5B3-A1DF-A1235936A9BF}"/>
                </a:ext>
              </a:extLst>
            </p:cNvPr>
            <p:cNvGrpSpPr/>
            <p:nvPr/>
          </p:nvGrpSpPr>
          <p:grpSpPr>
            <a:xfrm>
              <a:off x="7426441" y="125001"/>
              <a:ext cx="768648" cy="985830"/>
              <a:chOff x="8787115" y="1200955"/>
              <a:chExt cx="1315990" cy="1687823"/>
            </a:xfrm>
          </p:grpSpPr>
          <p:sp>
            <p:nvSpPr>
              <p:cNvPr id="8" name="Freeform: Shape 357">
                <a:extLst>
                  <a:ext uri="{FF2B5EF4-FFF2-40B4-BE49-F238E27FC236}">
                    <a16:creationId xmlns:a16="http://schemas.microsoft.com/office/drawing/2014/main" id="{E0ACDDF1-B774-E537-B51B-9D8FC0FC2F11}"/>
                  </a:ext>
                </a:extLst>
              </p:cNvPr>
              <p:cNvSpPr/>
              <p:nvPr/>
            </p:nvSpPr>
            <p:spPr>
              <a:xfrm>
                <a:off x="8787115" y="1200955"/>
                <a:ext cx="1315990" cy="1687823"/>
              </a:xfrm>
              <a:custGeom>
                <a:avLst/>
                <a:gdLst>
                  <a:gd name="connsiteX0" fmla="*/ 1315843 w 1315990"/>
                  <a:gd name="connsiteY0" fmla="*/ 1480178 h 1687823"/>
                  <a:gd name="connsiteX1" fmla="*/ 1260979 w 1315990"/>
                  <a:gd name="connsiteY1" fmla="*/ 1162424 h 1687823"/>
                  <a:gd name="connsiteX2" fmla="*/ 1076765 w 1315990"/>
                  <a:gd name="connsiteY2" fmla="*/ 699414 h 1687823"/>
                  <a:gd name="connsiteX3" fmla="*/ 956084 w 1315990"/>
                  <a:gd name="connsiteY3" fmla="*/ 516724 h 1687823"/>
                  <a:gd name="connsiteX4" fmla="*/ 874931 w 1315990"/>
                  <a:gd name="connsiteY4" fmla="*/ 408044 h 1687823"/>
                  <a:gd name="connsiteX5" fmla="*/ 878074 w 1315990"/>
                  <a:gd name="connsiteY5" fmla="*/ 316985 h 1687823"/>
                  <a:gd name="connsiteX6" fmla="*/ 1026188 w 1315990"/>
                  <a:gd name="connsiteY6" fmla="*/ 187350 h 1687823"/>
                  <a:gd name="connsiteX7" fmla="*/ 1103435 w 1315990"/>
                  <a:gd name="connsiteY7" fmla="*/ 75907 h 1687823"/>
                  <a:gd name="connsiteX8" fmla="*/ 1117437 w 1315990"/>
                  <a:gd name="connsiteY8" fmla="*/ 34759 h 1687823"/>
                  <a:gd name="connsiteX9" fmla="*/ 1076194 w 1315990"/>
                  <a:gd name="connsiteY9" fmla="*/ 37045 h 1687823"/>
                  <a:gd name="connsiteX10" fmla="*/ 1049333 w 1315990"/>
                  <a:gd name="connsiteY10" fmla="*/ 41998 h 1687823"/>
                  <a:gd name="connsiteX11" fmla="*/ 1029331 w 1315990"/>
                  <a:gd name="connsiteY11" fmla="*/ 33521 h 1687823"/>
                  <a:gd name="connsiteX12" fmla="*/ 901220 w 1315990"/>
                  <a:gd name="connsiteY12" fmla="*/ 25806 h 1687823"/>
                  <a:gd name="connsiteX13" fmla="*/ 784634 w 1315990"/>
                  <a:gd name="connsiteY13" fmla="*/ 22282 h 1687823"/>
                  <a:gd name="connsiteX14" fmla="*/ 740723 w 1315990"/>
                  <a:gd name="connsiteY14" fmla="*/ 39808 h 1687823"/>
                  <a:gd name="connsiteX15" fmla="*/ 630805 w 1315990"/>
                  <a:gd name="connsiteY15" fmla="*/ 13519 h 1687823"/>
                  <a:gd name="connsiteX16" fmla="*/ 586704 w 1315990"/>
                  <a:gd name="connsiteY16" fmla="*/ 7994 h 1687823"/>
                  <a:gd name="connsiteX17" fmla="*/ 414492 w 1315990"/>
                  <a:gd name="connsiteY17" fmla="*/ 18091 h 1687823"/>
                  <a:gd name="connsiteX18" fmla="*/ 378869 w 1315990"/>
                  <a:gd name="connsiteY18" fmla="*/ 10756 h 1687823"/>
                  <a:gd name="connsiteX19" fmla="*/ 192560 w 1315990"/>
                  <a:gd name="connsiteY19" fmla="*/ 42665 h 1687823"/>
                  <a:gd name="connsiteX20" fmla="*/ 267712 w 1315990"/>
                  <a:gd name="connsiteY20" fmla="*/ 188112 h 1687823"/>
                  <a:gd name="connsiteX21" fmla="*/ 464213 w 1315990"/>
                  <a:gd name="connsiteY21" fmla="*/ 327939 h 1687823"/>
                  <a:gd name="connsiteX22" fmla="*/ 457069 w 1315990"/>
                  <a:gd name="connsiteY22" fmla="*/ 417569 h 1687823"/>
                  <a:gd name="connsiteX23" fmla="*/ 420302 w 1315990"/>
                  <a:gd name="connsiteY23" fmla="*/ 450526 h 1687823"/>
                  <a:gd name="connsiteX24" fmla="*/ 147125 w 1315990"/>
                  <a:gd name="connsiteY24" fmla="*/ 900582 h 1687823"/>
                  <a:gd name="connsiteX25" fmla="*/ 821 w 1315990"/>
                  <a:gd name="connsiteY25" fmla="*/ 1544948 h 1687823"/>
                  <a:gd name="connsiteX26" fmla="*/ 128456 w 1315990"/>
                  <a:gd name="connsiteY26" fmla="*/ 1687823 h 1687823"/>
                  <a:gd name="connsiteX27" fmla="*/ 702052 w 1315990"/>
                  <a:gd name="connsiteY27" fmla="*/ 1687823 h 1687823"/>
                  <a:gd name="connsiteX28" fmla="*/ 1184684 w 1315990"/>
                  <a:gd name="connsiteY28" fmla="*/ 1686490 h 1687823"/>
                  <a:gd name="connsiteX29" fmla="*/ 1315843 w 1315990"/>
                  <a:gd name="connsiteY29" fmla="*/ 1480178 h 168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15990" h="1687823">
                    <a:moveTo>
                      <a:pt x="1315843" y="1480178"/>
                    </a:moveTo>
                    <a:cubicBezTo>
                      <a:pt x="1313176" y="1361401"/>
                      <a:pt x="1275647" y="1223860"/>
                      <a:pt x="1260979" y="1162424"/>
                    </a:cubicBezTo>
                    <a:cubicBezTo>
                      <a:pt x="1222117" y="1000309"/>
                      <a:pt x="1160014" y="843813"/>
                      <a:pt x="1076765" y="699414"/>
                    </a:cubicBezTo>
                    <a:cubicBezTo>
                      <a:pt x="1040094" y="635787"/>
                      <a:pt x="996374" y="577780"/>
                      <a:pt x="956084" y="516724"/>
                    </a:cubicBezTo>
                    <a:cubicBezTo>
                      <a:pt x="941701" y="494912"/>
                      <a:pt x="906935" y="410806"/>
                      <a:pt x="874931" y="408044"/>
                    </a:cubicBezTo>
                    <a:cubicBezTo>
                      <a:pt x="884170" y="378040"/>
                      <a:pt x="881408" y="347465"/>
                      <a:pt x="878074" y="316985"/>
                    </a:cubicBezTo>
                    <a:cubicBezTo>
                      <a:pt x="944177" y="293744"/>
                      <a:pt x="985516" y="240880"/>
                      <a:pt x="1026188" y="187350"/>
                    </a:cubicBezTo>
                    <a:cubicBezTo>
                      <a:pt x="1050381" y="149059"/>
                      <a:pt x="1076289" y="112102"/>
                      <a:pt x="1103435" y="75907"/>
                    </a:cubicBezTo>
                    <a:cubicBezTo>
                      <a:pt x="1112389" y="63906"/>
                      <a:pt x="1127819" y="50666"/>
                      <a:pt x="1117437" y="34759"/>
                    </a:cubicBezTo>
                    <a:cubicBezTo>
                      <a:pt x="1105340" y="16090"/>
                      <a:pt x="1089815" y="32950"/>
                      <a:pt x="1076194" y="37045"/>
                    </a:cubicBezTo>
                    <a:cubicBezTo>
                      <a:pt x="1067336" y="39712"/>
                      <a:pt x="1059049" y="44761"/>
                      <a:pt x="1049333" y="41998"/>
                    </a:cubicBezTo>
                    <a:cubicBezTo>
                      <a:pt x="1042666" y="38950"/>
                      <a:pt x="1037903" y="27806"/>
                      <a:pt x="1029331" y="33521"/>
                    </a:cubicBezTo>
                    <a:cubicBezTo>
                      <a:pt x="984563" y="63430"/>
                      <a:pt x="935891" y="48856"/>
                      <a:pt x="901220" y="25806"/>
                    </a:cubicBezTo>
                    <a:cubicBezTo>
                      <a:pt x="857976" y="-2960"/>
                      <a:pt x="824448" y="1041"/>
                      <a:pt x="784634" y="22282"/>
                    </a:cubicBezTo>
                    <a:cubicBezTo>
                      <a:pt x="770822" y="29616"/>
                      <a:pt x="755297" y="33807"/>
                      <a:pt x="740723" y="39808"/>
                    </a:cubicBezTo>
                    <a:cubicBezTo>
                      <a:pt x="697766" y="57334"/>
                      <a:pt x="659475" y="51142"/>
                      <a:pt x="630805" y="13519"/>
                    </a:cubicBezTo>
                    <a:cubicBezTo>
                      <a:pt x="616136" y="-5722"/>
                      <a:pt x="603278" y="-1436"/>
                      <a:pt x="586704" y="7994"/>
                    </a:cubicBezTo>
                    <a:cubicBezTo>
                      <a:pt x="531078" y="39808"/>
                      <a:pt x="473738" y="45142"/>
                      <a:pt x="414492" y="18091"/>
                    </a:cubicBezTo>
                    <a:cubicBezTo>
                      <a:pt x="403253" y="12947"/>
                      <a:pt x="391442" y="3994"/>
                      <a:pt x="378869" y="10756"/>
                    </a:cubicBezTo>
                    <a:cubicBezTo>
                      <a:pt x="320195" y="42094"/>
                      <a:pt x="257330" y="47618"/>
                      <a:pt x="192560" y="42665"/>
                    </a:cubicBezTo>
                    <a:cubicBezTo>
                      <a:pt x="218849" y="90481"/>
                      <a:pt x="235994" y="146107"/>
                      <a:pt x="267712" y="188112"/>
                    </a:cubicBezTo>
                    <a:cubicBezTo>
                      <a:pt x="324671" y="246976"/>
                      <a:pt x="389918" y="294030"/>
                      <a:pt x="464213" y="327939"/>
                    </a:cubicBezTo>
                    <a:cubicBezTo>
                      <a:pt x="454878" y="357085"/>
                      <a:pt x="452878" y="386994"/>
                      <a:pt x="457069" y="417569"/>
                    </a:cubicBezTo>
                    <a:cubicBezTo>
                      <a:pt x="438876" y="421189"/>
                      <a:pt x="429732" y="437000"/>
                      <a:pt x="420302" y="450526"/>
                    </a:cubicBezTo>
                    <a:cubicBezTo>
                      <a:pt x="319052" y="595210"/>
                      <a:pt x="215705" y="736657"/>
                      <a:pt x="147125" y="900582"/>
                    </a:cubicBezTo>
                    <a:cubicBezTo>
                      <a:pt x="60353" y="1107941"/>
                      <a:pt x="25777" y="1323206"/>
                      <a:pt x="821" y="1544948"/>
                    </a:cubicBezTo>
                    <a:cubicBezTo>
                      <a:pt x="-7751" y="1621148"/>
                      <a:pt x="51875" y="1687823"/>
                      <a:pt x="128456" y="1687823"/>
                    </a:cubicBezTo>
                    <a:cubicBezTo>
                      <a:pt x="319623" y="1687823"/>
                      <a:pt x="510885" y="1687823"/>
                      <a:pt x="702052" y="1687823"/>
                    </a:cubicBezTo>
                    <a:cubicBezTo>
                      <a:pt x="862929" y="1687823"/>
                      <a:pt x="1023806" y="1687061"/>
                      <a:pt x="1184684" y="1686490"/>
                    </a:cubicBezTo>
                    <a:cubicBezTo>
                      <a:pt x="1290316" y="1686204"/>
                      <a:pt x="1318319" y="1591430"/>
                      <a:pt x="1315843" y="1480178"/>
                    </a:cubicBezTo>
                    <a:close/>
                  </a:path>
                </a:pathLst>
              </a:custGeom>
              <a:solidFill>
                <a:srgbClr val="FFE51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58">
                <a:extLst>
                  <a:ext uri="{FF2B5EF4-FFF2-40B4-BE49-F238E27FC236}">
                    <a16:creationId xmlns:a16="http://schemas.microsoft.com/office/drawing/2014/main" id="{EBCA63F9-C4E2-0D76-7785-A70B8D5C2BDB}"/>
                  </a:ext>
                </a:extLst>
              </p:cNvPr>
              <p:cNvSpPr/>
              <p:nvPr/>
            </p:nvSpPr>
            <p:spPr>
              <a:xfrm>
                <a:off x="9644717" y="2566878"/>
                <a:ext cx="188596" cy="187773"/>
              </a:xfrm>
              <a:custGeom>
                <a:avLst/>
                <a:gdLst>
                  <a:gd name="connsiteX0" fmla="*/ 100482 w 188596"/>
                  <a:gd name="connsiteY0" fmla="*/ 166262 h 187773"/>
                  <a:gd name="connsiteX1" fmla="*/ 99053 w 188596"/>
                  <a:gd name="connsiteY1" fmla="*/ 187027 h 187773"/>
                  <a:gd name="connsiteX2" fmla="*/ 81623 w 188596"/>
                  <a:gd name="connsiteY2" fmla="*/ 183693 h 187773"/>
                  <a:gd name="connsiteX3" fmla="*/ 9137 w 188596"/>
                  <a:gd name="connsiteY3" fmla="*/ 109112 h 187773"/>
                  <a:gd name="connsiteX4" fmla="*/ 23901 w 188596"/>
                  <a:gd name="connsiteY4" fmla="*/ 87681 h 187773"/>
                  <a:gd name="connsiteX5" fmla="*/ 46952 w 188596"/>
                  <a:gd name="connsiteY5" fmla="*/ 57963 h 187773"/>
                  <a:gd name="connsiteX6" fmla="*/ 89433 w 188596"/>
                  <a:gd name="connsiteY6" fmla="*/ 1670 h 187773"/>
                  <a:gd name="connsiteX7" fmla="*/ 110007 w 188596"/>
                  <a:gd name="connsiteY7" fmla="*/ 6338 h 187773"/>
                  <a:gd name="connsiteX8" fmla="*/ 179444 w 188596"/>
                  <a:gd name="connsiteY8" fmla="*/ 77394 h 187773"/>
                  <a:gd name="connsiteX9" fmla="*/ 166681 w 188596"/>
                  <a:gd name="connsiteY9" fmla="*/ 100064 h 187773"/>
                  <a:gd name="connsiteX10" fmla="*/ 159251 w 188596"/>
                  <a:gd name="connsiteY10" fmla="*/ 111494 h 187773"/>
                  <a:gd name="connsiteX11" fmla="*/ 154679 w 188596"/>
                  <a:gd name="connsiteY11" fmla="*/ 123114 h 187773"/>
                  <a:gd name="connsiteX12" fmla="*/ 142583 w 188596"/>
                  <a:gd name="connsiteY12" fmla="*/ 135782 h 187773"/>
                  <a:gd name="connsiteX13" fmla="*/ 130105 w 188596"/>
                  <a:gd name="connsiteY13" fmla="*/ 139592 h 187773"/>
                  <a:gd name="connsiteX14" fmla="*/ 118294 w 188596"/>
                  <a:gd name="connsiteY14" fmla="*/ 143402 h 187773"/>
                  <a:gd name="connsiteX15" fmla="*/ 105435 w 188596"/>
                  <a:gd name="connsiteY15" fmla="*/ 156261 h 187773"/>
                  <a:gd name="connsiteX16" fmla="*/ 100482 w 188596"/>
                  <a:gd name="connsiteY16" fmla="*/ 166262 h 18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88596" h="187773">
                    <a:moveTo>
                      <a:pt x="100482" y="166262"/>
                    </a:moveTo>
                    <a:cubicBezTo>
                      <a:pt x="107245" y="175502"/>
                      <a:pt x="108864" y="183407"/>
                      <a:pt x="99053" y="187027"/>
                    </a:cubicBezTo>
                    <a:cubicBezTo>
                      <a:pt x="94196" y="188836"/>
                      <a:pt x="85337" y="187217"/>
                      <a:pt x="81623" y="183693"/>
                    </a:cubicBezTo>
                    <a:cubicBezTo>
                      <a:pt x="56667" y="159595"/>
                      <a:pt x="31426" y="135497"/>
                      <a:pt x="9137" y="109112"/>
                    </a:cubicBezTo>
                    <a:cubicBezTo>
                      <a:pt x="3327" y="102159"/>
                      <a:pt x="-14294" y="71774"/>
                      <a:pt x="23901" y="87681"/>
                    </a:cubicBezTo>
                    <a:cubicBezTo>
                      <a:pt x="26092" y="73013"/>
                      <a:pt x="40665" y="67583"/>
                      <a:pt x="46952" y="57963"/>
                    </a:cubicBezTo>
                    <a:cubicBezTo>
                      <a:pt x="59810" y="38341"/>
                      <a:pt x="88481" y="30722"/>
                      <a:pt x="89433" y="1670"/>
                    </a:cubicBezTo>
                    <a:cubicBezTo>
                      <a:pt x="89528" y="-1854"/>
                      <a:pt x="104102" y="432"/>
                      <a:pt x="110007" y="6338"/>
                    </a:cubicBezTo>
                    <a:cubicBezTo>
                      <a:pt x="133534" y="29674"/>
                      <a:pt x="158013" y="52248"/>
                      <a:pt x="179444" y="77394"/>
                    </a:cubicBezTo>
                    <a:cubicBezTo>
                      <a:pt x="185445" y="84347"/>
                      <a:pt x="202019" y="110922"/>
                      <a:pt x="166681" y="100064"/>
                    </a:cubicBezTo>
                    <a:cubicBezTo>
                      <a:pt x="147440" y="94158"/>
                      <a:pt x="153155" y="101588"/>
                      <a:pt x="159251" y="111494"/>
                    </a:cubicBezTo>
                    <a:cubicBezTo>
                      <a:pt x="162680" y="117113"/>
                      <a:pt x="168300" y="130924"/>
                      <a:pt x="154679" y="123114"/>
                    </a:cubicBezTo>
                    <a:cubicBezTo>
                      <a:pt x="122485" y="104826"/>
                      <a:pt x="135153" y="116161"/>
                      <a:pt x="142583" y="135782"/>
                    </a:cubicBezTo>
                    <a:cubicBezTo>
                      <a:pt x="148298" y="150832"/>
                      <a:pt x="135820" y="141783"/>
                      <a:pt x="130105" y="139592"/>
                    </a:cubicBezTo>
                    <a:cubicBezTo>
                      <a:pt x="124771" y="137497"/>
                      <a:pt x="110579" y="129686"/>
                      <a:pt x="118294" y="143402"/>
                    </a:cubicBezTo>
                    <a:cubicBezTo>
                      <a:pt x="135725" y="174263"/>
                      <a:pt x="126771" y="164357"/>
                      <a:pt x="105435" y="156261"/>
                    </a:cubicBezTo>
                    <a:cubicBezTo>
                      <a:pt x="88766" y="149974"/>
                      <a:pt x="101339" y="163310"/>
                      <a:pt x="100482" y="166262"/>
                    </a:cubicBezTo>
                    <a:close/>
                  </a:path>
                </a:pathLst>
              </a:custGeom>
              <a:solidFill>
                <a:srgbClr val="EEA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359">
                <a:extLst>
                  <a:ext uri="{FF2B5EF4-FFF2-40B4-BE49-F238E27FC236}">
                    <a16:creationId xmlns:a16="http://schemas.microsoft.com/office/drawing/2014/main" id="{F068A543-2A49-65A5-58C2-2C7A5D992784}"/>
                  </a:ext>
                </a:extLst>
              </p:cNvPr>
              <p:cNvSpPr/>
              <p:nvPr/>
            </p:nvSpPr>
            <p:spPr>
              <a:xfrm>
                <a:off x="9271454" y="2052591"/>
                <a:ext cx="289325" cy="540246"/>
              </a:xfrm>
              <a:custGeom>
                <a:avLst/>
                <a:gdLst>
                  <a:gd name="connsiteX0" fmla="*/ 211522 w 289325"/>
                  <a:gd name="connsiteY0" fmla="*/ 252496 h 540246"/>
                  <a:gd name="connsiteX1" fmla="*/ 174470 w 289325"/>
                  <a:gd name="connsiteY1" fmla="*/ 192012 h 540246"/>
                  <a:gd name="connsiteX2" fmla="*/ 183709 w 289325"/>
                  <a:gd name="connsiteY2" fmla="*/ 121718 h 540246"/>
                  <a:gd name="connsiteX3" fmla="*/ 213808 w 289325"/>
                  <a:gd name="connsiteY3" fmla="*/ 110573 h 540246"/>
                  <a:gd name="connsiteX4" fmla="*/ 237144 w 289325"/>
                  <a:gd name="connsiteY4" fmla="*/ 145530 h 540246"/>
                  <a:gd name="connsiteX5" fmla="*/ 270768 w 289325"/>
                  <a:gd name="connsiteY5" fmla="*/ 164390 h 540246"/>
                  <a:gd name="connsiteX6" fmla="*/ 284579 w 289325"/>
                  <a:gd name="connsiteY6" fmla="*/ 125528 h 540246"/>
                  <a:gd name="connsiteX7" fmla="*/ 215237 w 289325"/>
                  <a:gd name="connsiteY7" fmla="*/ 52757 h 540246"/>
                  <a:gd name="connsiteX8" fmla="*/ 183519 w 289325"/>
                  <a:gd name="connsiteY8" fmla="*/ 18848 h 540246"/>
                  <a:gd name="connsiteX9" fmla="*/ 166850 w 289325"/>
                  <a:gd name="connsiteY9" fmla="*/ 83 h 540246"/>
                  <a:gd name="connsiteX10" fmla="*/ 146181 w 289325"/>
                  <a:gd name="connsiteY10" fmla="*/ 19705 h 540246"/>
                  <a:gd name="connsiteX11" fmla="*/ 116367 w 289325"/>
                  <a:gd name="connsiteY11" fmla="*/ 46661 h 540246"/>
                  <a:gd name="connsiteX12" fmla="*/ 26547 w 289325"/>
                  <a:gd name="connsiteY12" fmla="*/ 135243 h 540246"/>
                  <a:gd name="connsiteX13" fmla="*/ 73981 w 289325"/>
                  <a:gd name="connsiteY13" fmla="*/ 249829 h 540246"/>
                  <a:gd name="connsiteX14" fmla="*/ 126654 w 289325"/>
                  <a:gd name="connsiteY14" fmla="*/ 347175 h 540246"/>
                  <a:gd name="connsiteX15" fmla="*/ 126273 w 289325"/>
                  <a:gd name="connsiteY15" fmla="*/ 383274 h 540246"/>
                  <a:gd name="connsiteX16" fmla="*/ 112653 w 289325"/>
                  <a:gd name="connsiteY16" fmla="*/ 430613 h 540246"/>
                  <a:gd name="connsiteX17" fmla="*/ 59979 w 289325"/>
                  <a:gd name="connsiteY17" fmla="*/ 397086 h 540246"/>
                  <a:gd name="connsiteX18" fmla="*/ 50740 w 289325"/>
                  <a:gd name="connsiteY18" fmla="*/ 370416 h 540246"/>
                  <a:gd name="connsiteX19" fmla="*/ 14640 w 289325"/>
                  <a:gd name="connsiteY19" fmla="*/ 352604 h 540246"/>
                  <a:gd name="connsiteX20" fmla="*/ 1591 w 289325"/>
                  <a:gd name="connsiteY20" fmla="*/ 381750 h 540246"/>
                  <a:gd name="connsiteX21" fmla="*/ 83697 w 289325"/>
                  <a:gd name="connsiteY21" fmla="*/ 477286 h 540246"/>
                  <a:gd name="connsiteX22" fmla="*/ 117701 w 289325"/>
                  <a:gd name="connsiteY22" fmla="*/ 513957 h 540246"/>
                  <a:gd name="connsiteX23" fmla="*/ 136465 w 289325"/>
                  <a:gd name="connsiteY23" fmla="*/ 540246 h 540246"/>
                  <a:gd name="connsiteX24" fmla="*/ 155515 w 289325"/>
                  <a:gd name="connsiteY24" fmla="*/ 513957 h 540246"/>
                  <a:gd name="connsiteX25" fmla="*/ 185424 w 289325"/>
                  <a:gd name="connsiteY25" fmla="*/ 484525 h 540246"/>
                  <a:gd name="connsiteX26" fmla="*/ 288389 w 289325"/>
                  <a:gd name="connsiteY26" fmla="*/ 385751 h 540246"/>
                  <a:gd name="connsiteX27" fmla="*/ 211522 w 289325"/>
                  <a:gd name="connsiteY27" fmla="*/ 252496 h 540246"/>
                  <a:gd name="connsiteX28" fmla="*/ 140561 w 289325"/>
                  <a:gd name="connsiteY28" fmla="*/ 133719 h 540246"/>
                  <a:gd name="connsiteX29" fmla="*/ 136179 w 289325"/>
                  <a:gd name="connsiteY29" fmla="*/ 166009 h 540246"/>
                  <a:gd name="connsiteX30" fmla="*/ 118749 w 289325"/>
                  <a:gd name="connsiteY30" fmla="*/ 215063 h 540246"/>
                  <a:gd name="connsiteX31" fmla="*/ 79125 w 289325"/>
                  <a:gd name="connsiteY31" fmla="*/ 159151 h 540246"/>
                  <a:gd name="connsiteX32" fmla="*/ 96174 w 289325"/>
                  <a:gd name="connsiteY32" fmla="*/ 112193 h 540246"/>
                  <a:gd name="connsiteX33" fmla="*/ 138465 w 289325"/>
                  <a:gd name="connsiteY33" fmla="*/ 99620 h 540246"/>
                  <a:gd name="connsiteX34" fmla="*/ 140561 w 289325"/>
                  <a:gd name="connsiteY34" fmla="*/ 133719 h 540246"/>
                  <a:gd name="connsiteX35" fmla="*/ 228858 w 289325"/>
                  <a:gd name="connsiteY35" fmla="*/ 397847 h 540246"/>
                  <a:gd name="connsiteX36" fmla="*/ 178185 w 289325"/>
                  <a:gd name="connsiteY36" fmla="*/ 433090 h 540246"/>
                  <a:gd name="connsiteX37" fmla="*/ 165040 w 289325"/>
                  <a:gd name="connsiteY37" fmla="*/ 389180 h 540246"/>
                  <a:gd name="connsiteX38" fmla="*/ 164754 w 289325"/>
                  <a:gd name="connsiteY38" fmla="*/ 365463 h 540246"/>
                  <a:gd name="connsiteX39" fmla="*/ 165135 w 289325"/>
                  <a:gd name="connsiteY39" fmla="*/ 365463 h 540246"/>
                  <a:gd name="connsiteX40" fmla="*/ 165421 w 289325"/>
                  <a:gd name="connsiteY40" fmla="*/ 346508 h 540246"/>
                  <a:gd name="connsiteX41" fmla="*/ 179042 w 289325"/>
                  <a:gd name="connsiteY41" fmla="*/ 299550 h 540246"/>
                  <a:gd name="connsiteX42" fmla="*/ 234477 w 289325"/>
                  <a:gd name="connsiteY42" fmla="*/ 338126 h 540246"/>
                  <a:gd name="connsiteX43" fmla="*/ 228858 w 289325"/>
                  <a:gd name="connsiteY43" fmla="*/ 397847 h 540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89325" h="540246">
                    <a:moveTo>
                      <a:pt x="211522" y="252496"/>
                    </a:moveTo>
                    <a:cubicBezTo>
                      <a:pt x="179518" y="240018"/>
                      <a:pt x="170279" y="222397"/>
                      <a:pt x="174470" y="192012"/>
                    </a:cubicBezTo>
                    <a:cubicBezTo>
                      <a:pt x="177613" y="168581"/>
                      <a:pt x="180375" y="145149"/>
                      <a:pt x="183709" y="121718"/>
                    </a:cubicBezTo>
                    <a:cubicBezTo>
                      <a:pt x="186852" y="100001"/>
                      <a:pt x="198949" y="100668"/>
                      <a:pt x="213808" y="110573"/>
                    </a:cubicBezTo>
                    <a:cubicBezTo>
                      <a:pt x="226286" y="118860"/>
                      <a:pt x="232953" y="131910"/>
                      <a:pt x="237144" y="145530"/>
                    </a:cubicBezTo>
                    <a:cubicBezTo>
                      <a:pt x="242669" y="163437"/>
                      <a:pt x="249813" y="173724"/>
                      <a:pt x="270768" y="164390"/>
                    </a:cubicBezTo>
                    <a:cubicBezTo>
                      <a:pt x="290103" y="155817"/>
                      <a:pt x="290580" y="142482"/>
                      <a:pt x="284579" y="125528"/>
                    </a:cubicBezTo>
                    <a:cubicBezTo>
                      <a:pt x="272292" y="90857"/>
                      <a:pt x="251146" y="65044"/>
                      <a:pt x="215237" y="52757"/>
                    </a:cubicBezTo>
                    <a:cubicBezTo>
                      <a:pt x="199235" y="47232"/>
                      <a:pt x="180947" y="43137"/>
                      <a:pt x="183519" y="18848"/>
                    </a:cubicBezTo>
                    <a:cubicBezTo>
                      <a:pt x="184662" y="8275"/>
                      <a:pt x="178470" y="845"/>
                      <a:pt x="166850" y="83"/>
                    </a:cubicBezTo>
                    <a:cubicBezTo>
                      <a:pt x="152943" y="-869"/>
                      <a:pt x="145800" y="6370"/>
                      <a:pt x="146181" y="19705"/>
                    </a:cubicBezTo>
                    <a:cubicBezTo>
                      <a:pt x="146752" y="40946"/>
                      <a:pt x="134846" y="44184"/>
                      <a:pt x="116367" y="46661"/>
                    </a:cubicBezTo>
                    <a:cubicBezTo>
                      <a:pt x="64170" y="53519"/>
                      <a:pt x="34929" y="80856"/>
                      <a:pt x="26547" y="135243"/>
                    </a:cubicBezTo>
                    <a:cubicBezTo>
                      <a:pt x="19403" y="181439"/>
                      <a:pt x="29880" y="230208"/>
                      <a:pt x="73981" y="249829"/>
                    </a:cubicBezTo>
                    <a:cubicBezTo>
                      <a:pt x="125892" y="272975"/>
                      <a:pt x="135227" y="306789"/>
                      <a:pt x="126654" y="347175"/>
                    </a:cubicBezTo>
                    <a:cubicBezTo>
                      <a:pt x="126654" y="364320"/>
                      <a:pt x="128464" y="374321"/>
                      <a:pt x="126273" y="383274"/>
                    </a:cubicBezTo>
                    <a:cubicBezTo>
                      <a:pt x="122178" y="399657"/>
                      <a:pt x="138942" y="426708"/>
                      <a:pt x="112653" y="430613"/>
                    </a:cubicBezTo>
                    <a:cubicBezTo>
                      <a:pt x="91412" y="433757"/>
                      <a:pt x="69885" y="420231"/>
                      <a:pt x="59979" y="397086"/>
                    </a:cubicBezTo>
                    <a:cubicBezTo>
                      <a:pt x="56265" y="388418"/>
                      <a:pt x="52074" y="379559"/>
                      <a:pt x="50740" y="370416"/>
                    </a:cubicBezTo>
                    <a:cubicBezTo>
                      <a:pt x="47311" y="345936"/>
                      <a:pt x="29690" y="350223"/>
                      <a:pt x="14640" y="352604"/>
                    </a:cubicBezTo>
                    <a:cubicBezTo>
                      <a:pt x="-2790" y="355366"/>
                      <a:pt x="-885" y="367844"/>
                      <a:pt x="1591" y="381750"/>
                    </a:cubicBezTo>
                    <a:cubicBezTo>
                      <a:pt x="10354" y="429947"/>
                      <a:pt x="39215" y="460046"/>
                      <a:pt x="83697" y="477286"/>
                    </a:cubicBezTo>
                    <a:cubicBezTo>
                      <a:pt x="100842" y="483954"/>
                      <a:pt x="121511" y="486716"/>
                      <a:pt x="117701" y="513957"/>
                    </a:cubicBezTo>
                    <a:cubicBezTo>
                      <a:pt x="115891" y="526816"/>
                      <a:pt x="118082" y="540151"/>
                      <a:pt x="136465" y="540246"/>
                    </a:cubicBezTo>
                    <a:cubicBezTo>
                      <a:pt x="155134" y="540342"/>
                      <a:pt x="155229" y="526816"/>
                      <a:pt x="155515" y="513957"/>
                    </a:cubicBezTo>
                    <a:cubicBezTo>
                      <a:pt x="155991" y="494241"/>
                      <a:pt x="167136" y="487763"/>
                      <a:pt x="185424" y="484525"/>
                    </a:cubicBezTo>
                    <a:cubicBezTo>
                      <a:pt x="249527" y="473095"/>
                      <a:pt x="282388" y="440710"/>
                      <a:pt x="288389" y="385751"/>
                    </a:cubicBezTo>
                    <a:cubicBezTo>
                      <a:pt x="294771" y="326315"/>
                      <a:pt x="268482" y="274785"/>
                      <a:pt x="211522" y="252496"/>
                    </a:cubicBezTo>
                    <a:close/>
                    <a:moveTo>
                      <a:pt x="140561" y="133719"/>
                    </a:moveTo>
                    <a:cubicBezTo>
                      <a:pt x="138370" y="144292"/>
                      <a:pt x="139418" y="155817"/>
                      <a:pt x="136179" y="166009"/>
                    </a:cubicBezTo>
                    <a:cubicBezTo>
                      <a:pt x="130845" y="182678"/>
                      <a:pt x="151610" y="210300"/>
                      <a:pt x="118749" y="215063"/>
                    </a:cubicBezTo>
                    <a:cubicBezTo>
                      <a:pt x="101223" y="217635"/>
                      <a:pt x="79029" y="183725"/>
                      <a:pt x="79125" y="159151"/>
                    </a:cubicBezTo>
                    <a:cubicBezTo>
                      <a:pt x="77886" y="140958"/>
                      <a:pt x="83316" y="124385"/>
                      <a:pt x="96174" y="112193"/>
                    </a:cubicBezTo>
                    <a:cubicBezTo>
                      <a:pt x="107604" y="101429"/>
                      <a:pt x="124559" y="93048"/>
                      <a:pt x="138465" y="99620"/>
                    </a:cubicBezTo>
                    <a:cubicBezTo>
                      <a:pt x="150943" y="105621"/>
                      <a:pt x="143037" y="121718"/>
                      <a:pt x="140561" y="133719"/>
                    </a:cubicBezTo>
                    <a:close/>
                    <a:moveTo>
                      <a:pt x="228858" y="397847"/>
                    </a:moveTo>
                    <a:cubicBezTo>
                      <a:pt x="222571" y="420993"/>
                      <a:pt x="200664" y="436138"/>
                      <a:pt x="178185" y="433090"/>
                    </a:cubicBezTo>
                    <a:cubicBezTo>
                      <a:pt x="153515" y="429756"/>
                      <a:pt x="168279" y="404515"/>
                      <a:pt x="165040" y="389180"/>
                    </a:cubicBezTo>
                    <a:cubicBezTo>
                      <a:pt x="163421" y="381560"/>
                      <a:pt x="164754" y="373368"/>
                      <a:pt x="164754" y="365463"/>
                    </a:cubicBezTo>
                    <a:cubicBezTo>
                      <a:pt x="164850" y="365463"/>
                      <a:pt x="164945" y="365463"/>
                      <a:pt x="165135" y="365463"/>
                    </a:cubicBezTo>
                    <a:cubicBezTo>
                      <a:pt x="165135" y="359081"/>
                      <a:pt x="163707" y="352318"/>
                      <a:pt x="165421" y="346508"/>
                    </a:cubicBezTo>
                    <a:cubicBezTo>
                      <a:pt x="170279" y="330315"/>
                      <a:pt x="153039" y="301454"/>
                      <a:pt x="179042" y="299550"/>
                    </a:cubicBezTo>
                    <a:cubicBezTo>
                      <a:pt x="200568" y="298025"/>
                      <a:pt x="222762" y="313742"/>
                      <a:pt x="234477" y="338126"/>
                    </a:cubicBezTo>
                    <a:cubicBezTo>
                      <a:pt x="244955" y="360129"/>
                      <a:pt x="233906" y="379179"/>
                      <a:pt x="228858" y="397847"/>
                    </a:cubicBezTo>
                    <a:close/>
                  </a:path>
                </a:pathLst>
              </a:custGeom>
              <a:solidFill>
                <a:srgbClr val="F1AA1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360">
                <a:extLst>
                  <a:ext uri="{FF2B5EF4-FFF2-40B4-BE49-F238E27FC236}">
                    <a16:creationId xmlns:a16="http://schemas.microsoft.com/office/drawing/2014/main" id="{99E11FA0-6618-9AD7-4A3E-61CF77F53DFF}"/>
                  </a:ext>
                </a:extLst>
              </p:cNvPr>
              <p:cNvSpPr/>
              <p:nvPr/>
            </p:nvSpPr>
            <p:spPr>
              <a:xfrm>
                <a:off x="9242126" y="1508987"/>
                <a:ext cx="426235" cy="360235"/>
              </a:xfrm>
              <a:custGeom>
                <a:avLst/>
                <a:gdLst>
                  <a:gd name="connsiteX0" fmla="*/ 422016 w 426235"/>
                  <a:gd name="connsiteY0" fmla="*/ 0 h 360235"/>
                  <a:gd name="connsiteX1" fmla="*/ 418015 w 426235"/>
                  <a:gd name="connsiteY1" fmla="*/ 106108 h 360235"/>
                  <a:gd name="connsiteX2" fmla="*/ 359151 w 426235"/>
                  <a:gd name="connsiteY2" fmla="*/ 122111 h 360235"/>
                  <a:gd name="connsiteX3" fmla="*/ 344863 w 426235"/>
                  <a:gd name="connsiteY3" fmla="*/ 167164 h 360235"/>
                  <a:gd name="connsiteX4" fmla="*/ 203608 w 426235"/>
                  <a:gd name="connsiteY4" fmla="*/ 143066 h 360235"/>
                  <a:gd name="connsiteX5" fmla="*/ 182272 w 426235"/>
                  <a:gd name="connsiteY5" fmla="*/ 173831 h 360235"/>
                  <a:gd name="connsiteX6" fmla="*/ 161602 w 426235"/>
                  <a:gd name="connsiteY6" fmla="*/ 360236 h 360235"/>
                  <a:gd name="connsiteX7" fmla="*/ 168270 w 426235"/>
                  <a:gd name="connsiteY7" fmla="*/ 174689 h 360235"/>
                  <a:gd name="connsiteX8" fmla="*/ 136742 w 426235"/>
                  <a:gd name="connsiteY8" fmla="*/ 142399 h 360235"/>
                  <a:gd name="connsiteX9" fmla="*/ 2630 w 426235"/>
                  <a:gd name="connsiteY9" fmla="*/ 113443 h 360235"/>
                  <a:gd name="connsiteX10" fmla="*/ 12917 w 426235"/>
                  <a:gd name="connsiteY10" fmla="*/ 9620 h 360235"/>
                  <a:gd name="connsiteX11" fmla="*/ 314860 w 426235"/>
                  <a:gd name="connsiteY11" fmla="*/ 14002 h 360235"/>
                  <a:gd name="connsiteX12" fmla="*/ 422016 w 426235"/>
                  <a:gd name="connsiteY12" fmla="*/ 0 h 36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6235" h="360235">
                    <a:moveTo>
                      <a:pt x="422016" y="0"/>
                    </a:moveTo>
                    <a:cubicBezTo>
                      <a:pt x="425826" y="35528"/>
                      <a:pt x="430779" y="71152"/>
                      <a:pt x="418015" y="106108"/>
                    </a:cubicBezTo>
                    <a:cubicBezTo>
                      <a:pt x="398394" y="111633"/>
                      <a:pt x="379153" y="119920"/>
                      <a:pt x="359151" y="122111"/>
                    </a:cubicBezTo>
                    <a:cubicBezTo>
                      <a:pt x="326290" y="125825"/>
                      <a:pt x="328861" y="140875"/>
                      <a:pt x="344863" y="167164"/>
                    </a:cubicBezTo>
                    <a:cubicBezTo>
                      <a:pt x="302858" y="107728"/>
                      <a:pt x="250185" y="146685"/>
                      <a:pt x="203608" y="143066"/>
                    </a:cubicBezTo>
                    <a:cubicBezTo>
                      <a:pt x="183129" y="141446"/>
                      <a:pt x="184462" y="160592"/>
                      <a:pt x="182272" y="173831"/>
                    </a:cubicBezTo>
                    <a:cubicBezTo>
                      <a:pt x="171985" y="235553"/>
                      <a:pt x="165698" y="297751"/>
                      <a:pt x="161602" y="360236"/>
                    </a:cubicBezTo>
                    <a:cubicBezTo>
                      <a:pt x="149410" y="297751"/>
                      <a:pt x="157507" y="235458"/>
                      <a:pt x="168270" y="174689"/>
                    </a:cubicBezTo>
                    <a:cubicBezTo>
                      <a:pt x="174556" y="139541"/>
                      <a:pt x="158840" y="141065"/>
                      <a:pt x="136742" y="142399"/>
                    </a:cubicBezTo>
                    <a:cubicBezTo>
                      <a:pt x="89308" y="145161"/>
                      <a:pt x="45683" y="130683"/>
                      <a:pt x="2630" y="113443"/>
                    </a:cubicBezTo>
                    <a:cubicBezTo>
                      <a:pt x="-2799" y="77915"/>
                      <a:pt x="-37" y="43244"/>
                      <a:pt x="12917" y="9620"/>
                    </a:cubicBezTo>
                    <a:cubicBezTo>
                      <a:pt x="113311" y="26860"/>
                      <a:pt x="214180" y="19145"/>
                      <a:pt x="314860" y="14002"/>
                    </a:cubicBezTo>
                    <a:cubicBezTo>
                      <a:pt x="350674" y="12097"/>
                      <a:pt x="386297" y="4763"/>
                      <a:pt x="422016" y="0"/>
                    </a:cubicBezTo>
                    <a:close/>
                  </a:path>
                </a:pathLst>
              </a:custGeom>
              <a:solidFill>
                <a:srgbClr val="FDB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78CD192B-7558-F03A-14DB-8137ECC2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1" y="1428603"/>
            <a:ext cx="54965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importance of stock market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achievements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 benefits for investors and analysts. </a:t>
            </a:r>
          </a:p>
        </p:txBody>
      </p:sp>
    </p:spTree>
    <p:extLst>
      <p:ext uri="{BB962C8B-B14F-4D97-AF65-F5344CB8AC3E}">
        <p14:creationId xmlns:p14="http://schemas.microsoft.com/office/powerpoint/2010/main" val="4759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406">
              <a:schemeClr val="tx1">
                <a:lumMod val="65000"/>
                <a:lumOff val="35000"/>
              </a:schemeClr>
            </a:gs>
            <a:gs pos="38000">
              <a:schemeClr val="tx1">
                <a:lumMod val="50000"/>
                <a:lumOff val="50000"/>
              </a:schemeClr>
            </a:gs>
            <a:gs pos="17000">
              <a:schemeClr val="tx1">
                <a:lumMod val="50000"/>
                <a:lumOff val="5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72C814E-E255-377C-ED90-2245474D3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4720" y="725589"/>
            <a:ext cx="4215766" cy="724247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 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02882ABF-B6F5-F9C8-FB22-3C95A3C89C0F}"/>
              </a:ext>
            </a:extLst>
          </p:cNvPr>
          <p:cNvGrpSpPr/>
          <p:nvPr/>
        </p:nvGrpSpPr>
        <p:grpSpPr>
          <a:xfrm>
            <a:off x="7215454" y="1623139"/>
            <a:ext cx="4592586" cy="2680694"/>
            <a:chOff x="-548507" y="477868"/>
            <a:chExt cx="11570449" cy="6357177"/>
          </a:xfrm>
        </p:grpSpPr>
        <p:sp>
          <p:nvSpPr>
            <p:cNvPr id="5" name="Freeform: Shape 2">
              <a:extLst>
                <a:ext uri="{FF2B5EF4-FFF2-40B4-BE49-F238E27FC236}">
                  <a16:creationId xmlns:a16="http://schemas.microsoft.com/office/drawing/2014/main" id="{D782EAE4-C1EB-39C0-9C67-19E4A36C421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FA511FEB-5B8E-6ECE-8C0A-70D80291FE5D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">
              <a:extLst>
                <a:ext uri="{FF2B5EF4-FFF2-40B4-BE49-F238E27FC236}">
                  <a16:creationId xmlns:a16="http://schemas.microsoft.com/office/drawing/2014/main" id="{47642FA5-58EE-3028-F9EE-6FE3A03E3B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5">
              <a:extLst>
                <a:ext uri="{FF2B5EF4-FFF2-40B4-BE49-F238E27FC236}">
                  <a16:creationId xmlns:a16="http://schemas.microsoft.com/office/drawing/2014/main" id="{685E11F4-18E4-AF75-5115-FA5F0EA65E6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6">
              <a:extLst>
                <a:ext uri="{FF2B5EF4-FFF2-40B4-BE49-F238E27FC236}">
                  <a16:creationId xmlns:a16="http://schemas.microsoft.com/office/drawing/2014/main" id="{4BAE1618-A2D8-C16D-3F91-B37199297901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DB61A5B3-E469-836D-42D6-B1BF70486426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12">
                <a:extLst>
                  <a:ext uri="{FF2B5EF4-FFF2-40B4-BE49-F238E27FC236}">
                    <a16:creationId xmlns:a16="http://schemas.microsoft.com/office/drawing/2014/main" id="{BD943F9B-DAFB-72B1-D170-43FADBBF23F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3">
                <a:extLst>
                  <a:ext uri="{FF2B5EF4-FFF2-40B4-BE49-F238E27FC236}">
                    <a16:creationId xmlns:a16="http://schemas.microsoft.com/office/drawing/2014/main" id="{7A45EFFE-B96F-A614-9112-FDD49CF5EEF1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8">
              <a:extLst>
                <a:ext uri="{FF2B5EF4-FFF2-40B4-BE49-F238E27FC236}">
                  <a16:creationId xmlns:a16="http://schemas.microsoft.com/office/drawing/2014/main" id="{1677A19C-7CB4-395D-0EE2-71784CF8FEF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10">
                <a:extLst>
                  <a:ext uri="{FF2B5EF4-FFF2-40B4-BE49-F238E27FC236}">
                    <a16:creationId xmlns:a16="http://schemas.microsoft.com/office/drawing/2014/main" id="{0F7D3293-43D3-E3F8-9A21-03702A858CE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1">
                <a:extLst>
                  <a:ext uri="{FF2B5EF4-FFF2-40B4-BE49-F238E27FC236}">
                    <a16:creationId xmlns:a16="http://schemas.microsoft.com/office/drawing/2014/main" id="{CAC7E3EC-7479-A422-E945-D10B5E577A0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9433E26B-6C90-6748-FC93-6D5C55DC9EB7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7" name="Rectangle 9">
            <a:extLst>
              <a:ext uri="{FF2B5EF4-FFF2-40B4-BE49-F238E27FC236}">
                <a16:creationId xmlns:a16="http://schemas.microsoft.com/office/drawing/2014/main" id="{87D3979F-9160-834B-CE7B-A90148195C4E}"/>
              </a:ext>
            </a:extLst>
          </p:cNvPr>
          <p:cNvSpPr/>
          <p:nvPr/>
        </p:nvSpPr>
        <p:spPr>
          <a:xfrm>
            <a:off x="8460505" y="2385729"/>
            <a:ext cx="2164251" cy="91627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CD8654-4FF4-A7ED-9013-B2CD3FA39F0B}"/>
              </a:ext>
            </a:extLst>
          </p:cNvPr>
          <p:cNvSpPr txBox="1"/>
          <p:nvPr/>
        </p:nvSpPr>
        <p:spPr>
          <a:xfrm>
            <a:off x="518160" y="1775610"/>
            <a:ext cx="6227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Data set : </a:t>
            </a:r>
            <a:r>
              <a:rPr lang="en-IN" b="0" i="0" dirty="0">
                <a:solidFill>
                  <a:srgbClr val="555555"/>
                </a:solidFill>
                <a:effectLst/>
                <a:latin typeface="Arial" panose="020B0604020202020204" pitchFamily="34" charset="0"/>
                <a:hlinkClick r:id="rId2"/>
              </a:rPr>
              <a:t>https://trello.com/1/cards/6438c561324b51d6acb221e1/attachments/643ff55dd651987ffe1ad119/download/StockDataBANKBARODA_1.csv</a:t>
            </a:r>
            <a:endParaRPr lang="en-IN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b="0" i="0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Youtube</a:t>
            </a:r>
            <a:r>
              <a:rPr lang="en-IN" sz="2800" b="1" dirty="0">
                <a:solidFill>
                  <a:schemeClr val="bg1"/>
                </a:solidFill>
                <a:latin typeface="Arial" panose="020B0604020202020204" pitchFamily="34" charset="0"/>
              </a:rPr>
              <a:t>:  </a:t>
            </a:r>
            <a:r>
              <a:rPr lang="en-IN" dirty="0">
                <a:solidFill>
                  <a:srgbClr val="555555"/>
                </a:solidFill>
                <a:latin typeface="Arial" panose="020B0604020202020204" pitchFamily="34" charset="0"/>
                <a:hlinkClick r:id="rId3"/>
              </a:rPr>
              <a:t>https://www.youtube.com/watch?v=dQ9Qc3f0RpM&amp;t=18s</a:t>
            </a:r>
            <a:endParaRPr lang="en-IN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IN" sz="2800" b="1" dirty="0" err="1">
                <a:solidFill>
                  <a:schemeClr val="bg1"/>
                </a:solidFill>
                <a:latin typeface="Arial" panose="020B0604020202020204" pitchFamily="34" charset="0"/>
              </a:rPr>
              <a:t>ChatGpt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9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B0BCD5"/>
            </a:gs>
            <a:gs pos="86000">
              <a:schemeClr val="tx1">
                <a:lumMod val="65000"/>
                <a:lumOff val="35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453B58D2-83EC-392B-E659-0804A304F061}"/>
              </a:ext>
            </a:extLst>
          </p:cNvPr>
          <p:cNvSpPr txBox="1">
            <a:spLocks/>
          </p:cNvSpPr>
          <p:nvPr/>
        </p:nvSpPr>
        <p:spPr>
          <a:xfrm>
            <a:off x="934720" y="725589"/>
            <a:ext cx="4215766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u="sng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Contact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98875B0-6C1A-F091-ED33-ECE1BB3F7EA9}"/>
              </a:ext>
            </a:extLst>
          </p:cNvPr>
          <p:cNvGrpSpPr/>
          <p:nvPr/>
        </p:nvGrpSpPr>
        <p:grpSpPr>
          <a:xfrm>
            <a:off x="8111437" y="1435626"/>
            <a:ext cx="2209619" cy="3986747"/>
            <a:chOff x="4789978" y="1099366"/>
            <a:chExt cx="2580306" cy="4655566"/>
          </a:xfrm>
        </p:grpSpPr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FC955275-A24D-D5A8-D044-9A4596515E41}"/>
                </a:ext>
              </a:extLst>
            </p:cNvPr>
            <p:cNvSpPr/>
            <p:nvPr/>
          </p:nvSpPr>
          <p:spPr>
            <a:xfrm>
              <a:off x="4793972" y="1099366"/>
              <a:ext cx="2573455" cy="465556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AE62D7D5-BF10-2C79-09B4-A4DD74C00EA9}"/>
                </a:ext>
              </a:extLst>
            </p:cNvPr>
            <p:cNvSpPr/>
            <p:nvPr/>
          </p:nvSpPr>
          <p:spPr>
            <a:xfrm>
              <a:off x="4828452" y="1123785"/>
              <a:ext cx="2504495" cy="4606685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599C66A5-5699-D386-8A60-464369BB2886}"/>
                </a:ext>
              </a:extLst>
            </p:cNvPr>
            <p:cNvSpPr/>
            <p:nvPr/>
          </p:nvSpPr>
          <p:spPr>
            <a:xfrm>
              <a:off x="4888657" y="1203120"/>
              <a:ext cx="2384085" cy="44480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4D5F3140-138F-2775-437E-57F814B695A7}"/>
                </a:ext>
              </a:extLst>
            </p:cNvPr>
            <p:cNvSpPr/>
            <p:nvPr/>
          </p:nvSpPr>
          <p:spPr>
            <a:xfrm>
              <a:off x="4790433" y="1761624"/>
              <a:ext cx="18006" cy="158625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72861074-1158-7AF8-0BCA-76153A6C7E20}"/>
                </a:ext>
              </a:extLst>
            </p:cNvPr>
            <p:cNvSpPr/>
            <p:nvPr/>
          </p:nvSpPr>
          <p:spPr>
            <a:xfrm>
              <a:off x="4790433" y="2101968"/>
              <a:ext cx="25137" cy="316382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">
              <a:extLst>
                <a:ext uri="{FF2B5EF4-FFF2-40B4-BE49-F238E27FC236}">
                  <a16:creationId xmlns:a16="http://schemas.microsoft.com/office/drawing/2014/main" id="{70E90153-6D94-BBE3-70EE-E51C99E9ADA6}"/>
                </a:ext>
              </a:extLst>
            </p:cNvPr>
            <p:cNvSpPr/>
            <p:nvPr/>
          </p:nvSpPr>
          <p:spPr>
            <a:xfrm>
              <a:off x="4790484" y="2124694"/>
              <a:ext cx="14213" cy="26494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2">
              <a:extLst>
                <a:ext uri="{FF2B5EF4-FFF2-40B4-BE49-F238E27FC236}">
                  <a16:creationId xmlns:a16="http://schemas.microsoft.com/office/drawing/2014/main" id="{D4F9C6C0-AFD7-BD26-2DD0-DC767E3BE0E0}"/>
                </a:ext>
              </a:extLst>
            </p:cNvPr>
            <p:cNvSpPr/>
            <p:nvPr/>
          </p:nvSpPr>
          <p:spPr>
            <a:xfrm>
              <a:off x="4789978" y="2524437"/>
              <a:ext cx="25137" cy="316382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Graphic 2">
              <a:extLst>
                <a:ext uri="{FF2B5EF4-FFF2-40B4-BE49-F238E27FC236}">
                  <a16:creationId xmlns:a16="http://schemas.microsoft.com/office/drawing/2014/main" id="{3BBDE411-D5C5-D6F7-56B1-1748FF733995}"/>
                </a:ext>
              </a:extLst>
            </p:cNvPr>
            <p:cNvSpPr/>
            <p:nvPr/>
          </p:nvSpPr>
          <p:spPr>
            <a:xfrm>
              <a:off x="4789978" y="2547163"/>
              <a:ext cx="14213" cy="26494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2">
              <a:extLst>
                <a:ext uri="{FF2B5EF4-FFF2-40B4-BE49-F238E27FC236}">
                  <a16:creationId xmlns:a16="http://schemas.microsoft.com/office/drawing/2014/main" id="{2AFF9D22-7327-E4BC-F1E7-2A6E1520581D}"/>
                </a:ext>
              </a:extLst>
            </p:cNvPr>
            <p:cNvSpPr/>
            <p:nvPr/>
          </p:nvSpPr>
          <p:spPr>
            <a:xfrm>
              <a:off x="7345147" y="2208099"/>
              <a:ext cx="25137" cy="512047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Graphic 2">
              <a:extLst>
                <a:ext uri="{FF2B5EF4-FFF2-40B4-BE49-F238E27FC236}">
                  <a16:creationId xmlns:a16="http://schemas.microsoft.com/office/drawing/2014/main" id="{7F550857-1E33-73E4-CF2D-5707B5F77706}"/>
                </a:ext>
              </a:extLst>
            </p:cNvPr>
            <p:cNvSpPr/>
            <p:nvPr/>
          </p:nvSpPr>
          <p:spPr>
            <a:xfrm>
              <a:off x="7356071" y="2244908"/>
              <a:ext cx="14213" cy="428779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21DA2C5D-A294-C06F-78D2-2DE538093968}"/>
                </a:ext>
              </a:extLst>
            </p:cNvPr>
            <p:cNvSpPr/>
            <p:nvPr/>
          </p:nvSpPr>
          <p:spPr>
            <a:xfrm>
              <a:off x="7349951" y="3279292"/>
              <a:ext cx="20333" cy="350907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05FE594C-807D-D46A-4A55-ACEAEA13B20C}"/>
                </a:ext>
              </a:extLst>
            </p:cNvPr>
            <p:cNvSpPr/>
            <p:nvPr/>
          </p:nvSpPr>
          <p:spPr>
            <a:xfrm>
              <a:off x="7358753" y="3304487"/>
              <a:ext cx="11531" cy="29383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">
              <a:extLst>
                <a:ext uri="{FF2B5EF4-FFF2-40B4-BE49-F238E27FC236}">
                  <a16:creationId xmlns:a16="http://schemas.microsoft.com/office/drawing/2014/main" id="{40F2E0ED-6801-A2CB-602C-AAA9A4B6E245}"/>
                </a:ext>
              </a:extLst>
            </p:cNvPr>
            <p:cNvGrpSpPr/>
            <p:nvPr userDrawn="1"/>
          </p:nvGrpSpPr>
          <p:grpSpPr>
            <a:xfrm>
              <a:off x="6503099" y="1178658"/>
              <a:ext cx="131097" cy="134444"/>
              <a:chOff x="6503099" y="1195231"/>
              <a:chExt cx="119701" cy="108213"/>
            </a:xfrm>
          </p:grpSpPr>
          <p:sp>
            <p:nvSpPr>
              <p:cNvPr id="19" name="Oval 26">
                <a:extLst>
                  <a:ext uri="{FF2B5EF4-FFF2-40B4-BE49-F238E27FC236}">
                    <a16:creationId xmlns:a16="http://schemas.microsoft.com/office/drawing/2014/main" id="{8D17088E-12BA-E9D4-F0A4-E46E5CD0BB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3099" y="1195231"/>
                <a:ext cx="119701" cy="10821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27">
                <a:extLst>
                  <a:ext uri="{FF2B5EF4-FFF2-40B4-BE49-F238E27FC236}">
                    <a16:creationId xmlns:a16="http://schemas.microsoft.com/office/drawing/2014/main" id="{4B3E501E-9280-1CB5-7E2B-427B5B2831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0581" y="1201994"/>
                <a:ext cx="104739" cy="94686"/>
              </a:xfrm>
              <a:prstGeom prst="ellipse">
                <a:avLst/>
              </a:prstGeom>
              <a:solidFill>
                <a:srgbClr val="070808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8">
                <a:extLst>
                  <a:ext uri="{FF2B5EF4-FFF2-40B4-BE49-F238E27FC236}">
                    <a16:creationId xmlns:a16="http://schemas.microsoft.com/office/drawing/2014/main" id="{0782A9E7-ED0F-3619-0E9B-41F12C787CD5}"/>
                  </a:ext>
                </a:extLst>
              </p:cNvPr>
              <p:cNvSpPr/>
              <p:nvPr/>
            </p:nvSpPr>
            <p:spPr>
              <a:xfrm>
                <a:off x="6537065" y="1225936"/>
                <a:ext cx="51770" cy="4680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9">
                <a:extLst>
                  <a:ext uri="{FF2B5EF4-FFF2-40B4-BE49-F238E27FC236}">
                    <a16:creationId xmlns:a16="http://schemas.microsoft.com/office/drawing/2014/main" id="{76880BCB-E659-C390-0AE9-8902A84F2DBF}"/>
                  </a:ext>
                </a:extLst>
              </p:cNvPr>
              <p:cNvSpPr/>
              <p:nvPr/>
            </p:nvSpPr>
            <p:spPr>
              <a:xfrm>
                <a:off x="6549220" y="1236925"/>
                <a:ext cx="27463" cy="24827"/>
              </a:xfrm>
              <a:prstGeom prst="ellipse">
                <a:avLst/>
              </a:prstGeom>
              <a:solidFill>
                <a:srgbClr val="081422"/>
              </a:solidFill>
              <a:ln w="6728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id="{F902D6F2-9298-4796-5F95-BEEFE1D318AF}"/>
                </a:ext>
              </a:extLst>
            </p:cNvPr>
            <p:cNvSpPr/>
            <p:nvPr userDrawn="1"/>
          </p:nvSpPr>
          <p:spPr>
            <a:xfrm flipH="1">
              <a:off x="4792220" y="1780535"/>
              <a:ext cx="9559" cy="120803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13DFC2-B521-3452-9548-947282EFA823}"/>
              </a:ext>
            </a:extLst>
          </p:cNvPr>
          <p:cNvSpPr/>
          <p:nvPr/>
        </p:nvSpPr>
        <p:spPr>
          <a:xfrm>
            <a:off x="750720" y="1686001"/>
            <a:ext cx="4367541" cy="1158307"/>
          </a:xfrm>
          <a:prstGeom prst="roundRect">
            <a:avLst/>
          </a:prstGeom>
          <a:gradFill>
            <a:gsLst>
              <a:gs pos="81000">
                <a:schemeClr val="accent5"/>
              </a:gs>
              <a:gs pos="38000">
                <a:schemeClr val="tx1">
                  <a:lumMod val="50000"/>
                  <a:lumOff val="5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      For any queries,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      feel free to reach out at </a:t>
            </a:r>
          </a:p>
          <a:p>
            <a:pPr algn="ctr"/>
            <a:endParaRPr lang="en-IN" sz="2400" dirty="0"/>
          </a:p>
          <a:p>
            <a:pPr algn="ctr"/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20B2D1-9C61-79C0-A6D0-B9817FF909B1}"/>
              </a:ext>
            </a:extLst>
          </p:cNvPr>
          <p:cNvSpPr txBox="1"/>
          <p:nvPr/>
        </p:nvSpPr>
        <p:spPr>
          <a:xfrm>
            <a:off x="2113280" y="3732288"/>
            <a:ext cx="4977113" cy="161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hlinkClick r:id="rId2"/>
              </a:rPr>
              <a:t>satishnagar248@gmail.com</a:t>
            </a:r>
            <a:endParaRPr lang="en-US" sz="28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b="1" dirty="0"/>
              <a:t>www.linkedin.com/in/satish-nagar-nilu</a:t>
            </a:r>
            <a:endParaRPr lang="en-US" sz="2800" b="1" dirty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4063AC-EBB9-EE98-EE96-CEA4AFB94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86" y="4001663"/>
            <a:ext cx="440397" cy="385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7FAB0DE-23FC-69F7-9BA6-C2CFBC369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03" y="4506140"/>
            <a:ext cx="440397" cy="38589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7D67F4A8-C183-E995-46C4-1E777589021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6634330"/>
                  </p:ext>
                </p:extLst>
              </p:nvPr>
            </p:nvGraphicFramePr>
            <p:xfrm>
              <a:off x="10461047" y="5257887"/>
              <a:ext cx="1402727" cy="1281802"/>
            </p:xfrm>
            <a:graphic>
              <a:graphicData uri="http://schemas.microsoft.com/office/powerpoint/2016/slidezoom">
                <pslz:sldZm>
                  <pslz:sldZmObj sldId="349" cId="1456102867">
                    <pslz:zmPr id="{80C5F780-F03F-4120-B50B-A27C986E43B2}" imageType="cover" transitionDur="1000" showBg="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02727" cy="128180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D67F4A8-C183-E995-46C4-1E77758902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047" y="5257887"/>
                <a:ext cx="1402727" cy="12818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6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chemeClr val="tx1">
                <a:lumMod val="85000"/>
                <a:lumOff val="15000"/>
                <a:alpha val="58000"/>
              </a:schemeClr>
            </a:gs>
            <a:gs pos="86000">
              <a:schemeClr val="tx1">
                <a:lumMod val="65000"/>
                <a:lumOff val="35000"/>
              </a:schemeClr>
            </a:gs>
            <a:gs pos="0">
              <a:schemeClr val="accent1">
                <a:lumMod val="60000"/>
                <a:lumOff val="4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44BE5F-69DB-51FE-BFFF-626B4FFD2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1904149"/>
            <a:ext cx="9377046" cy="2871051"/>
          </a:xfrm>
          <a:gradFill>
            <a:gsLst>
              <a:gs pos="43000">
                <a:schemeClr val="tx1">
                  <a:lumMod val="85000"/>
                  <a:lumOff val="1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</p:spPr>
        <p:txBody>
          <a:bodyPr>
            <a:normAutofit/>
          </a:bodyPr>
          <a:lstStyle/>
          <a:p>
            <a:r>
              <a:rPr lang="en-IN" sz="9600" b="1" dirty="0">
                <a:gradFill>
                  <a:gsLst>
                    <a:gs pos="53000">
                      <a:srgbClr val="FFFF00"/>
                    </a:gs>
                    <a:gs pos="70000">
                      <a:schemeClr val="accent5"/>
                    </a:gs>
                    <a:gs pos="29000">
                      <a:srgbClr val="002060"/>
                    </a:gs>
                  </a:gsLst>
                  <a:lin ang="6600000" scaled="0"/>
                </a:gradFill>
                <a:latin typeface="Aharoni" panose="02010803020104030203" pitchFamily="2" charset="-79"/>
                <a:cs typeface="Aharoni" panose="02010803020104030203" pitchFamily="2" charset="-79"/>
              </a:rPr>
              <a:t>Thank-you</a:t>
            </a:r>
            <a:r>
              <a:rPr lang="en-IN" sz="9600" b="1" dirty="0">
                <a:gradFill>
                  <a:gsLst>
                    <a:gs pos="53000">
                      <a:srgbClr val="FFFF00"/>
                    </a:gs>
                    <a:gs pos="70000">
                      <a:schemeClr val="accent5"/>
                    </a:gs>
                    <a:gs pos="29000">
                      <a:srgbClr val="002060"/>
                    </a:gs>
                  </a:gsLst>
                  <a:lin ang="6600000" scaled="0"/>
                </a:gra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</a:t>
            </a:r>
            <a:endParaRPr lang="en-IN" sz="9600" b="1" dirty="0">
              <a:gradFill>
                <a:gsLst>
                  <a:gs pos="53000">
                    <a:srgbClr val="FFFF00"/>
                  </a:gs>
                  <a:gs pos="70000">
                    <a:schemeClr val="accent5"/>
                  </a:gs>
                  <a:gs pos="29000">
                    <a:srgbClr val="002060"/>
                  </a:gs>
                </a:gsLst>
                <a:lin ang="6600000" scaled="0"/>
              </a:gra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61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</p:txBody>
      </p:sp>
      <p:grpSp>
        <p:nvGrpSpPr>
          <p:cNvPr id="11" name="Group 246">
            <a:extLst>
              <a:ext uri="{FF2B5EF4-FFF2-40B4-BE49-F238E27FC236}">
                <a16:creationId xmlns:a16="http://schemas.microsoft.com/office/drawing/2014/main" id="{15B5E8F0-B9A3-3CBC-25E9-B7355D390006}"/>
              </a:ext>
            </a:extLst>
          </p:cNvPr>
          <p:cNvGrpSpPr/>
          <p:nvPr/>
        </p:nvGrpSpPr>
        <p:grpSpPr>
          <a:xfrm>
            <a:off x="8990626" y="2331495"/>
            <a:ext cx="2932712" cy="3144721"/>
            <a:chOff x="7053942" y="1338468"/>
            <a:chExt cx="5178581" cy="5552948"/>
          </a:xfrm>
        </p:grpSpPr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C5A8A10A-F725-B7F7-6EA0-CAEB7454780D}"/>
                </a:ext>
              </a:extLst>
            </p:cNvPr>
            <p:cNvSpPr/>
            <p:nvPr/>
          </p:nvSpPr>
          <p:spPr>
            <a:xfrm>
              <a:off x="7053942" y="308887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C90A774E-A1BC-93B2-09AA-FDDC379DFA91}"/>
                </a:ext>
              </a:extLst>
            </p:cNvPr>
            <p:cNvSpPr/>
            <p:nvPr/>
          </p:nvSpPr>
          <p:spPr>
            <a:xfrm>
              <a:off x="7053942" y="240640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9904A1AE-EC33-5796-B6AA-5C0ECDA632B1}"/>
                </a:ext>
              </a:extLst>
            </p:cNvPr>
            <p:cNvSpPr/>
            <p:nvPr/>
          </p:nvSpPr>
          <p:spPr>
            <a:xfrm>
              <a:off x="7053942" y="4453806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F4514064-E457-1455-9B4A-589808C85F1A}"/>
                </a:ext>
              </a:extLst>
            </p:cNvPr>
            <p:cNvSpPr/>
            <p:nvPr/>
          </p:nvSpPr>
          <p:spPr>
            <a:xfrm>
              <a:off x="7053942" y="3771340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3">
              <a:extLst>
                <a:ext uri="{FF2B5EF4-FFF2-40B4-BE49-F238E27FC236}">
                  <a16:creationId xmlns:a16="http://schemas.microsoft.com/office/drawing/2014/main" id="{DD19DCE2-E152-6FD8-B64B-8AEFC3D1E9F3}"/>
                </a:ext>
              </a:extLst>
            </p:cNvPr>
            <p:cNvSpPr/>
            <p:nvPr/>
          </p:nvSpPr>
          <p:spPr>
            <a:xfrm>
              <a:off x="7053942" y="5136272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3">
              <a:extLst>
                <a:ext uri="{FF2B5EF4-FFF2-40B4-BE49-F238E27FC236}">
                  <a16:creationId xmlns:a16="http://schemas.microsoft.com/office/drawing/2014/main" id="{5F821E16-E79D-26D0-D54A-B5BA6204DF38}"/>
                </a:ext>
              </a:extLst>
            </p:cNvPr>
            <p:cNvSpPr/>
            <p:nvPr/>
          </p:nvSpPr>
          <p:spPr>
            <a:xfrm>
              <a:off x="7942143" y="1338468"/>
              <a:ext cx="4290380" cy="555294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6943"/>
                <a:gd name="connsiteX1" fmla="*/ 3778190 w 4282295"/>
                <a:gd name="connsiteY1" fmla="*/ 5521778 h 5526943"/>
                <a:gd name="connsiteX2" fmla="*/ 3355852 w 4282295"/>
                <a:gd name="connsiteY2" fmla="*/ 2713550 h 5526943"/>
                <a:gd name="connsiteX3" fmla="*/ 2420497 w 4282295"/>
                <a:gd name="connsiteY3" fmla="*/ 3592898 h 5526943"/>
                <a:gd name="connsiteX4" fmla="*/ 2199327 w 4282295"/>
                <a:gd name="connsiteY4" fmla="*/ 3798353 h 5526943"/>
                <a:gd name="connsiteX5" fmla="*/ 1775369 w 4282295"/>
                <a:gd name="connsiteY5" fmla="*/ 3941894 h 5526943"/>
                <a:gd name="connsiteX6" fmla="*/ 1410466 w 4282295"/>
                <a:gd name="connsiteY6" fmla="*/ 3933036 h 5526943"/>
                <a:gd name="connsiteX7" fmla="*/ 1125478 w 4282295"/>
                <a:gd name="connsiteY7" fmla="*/ 3837024 h 5526943"/>
                <a:gd name="connsiteX8" fmla="*/ 689995 w 4282295"/>
                <a:gd name="connsiteY8" fmla="*/ 3549845 h 5526943"/>
                <a:gd name="connsiteX9" fmla="*/ 264037 w 4282295"/>
                <a:gd name="connsiteY9" fmla="*/ 3194182 h 5526943"/>
                <a:gd name="connsiteX10" fmla="*/ 98492 w 4282295"/>
                <a:gd name="connsiteY10" fmla="*/ 3017874 h 5526943"/>
                <a:gd name="connsiteX11" fmla="*/ 6671 w 4282295"/>
                <a:gd name="connsiteY11" fmla="*/ 2873094 h 5526943"/>
                <a:gd name="connsiteX12" fmla="*/ 21435 w 4282295"/>
                <a:gd name="connsiteY12" fmla="*/ 2712883 h 5526943"/>
                <a:gd name="connsiteX13" fmla="*/ 110399 w 4282295"/>
                <a:gd name="connsiteY13" fmla="*/ 2661829 h 5526943"/>
                <a:gd name="connsiteX14" fmla="*/ 141641 w 4282295"/>
                <a:gd name="connsiteY14" fmla="*/ 2674688 h 5526943"/>
                <a:gd name="connsiteX15" fmla="*/ 321663 w 4282295"/>
                <a:gd name="connsiteY15" fmla="*/ 3121411 h 5526943"/>
                <a:gd name="connsiteX16" fmla="*/ 554740 w 4282295"/>
                <a:gd name="connsiteY16" fmla="*/ 3222090 h 5526943"/>
                <a:gd name="connsiteX17" fmla="*/ 756194 w 4282295"/>
                <a:gd name="connsiteY17" fmla="*/ 3043496 h 5526943"/>
                <a:gd name="connsiteX18" fmla="*/ 1066137 w 4282295"/>
                <a:gd name="connsiteY18" fmla="*/ 2456090 h 5526943"/>
                <a:gd name="connsiteX19" fmla="*/ 1072805 w 4282295"/>
                <a:gd name="connsiteY19" fmla="*/ 2199295 h 5526943"/>
                <a:gd name="connsiteX20" fmla="*/ 1040134 w 4282295"/>
                <a:gd name="connsiteY20" fmla="*/ 2189294 h 5526943"/>
                <a:gd name="connsiteX21" fmla="*/ 1038801 w 4282295"/>
                <a:gd name="connsiteY21" fmla="*/ 2130811 h 5526943"/>
                <a:gd name="connsiteX22" fmla="*/ 1206060 w 4282295"/>
                <a:gd name="connsiteY22" fmla="*/ 2264351 h 5526943"/>
                <a:gd name="connsiteX23" fmla="*/ 1500572 w 4282295"/>
                <a:gd name="connsiteY23" fmla="*/ 2431515 h 5526943"/>
                <a:gd name="connsiteX24" fmla="*/ 1670213 w 4282295"/>
                <a:gd name="connsiteY24" fmla="*/ 2396177 h 5526943"/>
                <a:gd name="connsiteX25" fmla="*/ 1834464 w 4282295"/>
                <a:gd name="connsiteY25" fmla="*/ 2303662 h 5526943"/>
                <a:gd name="connsiteX26" fmla="*/ 2425260 w 4282295"/>
                <a:gd name="connsiteY26" fmla="*/ 1744953 h 5526943"/>
                <a:gd name="connsiteX27" fmla="*/ 2620903 w 4282295"/>
                <a:gd name="connsiteY27" fmla="*/ 1523782 h 5526943"/>
                <a:gd name="connsiteX28" fmla="*/ 2795877 w 4282295"/>
                <a:gd name="connsiteY28" fmla="*/ 1307089 h 5526943"/>
                <a:gd name="connsiteX29" fmla="*/ 2963327 w 4282295"/>
                <a:gd name="connsiteY29" fmla="*/ 1012195 h 5526943"/>
                <a:gd name="connsiteX30" fmla="*/ 3094867 w 4282295"/>
                <a:gd name="connsiteY30" fmla="*/ 599667 h 5526943"/>
                <a:gd name="connsiteX31" fmla="*/ 3097534 w 4282295"/>
                <a:gd name="connsiteY31" fmla="*/ 586237 h 5526943"/>
                <a:gd name="connsiteX32" fmla="*/ 3103820 w 4282295"/>
                <a:gd name="connsiteY32" fmla="*/ 543469 h 5526943"/>
                <a:gd name="connsiteX33" fmla="*/ 3111250 w 4282295"/>
                <a:gd name="connsiteY33" fmla="*/ 537469 h 5526943"/>
                <a:gd name="connsiteX34" fmla="*/ 4269599 w 4282295"/>
                <a:gd name="connsiteY34" fmla="*/ 0 h 5526943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311159"/>
                <a:gd name="connsiteY0" fmla="*/ 5532082 h 5542558"/>
                <a:gd name="connsiteX1" fmla="*/ 3778190 w 4311159"/>
                <a:gd name="connsiteY1" fmla="*/ 5542558 h 5542558"/>
                <a:gd name="connsiteX2" fmla="*/ 3355852 w 4311159"/>
                <a:gd name="connsiteY2" fmla="*/ 2734330 h 5542558"/>
                <a:gd name="connsiteX3" fmla="*/ 2420497 w 4311159"/>
                <a:gd name="connsiteY3" fmla="*/ 3613678 h 5542558"/>
                <a:gd name="connsiteX4" fmla="*/ 2199327 w 4311159"/>
                <a:gd name="connsiteY4" fmla="*/ 3819133 h 5542558"/>
                <a:gd name="connsiteX5" fmla="*/ 1775369 w 4311159"/>
                <a:gd name="connsiteY5" fmla="*/ 3962674 h 5542558"/>
                <a:gd name="connsiteX6" fmla="*/ 1410466 w 4311159"/>
                <a:gd name="connsiteY6" fmla="*/ 3953816 h 5542558"/>
                <a:gd name="connsiteX7" fmla="*/ 1125478 w 4311159"/>
                <a:gd name="connsiteY7" fmla="*/ 3857804 h 5542558"/>
                <a:gd name="connsiteX8" fmla="*/ 689995 w 4311159"/>
                <a:gd name="connsiteY8" fmla="*/ 3570625 h 5542558"/>
                <a:gd name="connsiteX9" fmla="*/ 264037 w 4311159"/>
                <a:gd name="connsiteY9" fmla="*/ 3214962 h 5542558"/>
                <a:gd name="connsiteX10" fmla="*/ 98492 w 4311159"/>
                <a:gd name="connsiteY10" fmla="*/ 3038654 h 5542558"/>
                <a:gd name="connsiteX11" fmla="*/ 6671 w 4311159"/>
                <a:gd name="connsiteY11" fmla="*/ 2893874 h 5542558"/>
                <a:gd name="connsiteX12" fmla="*/ 21435 w 4311159"/>
                <a:gd name="connsiteY12" fmla="*/ 2733663 h 5542558"/>
                <a:gd name="connsiteX13" fmla="*/ 110399 w 4311159"/>
                <a:gd name="connsiteY13" fmla="*/ 2682609 h 5542558"/>
                <a:gd name="connsiteX14" fmla="*/ 141641 w 4311159"/>
                <a:gd name="connsiteY14" fmla="*/ 2695468 h 5542558"/>
                <a:gd name="connsiteX15" fmla="*/ 321663 w 4311159"/>
                <a:gd name="connsiteY15" fmla="*/ 3142191 h 5542558"/>
                <a:gd name="connsiteX16" fmla="*/ 554740 w 4311159"/>
                <a:gd name="connsiteY16" fmla="*/ 3242870 h 5542558"/>
                <a:gd name="connsiteX17" fmla="*/ 756194 w 4311159"/>
                <a:gd name="connsiteY17" fmla="*/ 3064276 h 5542558"/>
                <a:gd name="connsiteX18" fmla="*/ 1066137 w 4311159"/>
                <a:gd name="connsiteY18" fmla="*/ 2476870 h 5542558"/>
                <a:gd name="connsiteX19" fmla="*/ 1072805 w 4311159"/>
                <a:gd name="connsiteY19" fmla="*/ 2220075 h 5542558"/>
                <a:gd name="connsiteX20" fmla="*/ 1040134 w 4311159"/>
                <a:gd name="connsiteY20" fmla="*/ 2210074 h 5542558"/>
                <a:gd name="connsiteX21" fmla="*/ 1038801 w 4311159"/>
                <a:gd name="connsiteY21" fmla="*/ 2151591 h 5542558"/>
                <a:gd name="connsiteX22" fmla="*/ 1206060 w 4311159"/>
                <a:gd name="connsiteY22" fmla="*/ 2285131 h 5542558"/>
                <a:gd name="connsiteX23" fmla="*/ 1500572 w 4311159"/>
                <a:gd name="connsiteY23" fmla="*/ 2452295 h 5542558"/>
                <a:gd name="connsiteX24" fmla="*/ 1670213 w 4311159"/>
                <a:gd name="connsiteY24" fmla="*/ 2416957 h 5542558"/>
                <a:gd name="connsiteX25" fmla="*/ 1834464 w 4311159"/>
                <a:gd name="connsiteY25" fmla="*/ 2324442 h 5542558"/>
                <a:gd name="connsiteX26" fmla="*/ 2425260 w 4311159"/>
                <a:gd name="connsiteY26" fmla="*/ 1765733 h 5542558"/>
                <a:gd name="connsiteX27" fmla="*/ 2620903 w 4311159"/>
                <a:gd name="connsiteY27" fmla="*/ 1544562 h 5542558"/>
                <a:gd name="connsiteX28" fmla="*/ 2795877 w 4311159"/>
                <a:gd name="connsiteY28" fmla="*/ 1327869 h 5542558"/>
                <a:gd name="connsiteX29" fmla="*/ 2963327 w 4311159"/>
                <a:gd name="connsiteY29" fmla="*/ 1032975 h 5542558"/>
                <a:gd name="connsiteX30" fmla="*/ 3094867 w 4311159"/>
                <a:gd name="connsiteY30" fmla="*/ 620447 h 5542558"/>
                <a:gd name="connsiteX31" fmla="*/ 3097534 w 4311159"/>
                <a:gd name="connsiteY31" fmla="*/ 607017 h 5542558"/>
                <a:gd name="connsiteX32" fmla="*/ 3103820 w 4311159"/>
                <a:gd name="connsiteY32" fmla="*/ 564249 h 5542558"/>
                <a:gd name="connsiteX33" fmla="*/ 3111250 w 4311159"/>
                <a:gd name="connsiteY33" fmla="*/ 558249 h 5542558"/>
                <a:gd name="connsiteX34" fmla="*/ 4311159 w 4311159"/>
                <a:gd name="connsiteY34" fmla="*/ 0 h 5542558"/>
                <a:gd name="connsiteX0" fmla="*/ 4282295 w 4282295"/>
                <a:gd name="connsiteY0" fmla="*/ 5542472 h 5552948"/>
                <a:gd name="connsiteX1" fmla="*/ 3778190 w 4282295"/>
                <a:gd name="connsiteY1" fmla="*/ 5552948 h 5552948"/>
                <a:gd name="connsiteX2" fmla="*/ 3355852 w 4282295"/>
                <a:gd name="connsiteY2" fmla="*/ 2744720 h 5552948"/>
                <a:gd name="connsiteX3" fmla="*/ 2420497 w 4282295"/>
                <a:gd name="connsiteY3" fmla="*/ 3624068 h 5552948"/>
                <a:gd name="connsiteX4" fmla="*/ 2199327 w 4282295"/>
                <a:gd name="connsiteY4" fmla="*/ 3829523 h 5552948"/>
                <a:gd name="connsiteX5" fmla="*/ 1775369 w 4282295"/>
                <a:gd name="connsiteY5" fmla="*/ 3973064 h 5552948"/>
                <a:gd name="connsiteX6" fmla="*/ 1410466 w 4282295"/>
                <a:gd name="connsiteY6" fmla="*/ 3964206 h 5552948"/>
                <a:gd name="connsiteX7" fmla="*/ 1125478 w 4282295"/>
                <a:gd name="connsiteY7" fmla="*/ 3868194 h 5552948"/>
                <a:gd name="connsiteX8" fmla="*/ 689995 w 4282295"/>
                <a:gd name="connsiteY8" fmla="*/ 3581015 h 5552948"/>
                <a:gd name="connsiteX9" fmla="*/ 264037 w 4282295"/>
                <a:gd name="connsiteY9" fmla="*/ 3225352 h 5552948"/>
                <a:gd name="connsiteX10" fmla="*/ 98492 w 4282295"/>
                <a:gd name="connsiteY10" fmla="*/ 3049044 h 5552948"/>
                <a:gd name="connsiteX11" fmla="*/ 6671 w 4282295"/>
                <a:gd name="connsiteY11" fmla="*/ 2904264 h 5552948"/>
                <a:gd name="connsiteX12" fmla="*/ 21435 w 4282295"/>
                <a:gd name="connsiteY12" fmla="*/ 2744053 h 5552948"/>
                <a:gd name="connsiteX13" fmla="*/ 110399 w 4282295"/>
                <a:gd name="connsiteY13" fmla="*/ 2692999 h 5552948"/>
                <a:gd name="connsiteX14" fmla="*/ 141641 w 4282295"/>
                <a:gd name="connsiteY14" fmla="*/ 2705858 h 5552948"/>
                <a:gd name="connsiteX15" fmla="*/ 321663 w 4282295"/>
                <a:gd name="connsiteY15" fmla="*/ 3152581 h 5552948"/>
                <a:gd name="connsiteX16" fmla="*/ 554740 w 4282295"/>
                <a:gd name="connsiteY16" fmla="*/ 3253260 h 5552948"/>
                <a:gd name="connsiteX17" fmla="*/ 756194 w 4282295"/>
                <a:gd name="connsiteY17" fmla="*/ 3074666 h 5552948"/>
                <a:gd name="connsiteX18" fmla="*/ 1066137 w 4282295"/>
                <a:gd name="connsiteY18" fmla="*/ 2487260 h 5552948"/>
                <a:gd name="connsiteX19" fmla="*/ 1072805 w 4282295"/>
                <a:gd name="connsiteY19" fmla="*/ 2230465 h 5552948"/>
                <a:gd name="connsiteX20" fmla="*/ 1040134 w 4282295"/>
                <a:gd name="connsiteY20" fmla="*/ 2220464 h 5552948"/>
                <a:gd name="connsiteX21" fmla="*/ 1038801 w 4282295"/>
                <a:gd name="connsiteY21" fmla="*/ 2161981 h 5552948"/>
                <a:gd name="connsiteX22" fmla="*/ 1206060 w 4282295"/>
                <a:gd name="connsiteY22" fmla="*/ 2295521 h 5552948"/>
                <a:gd name="connsiteX23" fmla="*/ 1500572 w 4282295"/>
                <a:gd name="connsiteY23" fmla="*/ 2462685 h 5552948"/>
                <a:gd name="connsiteX24" fmla="*/ 1670213 w 4282295"/>
                <a:gd name="connsiteY24" fmla="*/ 2427347 h 5552948"/>
                <a:gd name="connsiteX25" fmla="*/ 1834464 w 4282295"/>
                <a:gd name="connsiteY25" fmla="*/ 2334832 h 5552948"/>
                <a:gd name="connsiteX26" fmla="*/ 2425260 w 4282295"/>
                <a:gd name="connsiteY26" fmla="*/ 1776123 h 5552948"/>
                <a:gd name="connsiteX27" fmla="*/ 2620903 w 4282295"/>
                <a:gd name="connsiteY27" fmla="*/ 1554952 h 5552948"/>
                <a:gd name="connsiteX28" fmla="*/ 2795877 w 4282295"/>
                <a:gd name="connsiteY28" fmla="*/ 1338259 h 5552948"/>
                <a:gd name="connsiteX29" fmla="*/ 2963327 w 4282295"/>
                <a:gd name="connsiteY29" fmla="*/ 1043365 h 5552948"/>
                <a:gd name="connsiteX30" fmla="*/ 3094867 w 4282295"/>
                <a:gd name="connsiteY30" fmla="*/ 630837 h 5552948"/>
                <a:gd name="connsiteX31" fmla="*/ 3097534 w 4282295"/>
                <a:gd name="connsiteY31" fmla="*/ 617407 h 5552948"/>
                <a:gd name="connsiteX32" fmla="*/ 3103820 w 4282295"/>
                <a:gd name="connsiteY32" fmla="*/ 574639 h 5552948"/>
                <a:gd name="connsiteX33" fmla="*/ 3111250 w 4282295"/>
                <a:gd name="connsiteY33" fmla="*/ 568639 h 5552948"/>
                <a:gd name="connsiteX34" fmla="*/ 4269599 w 4282295"/>
                <a:gd name="connsiteY34" fmla="*/ 0 h 5552948"/>
                <a:gd name="connsiteX0" fmla="*/ 4282295 w 4311159"/>
                <a:gd name="connsiteY0" fmla="*/ 5542472 h 5552948"/>
                <a:gd name="connsiteX1" fmla="*/ 3778190 w 4311159"/>
                <a:gd name="connsiteY1" fmla="*/ 5552948 h 5552948"/>
                <a:gd name="connsiteX2" fmla="*/ 3355852 w 4311159"/>
                <a:gd name="connsiteY2" fmla="*/ 2744720 h 5552948"/>
                <a:gd name="connsiteX3" fmla="*/ 2420497 w 4311159"/>
                <a:gd name="connsiteY3" fmla="*/ 3624068 h 5552948"/>
                <a:gd name="connsiteX4" fmla="*/ 2199327 w 4311159"/>
                <a:gd name="connsiteY4" fmla="*/ 3829523 h 5552948"/>
                <a:gd name="connsiteX5" fmla="*/ 1775369 w 4311159"/>
                <a:gd name="connsiteY5" fmla="*/ 3973064 h 5552948"/>
                <a:gd name="connsiteX6" fmla="*/ 1410466 w 4311159"/>
                <a:gd name="connsiteY6" fmla="*/ 3964206 h 5552948"/>
                <a:gd name="connsiteX7" fmla="*/ 1125478 w 4311159"/>
                <a:gd name="connsiteY7" fmla="*/ 3868194 h 5552948"/>
                <a:gd name="connsiteX8" fmla="*/ 689995 w 4311159"/>
                <a:gd name="connsiteY8" fmla="*/ 3581015 h 5552948"/>
                <a:gd name="connsiteX9" fmla="*/ 264037 w 4311159"/>
                <a:gd name="connsiteY9" fmla="*/ 3225352 h 5552948"/>
                <a:gd name="connsiteX10" fmla="*/ 98492 w 4311159"/>
                <a:gd name="connsiteY10" fmla="*/ 3049044 h 5552948"/>
                <a:gd name="connsiteX11" fmla="*/ 6671 w 4311159"/>
                <a:gd name="connsiteY11" fmla="*/ 2904264 h 5552948"/>
                <a:gd name="connsiteX12" fmla="*/ 21435 w 4311159"/>
                <a:gd name="connsiteY12" fmla="*/ 2744053 h 5552948"/>
                <a:gd name="connsiteX13" fmla="*/ 110399 w 4311159"/>
                <a:gd name="connsiteY13" fmla="*/ 2692999 h 5552948"/>
                <a:gd name="connsiteX14" fmla="*/ 141641 w 4311159"/>
                <a:gd name="connsiteY14" fmla="*/ 2705858 h 5552948"/>
                <a:gd name="connsiteX15" fmla="*/ 321663 w 4311159"/>
                <a:gd name="connsiteY15" fmla="*/ 3152581 h 5552948"/>
                <a:gd name="connsiteX16" fmla="*/ 554740 w 4311159"/>
                <a:gd name="connsiteY16" fmla="*/ 3253260 h 5552948"/>
                <a:gd name="connsiteX17" fmla="*/ 756194 w 4311159"/>
                <a:gd name="connsiteY17" fmla="*/ 3074666 h 5552948"/>
                <a:gd name="connsiteX18" fmla="*/ 1066137 w 4311159"/>
                <a:gd name="connsiteY18" fmla="*/ 2487260 h 5552948"/>
                <a:gd name="connsiteX19" fmla="*/ 1072805 w 4311159"/>
                <a:gd name="connsiteY19" fmla="*/ 2230465 h 5552948"/>
                <a:gd name="connsiteX20" fmla="*/ 1040134 w 4311159"/>
                <a:gd name="connsiteY20" fmla="*/ 2220464 h 5552948"/>
                <a:gd name="connsiteX21" fmla="*/ 1038801 w 4311159"/>
                <a:gd name="connsiteY21" fmla="*/ 2161981 h 5552948"/>
                <a:gd name="connsiteX22" fmla="*/ 1206060 w 4311159"/>
                <a:gd name="connsiteY22" fmla="*/ 2295521 h 5552948"/>
                <a:gd name="connsiteX23" fmla="*/ 1500572 w 4311159"/>
                <a:gd name="connsiteY23" fmla="*/ 2462685 h 5552948"/>
                <a:gd name="connsiteX24" fmla="*/ 1670213 w 4311159"/>
                <a:gd name="connsiteY24" fmla="*/ 2427347 h 5552948"/>
                <a:gd name="connsiteX25" fmla="*/ 1834464 w 4311159"/>
                <a:gd name="connsiteY25" fmla="*/ 2334832 h 5552948"/>
                <a:gd name="connsiteX26" fmla="*/ 2425260 w 4311159"/>
                <a:gd name="connsiteY26" fmla="*/ 1776123 h 5552948"/>
                <a:gd name="connsiteX27" fmla="*/ 2620903 w 4311159"/>
                <a:gd name="connsiteY27" fmla="*/ 1554952 h 5552948"/>
                <a:gd name="connsiteX28" fmla="*/ 2795877 w 4311159"/>
                <a:gd name="connsiteY28" fmla="*/ 1338259 h 5552948"/>
                <a:gd name="connsiteX29" fmla="*/ 2963327 w 4311159"/>
                <a:gd name="connsiteY29" fmla="*/ 1043365 h 5552948"/>
                <a:gd name="connsiteX30" fmla="*/ 3094867 w 4311159"/>
                <a:gd name="connsiteY30" fmla="*/ 630837 h 5552948"/>
                <a:gd name="connsiteX31" fmla="*/ 3097534 w 4311159"/>
                <a:gd name="connsiteY31" fmla="*/ 617407 h 5552948"/>
                <a:gd name="connsiteX32" fmla="*/ 3103820 w 4311159"/>
                <a:gd name="connsiteY32" fmla="*/ 574639 h 5552948"/>
                <a:gd name="connsiteX33" fmla="*/ 3111250 w 4311159"/>
                <a:gd name="connsiteY33" fmla="*/ 568639 h 5552948"/>
                <a:gd name="connsiteX34" fmla="*/ 4311159 w 431115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103820 w 4290379"/>
                <a:gd name="connsiteY31" fmla="*/ 574639 h 5552948"/>
                <a:gd name="connsiteX32" fmla="*/ 3111250 w 4290379"/>
                <a:gd name="connsiteY32" fmla="*/ 568639 h 5552948"/>
                <a:gd name="connsiteX33" fmla="*/ 4290379 w 4290379"/>
                <a:gd name="connsiteY33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1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90379" h="5552948">
                  <a:moveTo>
                    <a:pt x="4282295" y="5542472"/>
                  </a:moveTo>
                  <a:lnTo>
                    <a:pt x="3778190" y="5552948"/>
                  </a:lnTo>
                  <a:cubicBezTo>
                    <a:pt x="3738834" y="5110482"/>
                    <a:pt x="3406398" y="3084572"/>
                    <a:pt x="3355852" y="2744720"/>
                  </a:cubicBezTo>
                  <a:cubicBezTo>
                    <a:pt x="3083317" y="2985401"/>
                    <a:pt x="2613251" y="3443268"/>
                    <a:pt x="2420497" y="3624068"/>
                  </a:cubicBezTo>
                  <a:cubicBezTo>
                    <a:pt x="2227743" y="3804869"/>
                    <a:pt x="2281813" y="3771706"/>
                    <a:pt x="2199327" y="3829523"/>
                  </a:cubicBezTo>
                  <a:cubicBezTo>
                    <a:pt x="2074835" y="3916772"/>
                    <a:pt x="1923102" y="3949918"/>
                    <a:pt x="1775369" y="3973064"/>
                  </a:cubicBezTo>
                  <a:cubicBezTo>
                    <a:pt x="1653639" y="3992209"/>
                    <a:pt x="1531434" y="3988304"/>
                    <a:pt x="1410466" y="3964206"/>
                  </a:cubicBezTo>
                  <a:cubicBezTo>
                    <a:pt x="1311882" y="3944489"/>
                    <a:pt x="1216156" y="3911533"/>
                    <a:pt x="1125478" y="3868194"/>
                  </a:cubicBezTo>
                  <a:cubicBezTo>
                    <a:pt x="967077" y="3792565"/>
                    <a:pt x="833569" y="3688155"/>
                    <a:pt x="689995" y="3581015"/>
                  </a:cubicBezTo>
                  <a:cubicBezTo>
                    <a:pt x="546422" y="3473875"/>
                    <a:pt x="362621" y="3314014"/>
                    <a:pt x="264037" y="3225352"/>
                  </a:cubicBezTo>
                  <a:cubicBezTo>
                    <a:pt x="165453" y="3136690"/>
                    <a:pt x="133640" y="3094955"/>
                    <a:pt x="98492" y="3049044"/>
                  </a:cubicBezTo>
                  <a:cubicBezTo>
                    <a:pt x="67060" y="3008087"/>
                    <a:pt x="19340" y="2955223"/>
                    <a:pt x="6671" y="2904264"/>
                  </a:cubicBezTo>
                  <a:cubicBezTo>
                    <a:pt x="-6949" y="2849305"/>
                    <a:pt x="1433" y="2760341"/>
                    <a:pt x="21435" y="2744053"/>
                  </a:cubicBezTo>
                  <a:cubicBezTo>
                    <a:pt x="47915" y="2722432"/>
                    <a:pt x="80585" y="2709668"/>
                    <a:pt x="110399" y="2692999"/>
                  </a:cubicBezTo>
                  <a:cubicBezTo>
                    <a:pt x="131640" y="2681189"/>
                    <a:pt x="135164" y="2682427"/>
                    <a:pt x="141641" y="2705858"/>
                  </a:cubicBezTo>
                  <a:cubicBezTo>
                    <a:pt x="183646" y="2856639"/>
                    <a:pt x="233462" y="3021612"/>
                    <a:pt x="321663" y="3152581"/>
                  </a:cubicBezTo>
                  <a:cubicBezTo>
                    <a:pt x="375765" y="3232876"/>
                    <a:pt x="455585" y="3296980"/>
                    <a:pt x="554740" y="3253260"/>
                  </a:cubicBezTo>
                  <a:cubicBezTo>
                    <a:pt x="637608" y="3216779"/>
                    <a:pt x="701901" y="3144770"/>
                    <a:pt x="756194" y="3074666"/>
                  </a:cubicBezTo>
                  <a:cubicBezTo>
                    <a:pt x="890306" y="2901311"/>
                    <a:pt x="1004511" y="2698524"/>
                    <a:pt x="1066137" y="2487260"/>
                  </a:cubicBezTo>
                  <a:cubicBezTo>
                    <a:pt x="1092141" y="2397915"/>
                    <a:pt x="1100237" y="2320572"/>
                    <a:pt x="1072805" y="2230465"/>
                  </a:cubicBezTo>
                  <a:cubicBezTo>
                    <a:pt x="1068471" y="2185999"/>
                    <a:pt x="1045801" y="2231878"/>
                    <a:pt x="1040134" y="2220464"/>
                  </a:cubicBezTo>
                  <a:cubicBezTo>
                    <a:pt x="1042801" y="2200843"/>
                    <a:pt x="1042039" y="2184650"/>
                    <a:pt x="1038801" y="2161981"/>
                  </a:cubicBezTo>
                  <a:cubicBezTo>
                    <a:pt x="1066455" y="2174491"/>
                    <a:pt x="1129098" y="2245404"/>
                    <a:pt x="1206060" y="2295521"/>
                  </a:cubicBezTo>
                  <a:cubicBezTo>
                    <a:pt x="1283022" y="2345638"/>
                    <a:pt x="1386368" y="2460399"/>
                    <a:pt x="1500572" y="2462685"/>
                  </a:cubicBezTo>
                  <a:cubicBezTo>
                    <a:pt x="1560580" y="2463923"/>
                    <a:pt x="1615158" y="2449826"/>
                    <a:pt x="1670213" y="2427347"/>
                  </a:cubicBezTo>
                  <a:cubicBezTo>
                    <a:pt x="1724029" y="2405344"/>
                    <a:pt x="1787696" y="2369407"/>
                    <a:pt x="1834464" y="2334832"/>
                  </a:cubicBezTo>
                  <a:cubicBezTo>
                    <a:pt x="2077718" y="2183599"/>
                    <a:pt x="2294187" y="1906103"/>
                    <a:pt x="2425260" y="1776123"/>
                  </a:cubicBezTo>
                  <a:cubicBezTo>
                    <a:pt x="2556333" y="1646143"/>
                    <a:pt x="2557752" y="1630486"/>
                    <a:pt x="2620903" y="1554952"/>
                  </a:cubicBezTo>
                  <a:cubicBezTo>
                    <a:pt x="2680339" y="1483896"/>
                    <a:pt x="2735679" y="1408458"/>
                    <a:pt x="2795877" y="1338259"/>
                  </a:cubicBezTo>
                  <a:cubicBezTo>
                    <a:pt x="2860457" y="1245295"/>
                    <a:pt x="2896890" y="1180150"/>
                    <a:pt x="2963327" y="1043365"/>
                  </a:cubicBezTo>
                  <a:cubicBezTo>
                    <a:pt x="3029764" y="906580"/>
                    <a:pt x="3065733" y="636969"/>
                    <a:pt x="3194497" y="517547"/>
                  </a:cubicBezTo>
                  <a:cubicBezTo>
                    <a:pt x="3657477" y="266410"/>
                    <a:pt x="4043179" y="119716"/>
                    <a:pt x="429037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3">
              <a:extLst>
                <a:ext uri="{FF2B5EF4-FFF2-40B4-BE49-F238E27FC236}">
                  <a16:creationId xmlns:a16="http://schemas.microsoft.com/office/drawing/2014/main" id="{DF84E24E-5E3E-4ED1-052A-D624860C0D04}"/>
                </a:ext>
              </a:extLst>
            </p:cNvPr>
            <p:cNvSpPr/>
            <p:nvPr/>
          </p:nvSpPr>
          <p:spPr>
            <a:xfrm>
              <a:off x="7719358" y="1791542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3">
              <a:extLst>
                <a:ext uri="{FF2B5EF4-FFF2-40B4-BE49-F238E27FC236}">
                  <a16:creationId xmlns:a16="http://schemas.microsoft.com/office/drawing/2014/main" id="{7DE2B4ED-FC25-3619-9A43-4048E79CF76A}"/>
                </a:ext>
              </a:extLst>
            </p:cNvPr>
            <p:cNvSpPr/>
            <p:nvPr/>
          </p:nvSpPr>
          <p:spPr>
            <a:xfrm>
              <a:off x="7150421" y="2172568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3" name="Graphic 3">
              <a:extLst>
                <a:ext uri="{FF2B5EF4-FFF2-40B4-BE49-F238E27FC236}">
                  <a16:creationId xmlns:a16="http://schemas.microsoft.com/office/drawing/2014/main" id="{C57FC0D5-0AD3-B0FD-E175-EAF672A53BDE}"/>
                </a:ext>
              </a:extLst>
            </p:cNvPr>
            <p:cNvSpPr/>
            <p:nvPr/>
          </p:nvSpPr>
          <p:spPr>
            <a:xfrm>
              <a:off x="8178082" y="2094036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3">
              <a:extLst>
                <a:ext uri="{FF2B5EF4-FFF2-40B4-BE49-F238E27FC236}">
                  <a16:creationId xmlns:a16="http://schemas.microsoft.com/office/drawing/2014/main" id="{F0BA8710-C1B7-0C65-6603-2D99408FC33C}"/>
                </a:ext>
              </a:extLst>
            </p:cNvPr>
            <p:cNvSpPr/>
            <p:nvPr/>
          </p:nvSpPr>
          <p:spPr>
            <a:xfrm>
              <a:off x="9482150" y="3794366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3">
              <a:extLst>
                <a:ext uri="{FF2B5EF4-FFF2-40B4-BE49-F238E27FC236}">
                  <a16:creationId xmlns:a16="http://schemas.microsoft.com/office/drawing/2014/main" id="{F2461FC5-9E10-B3C3-06C5-99E95B5FA406}"/>
                </a:ext>
              </a:extLst>
            </p:cNvPr>
            <p:cNvSpPr/>
            <p:nvPr/>
          </p:nvSpPr>
          <p:spPr>
            <a:xfrm>
              <a:off x="8108169" y="1791616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3">
              <a:extLst>
                <a:ext uri="{FF2B5EF4-FFF2-40B4-BE49-F238E27FC236}">
                  <a16:creationId xmlns:a16="http://schemas.microsoft.com/office/drawing/2014/main" id="{E3C2D994-7192-FA58-F6BB-509A24B80995}"/>
                </a:ext>
              </a:extLst>
            </p:cNvPr>
            <p:cNvSpPr/>
            <p:nvPr/>
          </p:nvSpPr>
          <p:spPr>
            <a:xfrm>
              <a:off x="8402358" y="2337827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3">
              <a:extLst>
                <a:ext uri="{FF2B5EF4-FFF2-40B4-BE49-F238E27FC236}">
                  <a16:creationId xmlns:a16="http://schemas.microsoft.com/office/drawing/2014/main" id="{59263902-357E-00BF-BC9E-6B791BE79322}"/>
                </a:ext>
              </a:extLst>
            </p:cNvPr>
            <p:cNvSpPr/>
            <p:nvPr/>
          </p:nvSpPr>
          <p:spPr>
            <a:xfrm>
              <a:off x="8017871" y="2388199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3">
              <a:extLst>
                <a:ext uri="{FF2B5EF4-FFF2-40B4-BE49-F238E27FC236}">
                  <a16:creationId xmlns:a16="http://schemas.microsoft.com/office/drawing/2014/main" id="{5104B5A3-EE8B-CD9C-5082-839E4A506D5E}"/>
                </a:ext>
              </a:extLst>
            </p:cNvPr>
            <p:cNvSpPr/>
            <p:nvPr/>
          </p:nvSpPr>
          <p:spPr>
            <a:xfrm>
              <a:off x="8112397" y="3114972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3">
              <a:extLst>
                <a:ext uri="{FF2B5EF4-FFF2-40B4-BE49-F238E27FC236}">
                  <a16:creationId xmlns:a16="http://schemas.microsoft.com/office/drawing/2014/main" id="{74430AD5-58C7-C78D-46AA-831CE2DF7DC1}"/>
                </a:ext>
              </a:extLst>
            </p:cNvPr>
            <p:cNvSpPr/>
            <p:nvPr/>
          </p:nvSpPr>
          <p:spPr>
            <a:xfrm>
              <a:off x="8120648" y="2093080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3">
              <a:extLst>
                <a:ext uri="{FF2B5EF4-FFF2-40B4-BE49-F238E27FC236}">
                  <a16:creationId xmlns:a16="http://schemas.microsoft.com/office/drawing/2014/main" id="{148A7A17-4A23-757E-7FAD-7B82F488C112}"/>
                </a:ext>
              </a:extLst>
            </p:cNvPr>
            <p:cNvSpPr/>
            <p:nvPr/>
          </p:nvSpPr>
          <p:spPr>
            <a:xfrm>
              <a:off x="8214944" y="2088946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Rectangle: Top Corners One Rounded and One Snipped 6">
            <a:extLst>
              <a:ext uri="{FF2B5EF4-FFF2-40B4-BE49-F238E27FC236}">
                <a16:creationId xmlns:a16="http://schemas.microsoft.com/office/drawing/2014/main" id="{C2998063-F28E-6A47-E0C8-790F1908F7BB}"/>
              </a:ext>
            </a:extLst>
          </p:cNvPr>
          <p:cNvSpPr/>
          <p:nvPr/>
        </p:nvSpPr>
        <p:spPr>
          <a:xfrm flipH="1">
            <a:off x="4807828" y="2231310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3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Top Corners One Rounded and One Snipped 6">
            <a:extLst>
              <a:ext uri="{FF2B5EF4-FFF2-40B4-BE49-F238E27FC236}">
                <a16:creationId xmlns:a16="http://schemas.microsoft.com/office/drawing/2014/main" id="{DD2231AC-EAF8-EE90-228E-C6DC15501F5E}"/>
              </a:ext>
            </a:extLst>
          </p:cNvPr>
          <p:cNvSpPr/>
          <p:nvPr/>
        </p:nvSpPr>
        <p:spPr>
          <a:xfrm flipH="1">
            <a:off x="1045001" y="4051932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4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Top Corners One Rounded and One Snipped 6">
            <a:extLst>
              <a:ext uri="{FF2B5EF4-FFF2-40B4-BE49-F238E27FC236}">
                <a16:creationId xmlns:a16="http://schemas.microsoft.com/office/drawing/2014/main" id="{45AD58FE-4453-FF23-0C34-B0153684DD70}"/>
              </a:ext>
            </a:extLst>
          </p:cNvPr>
          <p:cNvSpPr/>
          <p:nvPr/>
        </p:nvSpPr>
        <p:spPr>
          <a:xfrm flipH="1">
            <a:off x="4807828" y="4051932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1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Top Corners One Rounded and One Snipped 6">
            <a:extLst>
              <a:ext uri="{FF2B5EF4-FFF2-40B4-BE49-F238E27FC236}">
                <a16:creationId xmlns:a16="http://schemas.microsoft.com/office/drawing/2014/main" id="{820440B8-C9EC-3EDA-B87F-1135BF59DB61}"/>
              </a:ext>
            </a:extLst>
          </p:cNvPr>
          <p:cNvSpPr/>
          <p:nvPr/>
        </p:nvSpPr>
        <p:spPr>
          <a:xfrm flipH="1">
            <a:off x="1045001" y="2231310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 Placeholder 16">
            <a:extLst>
              <a:ext uri="{FF2B5EF4-FFF2-40B4-BE49-F238E27FC236}">
                <a16:creationId xmlns:a16="http://schemas.microsoft.com/office/drawing/2014/main" id="{A332BCB7-24B2-C1D3-B686-D3CC3A6B9369}"/>
              </a:ext>
            </a:extLst>
          </p:cNvPr>
          <p:cNvSpPr txBox="1">
            <a:spLocks/>
          </p:cNvSpPr>
          <p:nvPr/>
        </p:nvSpPr>
        <p:spPr>
          <a:xfrm>
            <a:off x="1502369" y="2869543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Hook story</a:t>
            </a:r>
          </a:p>
        </p:txBody>
      </p:sp>
      <p:sp>
        <p:nvSpPr>
          <p:cNvPr id="85" name="Text Placeholder 20">
            <a:extLst>
              <a:ext uri="{FF2B5EF4-FFF2-40B4-BE49-F238E27FC236}">
                <a16:creationId xmlns:a16="http://schemas.microsoft.com/office/drawing/2014/main" id="{F6890476-2615-6B5A-D6F0-69FD1C36B977}"/>
              </a:ext>
            </a:extLst>
          </p:cNvPr>
          <p:cNvSpPr txBox="1">
            <a:spLocks/>
          </p:cNvSpPr>
          <p:nvPr/>
        </p:nvSpPr>
        <p:spPr>
          <a:xfrm>
            <a:off x="1502369" y="2477060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01</a:t>
            </a:r>
            <a:endParaRPr lang="en-US" dirty="0"/>
          </a:p>
        </p:txBody>
      </p:sp>
      <p:sp>
        <p:nvSpPr>
          <p:cNvPr id="86" name="Text Placeholder 26">
            <a:extLst>
              <a:ext uri="{FF2B5EF4-FFF2-40B4-BE49-F238E27FC236}">
                <a16:creationId xmlns:a16="http://schemas.microsoft.com/office/drawing/2014/main" id="{B802B17A-B8A6-1CFF-248F-BCF6D85E14A0}"/>
              </a:ext>
            </a:extLst>
          </p:cNvPr>
          <p:cNvSpPr txBox="1">
            <a:spLocks/>
          </p:cNvSpPr>
          <p:nvPr/>
        </p:nvSpPr>
        <p:spPr>
          <a:xfrm>
            <a:off x="5274270" y="2869543"/>
            <a:ext cx="2863889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Introduction 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7" name="Text Placeholder 27">
            <a:extLst>
              <a:ext uri="{FF2B5EF4-FFF2-40B4-BE49-F238E27FC236}">
                <a16:creationId xmlns:a16="http://schemas.microsoft.com/office/drawing/2014/main" id="{212A7C47-1B4B-E180-891A-FBFF1208E97C}"/>
              </a:ext>
            </a:extLst>
          </p:cNvPr>
          <p:cNvSpPr txBox="1">
            <a:spLocks/>
          </p:cNvSpPr>
          <p:nvPr/>
        </p:nvSpPr>
        <p:spPr>
          <a:xfrm>
            <a:off x="5274271" y="2477060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02</a:t>
            </a:r>
            <a:endParaRPr lang="en-US" dirty="0"/>
          </a:p>
        </p:txBody>
      </p:sp>
      <p:sp>
        <p:nvSpPr>
          <p:cNvPr id="88" name="Text Placeholder 29">
            <a:extLst>
              <a:ext uri="{FF2B5EF4-FFF2-40B4-BE49-F238E27FC236}">
                <a16:creationId xmlns:a16="http://schemas.microsoft.com/office/drawing/2014/main" id="{0B0F0DC5-C409-1C8E-4255-0FE1D6E736AF}"/>
              </a:ext>
            </a:extLst>
          </p:cNvPr>
          <p:cNvSpPr txBox="1">
            <a:spLocks/>
          </p:cNvSpPr>
          <p:nvPr/>
        </p:nvSpPr>
        <p:spPr>
          <a:xfrm>
            <a:off x="4796749" y="4790289"/>
            <a:ext cx="3296386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Flow of Project </a:t>
            </a:r>
          </a:p>
        </p:txBody>
      </p:sp>
      <p:sp>
        <p:nvSpPr>
          <p:cNvPr id="89" name="Text Placeholder 30">
            <a:extLst>
              <a:ext uri="{FF2B5EF4-FFF2-40B4-BE49-F238E27FC236}">
                <a16:creationId xmlns:a16="http://schemas.microsoft.com/office/drawing/2014/main" id="{8C04291C-2B22-1BE8-C4B5-B04E31509BC8}"/>
              </a:ext>
            </a:extLst>
          </p:cNvPr>
          <p:cNvSpPr txBox="1">
            <a:spLocks/>
          </p:cNvSpPr>
          <p:nvPr/>
        </p:nvSpPr>
        <p:spPr>
          <a:xfrm>
            <a:off x="5274269" y="4296206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04</a:t>
            </a:r>
            <a:endParaRPr lang="en-US" dirty="0"/>
          </a:p>
        </p:txBody>
      </p:sp>
      <p:sp>
        <p:nvSpPr>
          <p:cNvPr id="91" name="Text Placeholder 33">
            <a:extLst>
              <a:ext uri="{FF2B5EF4-FFF2-40B4-BE49-F238E27FC236}">
                <a16:creationId xmlns:a16="http://schemas.microsoft.com/office/drawing/2014/main" id="{81123B28-593D-CED7-1EB2-C1B2772E6AFC}"/>
              </a:ext>
            </a:extLst>
          </p:cNvPr>
          <p:cNvSpPr txBox="1">
            <a:spLocks/>
          </p:cNvSpPr>
          <p:nvPr/>
        </p:nvSpPr>
        <p:spPr>
          <a:xfrm>
            <a:off x="1502369" y="4296206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03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19BD1DA-EAE3-459E-6E55-D0A1C1ABD896}"/>
              </a:ext>
            </a:extLst>
          </p:cNvPr>
          <p:cNvSpPr txBox="1"/>
          <p:nvPr/>
        </p:nvSpPr>
        <p:spPr>
          <a:xfrm>
            <a:off x="1579817" y="4782145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Candlestick</a:t>
            </a:r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build="p"/>
      <p:bldP spid="85" grpId="0" build="p"/>
      <p:bldP spid="86" grpId="0" build="p"/>
      <p:bldP spid="87" grpId="0" build="p"/>
      <p:bldP spid="88" grpId="0" build="p"/>
      <p:bldP spid="89" grpId="0" build="p"/>
      <p:bldP spid="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3">
            <a:extLst>
              <a:ext uri="{FF2B5EF4-FFF2-40B4-BE49-F238E27FC236}">
                <a16:creationId xmlns:a16="http://schemas.microsoft.com/office/drawing/2014/main" id="{C2191FBD-E43B-BFB5-75AD-728C252B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736600"/>
            <a:ext cx="10261600" cy="954088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Table of contents</a:t>
            </a:r>
          </a:p>
        </p:txBody>
      </p:sp>
      <p:grpSp>
        <p:nvGrpSpPr>
          <p:cNvPr id="58" name="Group 246">
            <a:extLst>
              <a:ext uri="{FF2B5EF4-FFF2-40B4-BE49-F238E27FC236}">
                <a16:creationId xmlns:a16="http://schemas.microsoft.com/office/drawing/2014/main" id="{18FC8DC2-65CF-02EA-7A1A-865050D47A93}"/>
              </a:ext>
            </a:extLst>
          </p:cNvPr>
          <p:cNvGrpSpPr/>
          <p:nvPr/>
        </p:nvGrpSpPr>
        <p:grpSpPr>
          <a:xfrm>
            <a:off x="8990626" y="2331495"/>
            <a:ext cx="2932712" cy="3144721"/>
            <a:chOff x="7053942" y="1338468"/>
            <a:chExt cx="5178581" cy="5552948"/>
          </a:xfrm>
        </p:grpSpPr>
        <p:sp>
          <p:nvSpPr>
            <p:cNvPr id="59" name="Graphic 3">
              <a:extLst>
                <a:ext uri="{FF2B5EF4-FFF2-40B4-BE49-F238E27FC236}">
                  <a16:creationId xmlns:a16="http://schemas.microsoft.com/office/drawing/2014/main" id="{92A4D26A-B105-6598-61A8-1A662ED3F24C}"/>
                </a:ext>
              </a:extLst>
            </p:cNvPr>
            <p:cNvSpPr/>
            <p:nvPr/>
          </p:nvSpPr>
          <p:spPr>
            <a:xfrm>
              <a:off x="7053942" y="3088873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3">
              <a:extLst>
                <a:ext uri="{FF2B5EF4-FFF2-40B4-BE49-F238E27FC236}">
                  <a16:creationId xmlns:a16="http://schemas.microsoft.com/office/drawing/2014/main" id="{663C0284-6C79-714A-B3B8-84A273FB42A9}"/>
                </a:ext>
              </a:extLst>
            </p:cNvPr>
            <p:cNvSpPr/>
            <p:nvPr/>
          </p:nvSpPr>
          <p:spPr>
            <a:xfrm>
              <a:off x="7053942" y="2406407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485 h 498633"/>
                <a:gd name="connsiteX6" fmla="*/ 45244 w 498633"/>
                <a:gd name="connsiteY6" fmla="*/ 453485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485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485"/>
                  </a:moveTo>
                  <a:lnTo>
                    <a:pt x="45244" y="453485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485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3">
              <a:extLst>
                <a:ext uri="{FF2B5EF4-FFF2-40B4-BE49-F238E27FC236}">
                  <a16:creationId xmlns:a16="http://schemas.microsoft.com/office/drawing/2014/main" id="{768B7349-8594-1C99-885D-6733B6D983D7}"/>
                </a:ext>
              </a:extLst>
            </p:cNvPr>
            <p:cNvSpPr/>
            <p:nvPr/>
          </p:nvSpPr>
          <p:spPr>
            <a:xfrm>
              <a:off x="7053942" y="4453806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3">
              <a:extLst>
                <a:ext uri="{FF2B5EF4-FFF2-40B4-BE49-F238E27FC236}">
                  <a16:creationId xmlns:a16="http://schemas.microsoft.com/office/drawing/2014/main" id="{02DAEA9B-A55D-2447-9E9C-79D12719710F}"/>
                </a:ext>
              </a:extLst>
            </p:cNvPr>
            <p:cNvSpPr/>
            <p:nvPr/>
          </p:nvSpPr>
          <p:spPr>
            <a:xfrm>
              <a:off x="7053942" y="3771340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3">
              <a:extLst>
                <a:ext uri="{FF2B5EF4-FFF2-40B4-BE49-F238E27FC236}">
                  <a16:creationId xmlns:a16="http://schemas.microsoft.com/office/drawing/2014/main" id="{24489025-EB2F-E0D6-EC9B-1A9A3674B96C}"/>
                </a:ext>
              </a:extLst>
            </p:cNvPr>
            <p:cNvSpPr/>
            <p:nvPr/>
          </p:nvSpPr>
          <p:spPr>
            <a:xfrm>
              <a:off x="7053942" y="5136272"/>
              <a:ext cx="498633" cy="498633"/>
            </a:xfrm>
            <a:custGeom>
              <a:avLst/>
              <a:gdLst>
                <a:gd name="connsiteX0" fmla="*/ 0 w 498633"/>
                <a:gd name="connsiteY0" fmla="*/ 0 h 498633"/>
                <a:gd name="connsiteX1" fmla="*/ 0 w 498633"/>
                <a:gd name="connsiteY1" fmla="*/ 498634 h 498633"/>
                <a:gd name="connsiteX2" fmla="*/ 498634 w 498633"/>
                <a:gd name="connsiteY2" fmla="*/ 498634 h 498633"/>
                <a:gd name="connsiteX3" fmla="*/ 498634 w 498633"/>
                <a:gd name="connsiteY3" fmla="*/ 0 h 498633"/>
                <a:gd name="connsiteX4" fmla="*/ 0 w 498633"/>
                <a:gd name="connsiteY4" fmla="*/ 0 h 498633"/>
                <a:gd name="connsiteX5" fmla="*/ 453390 w 498633"/>
                <a:gd name="connsiteY5" fmla="*/ 453390 h 498633"/>
                <a:gd name="connsiteX6" fmla="*/ 45244 w 498633"/>
                <a:gd name="connsiteY6" fmla="*/ 453390 h 498633"/>
                <a:gd name="connsiteX7" fmla="*/ 45244 w 498633"/>
                <a:gd name="connsiteY7" fmla="*/ 45244 h 498633"/>
                <a:gd name="connsiteX8" fmla="*/ 453390 w 498633"/>
                <a:gd name="connsiteY8" fmla="*/ 45244 h 498633"/>
                <a:gd name="connsiteX9" fmla="*/ 453390 w 498633"/>
                <a:gd name="connsiteY9" fmla="*/ 453390 h 49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8633" h="498633">
                  <a:moveTo>
                    <a:pt x="0" y="0"/>
                  </a:moveTo>
                  <a:lnTo>
                    <a:pt x="0" y="498634"/>
                  </a:lnTo>
                  <a:lnTo>
                    <a:pt x="498634" y="498634"/>
                  </a:lnTo>
                  <a:lnTo>
                    <a:pt x="498634" y="0"/>
                  </a:lnTo>
                  <a:lnTo>
                    <a:pt x="0" y="0"/>
                  </a:lnTo>
                  <a:close/>
                  <a:moveTo>
                    <a:pt x="453390" y="453390"/>
                  </a:moveTo>
                  <a:lnTo>
                    <a:pt x="45244" y="453390"/>
                  </a:lnTo>
                  <a:lnTo>
                    <a:pt x="45244" y="45244"/>
                  </a:lnTo>
                  <a:lnTo>
                    <a:pt x="453390" y="45244"/>
                  </a:lnTo>
                  <a:lnTo>
                    <a:pt x="453390" y="453390"/>
                  </a:lnTo>
                  <a:close/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3">
              <a:extLst>
                <a:ext uri="{FF2B5EF4-FFF2-40B4-BE49-F238E27FC236}">
                  <a16:creationId xmlns:a16="http://schemas.microsoft.com/office/drawing/2014/main" id="{9DDDE6D2-B6E1-3F88-59AD-29EF00D68AD9}"/>
                </a:ext>
              </a:extLst>
            </p:cNvPr>
            <p:cNvSpPr/>
            <p:nvPr/>
          </p:nvSpPr>
          <p:spPr>
            <a:xfrm>
              <a:off x="7942143" y="1338468"/>
              <a:ext cx="4290380" cy="5552948"/>
            </a:xfrm>
            <a:custGeom>
              <a:avLst/>
              <a:gdLst>
                <a:gd name="connsiteX0" fmla="*/ 1901956 w 4094127"/>
                <a:gd name="connsiteY0" fmla="*/ 1955317 h 4477730"/>
                <a:gd name="connsiteX1" fmla="*/ 2162941 w 4094127"/>
                <a:gd name="connsiteY1" fmla="*/ 1728717 h 4477730"/>
                <a:gd name="connsiteX2" fmla="*/ 2425260 w 4094127"/>
                <a:gd name="connsiteY2" fmla="*/ 1467256 h 4477730"/>
                <a:gd name="connsiteX3" fmla="*/ 2620903 w 4094127"/>
                <a:gd name="connsiteY3" fmla="*/ 1246085 h 4477730"/>
                <a:gd name="connsiteX4" fmla="*/ 2795877 w 4094127"/>
                <a:gd name="connsiteY4" fmla="*/ 1029392 h 4477730"/>
                <a:gd name="connsiteX5" fmla="*/ 2963327 w 4094127"/>
                <a:gd name="connsiteY5" fmla="*/ 734498 h 4477730"/>
                <a:gd name="connsiteX6" fmla="*/ 3094867 w 4094127"/>
                <a:gd name="connsiteY6" fmla="*/ 321970 h 4477730"/>
                <a:gd name="connsiteX7" fmla="*/ 3097534 w 4094127"/>
                <a:gd name="connsiteY7" fmla="*/ 308540 h 4477730"/>
                <a:gd name="connsiteX8" fmla="*/ 3103820 w 4094127"/>
                <a:gd name="connsiteY8" fmla="*/ 265772 h 4477730"/>
                <a:gd name="connsiteX9" fmla="*/ 3111250 w 4094127"/>
                <a:gd name="connsiteY9" fmla="*/ 259772 h 4477730"/>
                <a:gd name="connsiteX10" fmla="*/ 3738376 w 4094127"/>
                <a:gd name="connsiteY10" fmla="*/ 977 h 4477730"/>
                <a:gd name="connsiteX11" fmla="*/ 3756283 w 4094127"/>
                <a:gd name="connsiteY11" fmla="*/ 59651 h 4477730"/>
                <a:gd name="connsiteX12" fmla="*/ 3764094 w 4094127"/>
                <a:gd name="connsiteY12" fmla="*/ 160997 h 4477730"/>
                <a:gd name="connsiteX13" fmla="*/ 3825911 w 4094127"/>
                <a:gd name="connsiteY13" fmla="*/ 963479 h 4477730"/>
                <a:gd name="connsiteX14" fmla="*/ 3887252 w 4094127"/>
                <a:gd name="connsiteY14" fmla="*/ 1761007 h 4477730"/>
                <a:gd name="connsiteX15" fmla="*/ 3948307 w 4094127"/>
                <a:gd name="connsiteY15" fmla="*/ 2557392 h 4477730"/>
                <a:gd name="connsiteX16" fmla="*/ 4009838 w 4094127"/>
                <a:gd name="connsiteY16" fmla="*/ 3358254 h 4477730"/>
                <a:gd name="connsiteX17" fmla="*/ 4071751 w 4094127"/>
                <a:gd name="connsiteY17" fmla="*/ 4157116 h 4477730"/>
                <a:gd name="connsiteX18" fmla="*/ 4093754 w 4094127"/>
                <a:gd name="connsiteY18" fmla="*/ 4445247 h 4477730"/>
                <a:gd name="connsiteX19" fmla="*/ 4090706 w 4094127"/>
                <a:gd name="connsiteY19" fmla="*/ 4467250 h 4477730"/>
                <a:gd name="connsiteX20" fmla="*/ 4015078 w 4094127"/>
                <a:gd name="connsiteY20" fmla="*/ 4474203 h 4477730"/>
                <a:gd name="connsiteX21" fmla="*/ 3905540 w 4094127"/>
                <a:gd name="connsiteY21" fmla="*/ 4474489 h 4477730"/>
                <a:gd name="connsiteX22" fmla="*/ 3656270 w 4094127"/>
                <a:gd name="connsiteY22" fmla="*/ 4477727 h 4477730"/>
                <a:gd name="connsiteX23" fmla="*/ 3633887 w 4094127"/>
                <a:gd name="connsiteY23" fmla="*/ 4421149 h 4477730"/>
                <a:gd name="connsiteX24" fmla="*/ 3619980 w 4094127"/>
                <a:gd name="connsiteY24" fmla="*/ 4320279 h 4477730"/>
                <a:gd name="connsiteX25" fmla="*/ 3592167 w 4094127"/>
                <a:gd name="connsiteY25" fmla="*/ 4118635 h 4477730"/>
                <a:gd name="connsiteX26" fmla="*/ 3536541 w 4094127"/>
                <a:gd name="connsiteY26" fmla="*/ 3715251 h 4477730"/>
                <a:gd name="connsiteX27" fmla="*/ 3426718 w 4094127"/>
                <a:gd name="connsiteY27" fmla="*/ 2925533 h 4477730"/>
                <a:gd name="connsiteX28" fmla="*/ 3392333 w 4094127"/>
                <a:gd name="connsiteY28" fmla="*/ 2671692 h 4477730"/>
                <a:gd name="connsiteX29" fmla="*/ 3355852 w 4094127"/>
                <a:gd name="connsiteY29" fmla="*/ 2435853 h 4477730"/>
                <a:gd name="connsiteX30" fmla="*/ 3352995 w 4094127"/>
                <a:gd name="connsiteY30" fmla="*/ 2438615 h 4477730"/>
                <a:gd name="connsiteX31" fmla="*/ 3343374 w 4094127"/>
                <a:gd name="connsiteY31" fmla="*/ 2447950 h 4477730"/>
                <a:gd name="connsiteX32" fmla="*/ 3336993 w 4094127"/>
                <a:gd name="connsiteY32" fmla="*/ 2453951 h 4477730"/>
                <a:gd name="connsiteX33" fmla="*/ 3278128 w 4094127"/>
                <a:gd name="connsiteY33" fmla="*/ 2510910 h 4477730"/>
                <a:gd name="connsiteX34" fmla="*/ 3204024 w 4094127"/>
                <a:gd name="connsiteY34" fmla="*/ 2580348 h 4477730"/>
                <a:gd name="connsiteX35" fmla="*/ 3055815 w 4094127"/>
                <a:gd name="connsiteY35" fmla="*/ 2719127 h 4477730"/>
                <a:gd name="connsiteX36" fmla="*/ 2759397 w 4094127"/>
                <a:gd name="connsiteY36" fmla="*/ 2996685 h 4477730"/>
                <a:gd name="connsiteX37" fmla="*/ 2600329 w 4094127"/>
                <a:gd name="connsiteY37" fmla="*/ 3144799 h 4477730"/>
                <a:gd name="connsiteX38" fmla="*/ 2420497 w 4094127"/>
                <a:gd name="connsiteY38" fmla="*/ 3315201 h 4477730"/>
                <a:gd name="connsiteX39" fmla="*/ 2199327 w 4094127"/>
                <a:gd name="connsiteY39" fmla="*/ 3520656 h 4477730"/>
                <a:gd name="connsiteX40" fmla="*/ 1775369 w 4094127"/>
                <a:gd name="connsiteY40" fmla="*/ 3664197 h 4477730"/>
                <a:gd name="connsiteX41" fmla="*/ 1410466 w 4094127"/>
                <a:gd name="connsiteY41" fmla="*/ 3655339 h 4477730"/>
                <a:gd name="connsiteX42" fmla="*/ 1125478 w 4094127"/>
                <a:gd name="connsiteY42" fmla="*/ 3559327 h 4477730"/>
                <a:gd name="connsiteX43" fmla="*/ 689995 w 4094127"/>
                <a:gd name="connsiteY43" fmla="*/ 3272148 h 4477730"/>
                <a:gd name="connsiteX44" fmla="*/ 543215 w 4094127"/>
                <a:gd name="connsiteY44" fmla="*/ 3155943 h 4477730"/>
                <a:gd name="connsiteX45" fmla="*/ 264037 w 4094127"/>
                <a:gd name="connsiteY45" fmla="*/ 2916485 h 4477730"/>
                <a:gd name="connsiteX46" fmla="*/ 98492 w 4094127"/>
                <a:gd name="connsiteY46" fmla="*/ 2740177 h 4477730"/>
                <a:gd name="connsiteX47" fmla="*/ 6671 w 4094127"/>
                <a:gd name="connsiteY47" fmla="*/ 2595397 h 4477730"/>
                <a:gd name="connsiteX48" fmla="*/ 21435 w 4094127"/>
                <a:gd name="connsiteY48" fmla="*/ 2435186 h 4477730"/>
                <a:gd name="connsiteX49" fmla="*/ 110399 w 4094127"/>
                <a:gd name="connsiteY49" fmla="*/ 2384132 h 4477730"/>
                <a:gd name="connsiteX50" fmla="*/ 141641 w 4094127"/>
                <a:gd name="connsiteY50" fmla="*/ 2396991 h 4477730"/>
                <a:gd name="connsiteX51" fmla="*/ 321663 w 4094127"/>
                <a:gd name="connsiteY51" fmla="*/ 2843714 h 4477730"/>
                <a:gd name="connsiteX52" fmla="*/ 554740 w 4094127"/>
                <a:gd name="connsiteY52" fmla="*/ 2944393 h 4477730"/>
                <a:gd name="connsiteX53" fmla="*/ 756194 w 4094127"/>
                <a:gd name="connsiteY53" fmla="*/ 2765799 h 4477730"/>
                <a:gd name="connsiteX54" fmla="*/ 1066137 w 4094127"/>
                <a:gd name="connsiteY54" fmla="*/ 2178393 h 4477730"/>
                <a:gd name="connsiteX55" fmla="*/ 1072805 w 4094127"/>
                <a:gd name="connsiteY55" fmla="*/ 1921598 h 4477730"/>
                <a:gd name="connsiteX56" fmla="*/ 1053279 w 4094127"/>
                <a:gd name="connsiteY56" fmla="*/ 1911311 h 4477730"/>
                <a:gd name="connsiteX57" fmla="*/ 1040134 w 4094127"/>
                <a:gd name="connsiteY57" fmla="*/ 1911597 h 4477730"/>
                <a:gd name="connsiteX58" fmla="*/ 1038801 w 4094127"/>
                <a:gd name="connsiteY58" fmla="*/ 1853114 h 4477730"/>
                <a:gd name="connsiteX59" fmla="*/ 1119954 w 4094127"/>
                <a:gd name="connsiteY59" fmla="*/ 1912454 h 4477730"/>
                <a:gd name="connsiteX60" fmla="*/ 1206060 w 4094127"/>
                <a:gd name="connsiteY60" fmla="*/ 1986654 h 4477730"/>
                <a:gd name="connsiteX61" fmla="*/ 1500572 w 4094127"/>
                <a:gd name="connsiteY61" fmla="*/ 2153818 h 4477730"/>
                <a:gd name="connsiteX62" fmla="*/ 1670213 w 4094127"/>
                <a:gd name="connsiteY62" fmla="*/ 2118480 h 4477730"/>
                <a:gd name="connsiteX63" fmla="*/ 1820232 w 4094127"/>
                <a:gd name="connsiteY63" fmla="*/ 2018849 h 4477730"/>
                <a:gd name="connsiteX64" fmla="*/ 1901956 w 4094127"/>
                <a:gd name="connsiteY64" fmla="*/ 1955317 h 4477730"/>
                <a:gd name="connsiteX0" fmla="*/ 1901956 w 4094127"/>
                <a:gd name="connsiteY0" fmla="*/ 1955317 h 4477729"/>
                <a:gd name="connsiteX1" fmla="*/ 2162941 w 4094127"/>
                <a:gd name="connsiteY1" fmla="*/ 1728717 h 4477729"/>
                <a:gd name="connsiteX2" fmla="*/ 2425260 w 4094127"/>
                <a:gd name="connsiteY2" fmla="*/ 1467256 h 4477729"/>
                <a:gd name="connsiteX3" fmla="*/ 2620903 w 4094127"/>
                <a:gd name="connsiteY3" fmla="*/ 1246085 h 4477729"/>
                <a:gd name="connsiteX4" fmla="*/ 2795877 w 4094127"/>
                <a:gd name="connsiteY4" fmla="*/ 1029392 h 4477729"/>
                <a:gd name="connsiteX5" fmla="*/ 2963327 w 4094127"/>
                <a:gd name="connsiteY5" fmla="*/ 734498 h 4477729"/>
                <a:gd name="connsiteX6" fmla="*/ 3094867 w 4094127"/>
                <a:gd name="connsiteY6" fmla="*/ 321970 h 4477729"/>
                <a:gd name="connsiteX7" fmla="*/ 3097534 w 4094127"/>
                <a:gd name="connsiteY7" fmla="*/ 308540 h 4477729"/>
                <a:gd name="connsiteX8" fmla="*/ 3103820 w 4094127"/>
                <a:gd name="connsiteY8" fmla="*/ 265772 h 4477729"/>
                <a:gd name="connsiteX9" fmla="*/ 3111250 w 4094127"/>
                <a:gd name="connsiteY9" fmla="*/ 259772 h 4477729"/>
                <a:gd name="connsiteX10" fmla="*/ 3738376 w 4094127"/>
                <a:gd name="connsiteY10" fmla="*/ 977 h 4477729"/>
                <a:gd name="connsiteX11" fmla="*/ 3756283 w 4094127"/>
                <a:gd name="connsiteY11" fmla="*/ 59651 h 4477729"/>
                <a:gd name="connsiteX12" fmla="*/ 3764094 w 4094127"/>
                <a:gd name="connsiteY12" fmla="*/ 160997 h 4477729"/>
                <a:gd name="connsiteX13" fmla="*/ 3887252 w 4094127"/>
                <a:gd name="connsiteY13" fmla="*/ 1761007 h 4477729"/>
                <a:gd name="connsiteX14" fmla="*/ 3948307 w 4094127"/>
                <a:gd name="connsiteY14" fmla="*/ 2557392 h 4477729"/>
                <a:gd name="connsiteX15" fmla="*/ 4009838 w 4094127"/>
                <a:gd name="connsiteY15" fmla="*/ 3358254 h 4477729"/>
                <a:gd name="connsiteX16" fmla="*/ 4071751 w 4094127"/>
                <a:gd name="connsiteY16" fmla="*/ 4157116 h 4477729"/>
                <a:gd name="connsiteX17" fmla="*/ 4093754 w 4094127"/>
                <a:gd name="connsiteY17" fmla="*/ 4445247 h 4477729"/>
                <a:gd name="connsiteX18" fmla="*/ 4090706 w 4094127"/>
                <a:gd name="connsiteY18" fmla="*/ 4467250 h 4477729"/>
                <a:gd name="connsiteX19" fmla="*/ 4015078 w 4094127"/>
                <a:gd name="connsiteY19" fmla="*/ 4474203 h 4477729"/>
                <a:gd name="connsiteX20" fmla="*/ 3905540 w 4094127"/>
                <a:gd name="connsiteY20" fmla="*/ 4474489 h 4477729"/>
                <a:gd name="connsiteX21" fmla="*/ 3656270 w 4094127"/>
                <a:gd name="connsiteY21" fmla="*/ 4477727 h 4477729"/>
                <a:gd name="connsiteX22" fmla="*/ 3633887 w 4094127"/>
                <a:gd name="connsiteY22" fmla="*/ 4421149 h 4477729"/>
                <a:gd name="connsiteX23" fmla="*/ 3619980 w 4094127"/>
                <a:gd name="connsiteY23" fmla="*/ 4320279 h 4477729"/>
                <a:gd name="connsiteX24" fmla="*/ 3592167 w 4094127"/>
                <a:gd name="connsiteY24" fmla="*/ 4118635 h 4477729"/>
                <a:gd name="connsiteX25" fmla="*/ 3536541 w 4094127"/>
                <a:gd name="connsiteY25" fmla="*/ 3715251 h 4477729"/>
                <a:gd name="connsiteX26" fmla="*/ 3426718 w 4094127"/>
                <a:gd name="connsiteY26" fmla="*/ 2925533 h 4477729"/>
                <a:gd name="connsiteX27" fmla="*/ 3392333 w 4094127"/>
                <a:gd name="connsiteY27" fmla="*/ 2671692 h 4477729"/>
                <a:gd name="connsiteX28" fmla="*/ 3355852 w 4094127"/>
                <a:gd name="connsiteY28" fmla="*/ 2435853 h 4477729"/>
                <a:gd name="connsiteX29" fmla="*/ 3352995 w 4094127"/>
                <a:gd name="connsiteY29" fmla="*/ 2438615 h 4477729"/>
                <a:gd name="connsiteX30" fmla="*/ 3343374 w 4094127"/>
                <a:gd name="connsiteY30" fmla="*/ 2447950 h 4477729"/>
                <a:gd name="connsiteX31" fmla="*/ 3336993 w 4094127"/>
                <a:gd name="connsiteY31" fmla="*/ 2453951 h 4477729"/>
                <a:gd name="connsiteX32" fmla="*/ 3278128 w 4094127"/>
                <a:gd name="connsiteY32" fmla="*/ 2510910 h 4477729"/>
                <a:gd name="connsiteX33" fmla="*/ 3204024 w 4094127"/>
                <a:gd name="connsiteY33" fmla="*/ 2580348 h 4477729"/>
                <a:gd name="connsiteX34" fmla="*/ 3055815 w 4094127"/>
                <a:gd name="connsiteY34" fmla="*/ 2719127 h 4477729"/>
                <a:gd name="connsiteX35" fmla="*/ 2759397 w 4094127"/>
                <a:gd name="connsiteY35" fmla="*/ 2996685 h 4477729"/>
                <a:gd name="connsiteX36" fmla="*/ 2600329 w 4094127"/>
                <a:gd name="connsiteY36" fmla="*/ 3144799 h 4477729"/>
                <a:gd name="connsiteX37" fmla="*/ 2420497 w 4094127"/>
                <a:gd name="connsiteY37" fmla="*/ 3315201 h 4477729"/>
                <a:gd name="connsiteX38" fmla="*/ 2199327 w 4094127"/>
                <a:gd name="connsiteY38" fmla="*/ 3520656 h 4477729"/>
                <a:gd name="connsiteX39" fmla="*/ 1775369 w 4094127"/>
                <a:gd name="connsiteY39" fmla="*/ 3664197 h 4477729"/>
                <a:gd name="connsiteX40" fmla="*/ 1410466 w 4094127"/>
                <a:gd name="connsiteY40" fmla="*/ 3655339 h 4477729"/>
                <a:gd name="connsiteX41" fmla="*/ 1125478 w 4094127"/>
                <a:gd name="connsiteY41" fmla="*/ 3559327 h 4477729"/>
                <a:gd name="connsiteX42" fmla="*/ 689995 w 4094127"/>
                <a:gd name="connsiteY42" fmla="*/ 3272148 h 4477729"/>
                <a:gd name="connsiteX43" fmla="*/ 543215 w 4094127"/>
                <a:gd name="connsiteY43" fmla="*/ 3155943 h 4477729"/>
                <a:gd name="connsiteX44" fmla="*/ 264037 w 4094127"/>
                <a:gd name="connsiteY44" fmla="*/ 2916485 h 4477729"/>
                <a:gd name="connsiteX45" fmla="*/ 98492 w 4094127"/>
                <a:gd name="connsiteY45" fmla="*/ 2740177 h 4477729"/>
                <a:gd name="connsiteX46" fmla="*/ 6671 w 4094127"/>
                <a:gd name="connsiteY46" fmla="*/ 2595397 h 4477729"/>
                <a:gd name="connsiteX47" fmla="*/ 21435 w 4094127"/>
                <a:gd name="connsiteY47" fmla="*/ 2435186 h 4477729"/>
                <a:gd name="connsiteX48" fmla="*/ 110399 w 4094127"/>
                <a:gd name="connsiteY48" fmla="*/ 2384132 h 4477729"/>
                <a:gd name="connsiteX49" fmla="*/ 141641 w 4094127"/>
                <a:gd name="connsiteY49" fmla="*/ 2396991 h 4477729"/>
                <a:gd name="connsiteX50" fmla="*/ 321663 w 4094127"/>
                <a:gd name="connsiteY50" fmla="*/ 2843714 h 4477729"/>
                <a:gd name="connsiteX51" fmla="*/ 554740 w 4094127"/>
                <a:gd name="connsiteY51" fmla="*/ 2944393 h 4477729"/>
                <a:gd name="connsiteX52" fmla="*/ 756194 w 4094127"/>
                <a:gd name="connsiteY52" fmla="*/ 2765799 h 4477729"/>
                <a:gd name="connsiteX53" fmla="*/ 1066137 w 4094127"/>
                <a:gd name="connsiteY53" fmla="*/ 2178393 h 4477729"/>
                <a:gd name="connsiteX54" fmla="*/ 1072805 w 4094127"/>
                <a:gd name="connsiteY54" fmla="*/ 1921598 h 4477729"/>
                <a:gd name="connsiteX55" fmla="*/ 1053279 w 4094127"/>
                <a:gd name="connsiteY55" fmla="*/ 1911311 h 4477729"/>
                <a:gd name="connsiteX56" fmla="*/ 1040134 w 4094127"/>
                <a:gd name="connsiteY56" fmla="*/ 1911597 h 4477729"/>
                <a:gd name="connsiteX57" fmla="*/ 1038801 w 4094127"/>
                <a:gd name="connsiteY57" fmla="*/ 1853114 h 4477729"/>
                <a:gd name="connsiteX58" fmla="*/ 1119954 w 4094127"/>
                <a:gd name="connsiteY58" fmla="*/ 1912454 h 4477729"/>
                <a:gd name="connsiteX59" fmla="*/ 1206060 w 4094127"/>
                <a:gd name="connsiteY59" fmla="*/ 1986654 h 4477729"/>
                <a:gd name="connsiteX60" fmla="*/ 1500572 w 4094127"/>
                <a:gd name="connsiteY60" fmla="*/ 2153818 h 4477729"/>
                <a:gd name="connsiteX61" fmla="*/ 1670213 w 4094127"/>
                <a:gd name="connsiteY61" fmla="*/ 2118480 h 4477729"/>
                <a:gd name="connsiteX62" fmla="*/ 1820232 w 4094127"/>
                <a:gd name="connsiteY62" fmla="*/ 2018849 h 4477729"/>
                <a:gd name="connsiteX63" fmla="*/ 1901956 w 4094127"/>
                <a:gd name="connsiteY63" fmla="*/ 1955317 h 4477729"/>
                <a:gd name="connsiteX0" fmla="*/ 3887252 w 4094127"/>
                <a:gd name="connsiteY0" fmla="*/ 1761007 h 4477729"/>
                <a:gd name="connsiteX1" fmla="*/ 3948307 w 4094127"/>
                <a:gd name="connsiteY1" fmla="*/ 2557392 h 4477729"/>
                <a:gd name="connsiteX2" fmla="*/ 4009838 w 4094127"/>
                <a:gd name="connsiteY2" fmla="*/ 3358254 h 4477729"/>
                <a:gd name="connsiteX3" fmla="*/ 4071751 w 4094127"/>
                <a:gd name="connsiteY3" fmla="*/ 4157116 h 4477729"/>
                <a:gd name="connsiteX4" fmla="*/ 4093754 w 4094127"/>
                <a:gd name="connsiteY4" fmla="*/ 4445247 h 4477729"/>
                <a:gd name="connsiteX5" fmla="*/ 4090706 w 4094127"/>
                <a:gd name="connsiteY5" fmla="*/ 4467250 h 4477729"/>
                <a:gd name="connsiteX6" fmla="*/ 4015078 w 4094127"/>
                <a:gd name="connsiteY6" fmla="*/ 4474203 h 4477729"/>
                <a:gd name="connsiteX7" fmla="*/ 3905540 w 4094127"/>
                <a:gd name="connsiteY7" fmla="*/ 4474489 h 4477729"/>
                <a:gd name="connsiteX8" fmla="*/ 3656270 w 4094127"/>
                <a:gd name="connsiteY8" fmla="*/ 4477727 h 4477729"/>
                <a:gd name="connsiteX9" fmla="*/ 3633887 w 4094127"/>
                <a:gd name="connsiteY9" fmla="*/ 4421149 h 4477729"/>
                <a:gd name="connsiteX10" fmla="*/ 3619980 w 4094127"/>
                <a:gd name="connsiteY10" fmla="*/ 4320279 h 4477729"/>
                <a:gd name="connsiteX11" fmla="*/ 3592167 w 4094127"/>
                <a:gd name="connsiteY11" fmla="*/ 4118635 h 4477729"/>
                <a:gd name="connsiteX12" fmla="*/ 3536541 w 4094127"/>
                <a:gd name="connsiteY12" fmla="*/ 3715251 h 4477729"/>
                <a:gd name="connsiteX13" fmla="*/ 3426718 w 4094127"/>
                <a:gd name="connsiteY13" fmla="*/ 2925533 h 4477729"/>
                <a:gd name="connsiteX14" fmla="*/ 3392333 w 4094127"/>
                <a:gd name="connsiteY14" fmla="*/ 2671692 h 4477729"/>
                <a:gd name="connsiteX15" fmla="*/ 3355852 w 4094127"/>
                <a:gd name="connsiteY15" fmla="*/ 2435853 h 4477729"/>
                <a:gd name="connsiteX16" fmla="*/ 3352995 w 4094127"/>
                <a:gd name="connsiteY16" fmla="*/ 2438615 h 4477729"/>
                <a:gd name="connsiteX17" fmla="*/ 3343374 w 4094127"/>
                <a:gd name="connsiteY17" fmla="*/ 2447950 h 4477729"/>
                <a:gd name="connsiteX18" fmla="*/ 3336993 w 4094127"/>
                <a:gd name="connsiteY18" fmla="*/ 2453951 h 4477729"/>
                <a:gd name="connsiteX19" fmla="*/ 3278128 w 4094127"/>
                <a:gd name="connsiteY19" fmla="*/ 2510910 h 4477729"/>
                <a:gd name="connsiteX20" fmla="*/ 3204024 w 4094127"/>
                <a:gd name="connsiteY20" fmla="*/ 2580348 h 4477729"/>
                <a:gd name="connsiteX21" fmla="*/ 3055815 w 4094127"/>
                <a:gd name="connsiteY21" fmla="*/ 2719127 h 4477729"/>
                <a:gd name="connsiteX22" fmla="*/ 2759397 w 4094127"/>
                <a:gd name="connsiteY22" fmla="*/ 2996685 h 4477729"/>
                <a:gd name="connsiteX23" fmla="*/ 2600329 w 4094127"/>
                <a:gd name="connsiteY23" fmla="*/ 3144799 h 4477729"/>
                <a:gd name="connsiteX24" fmla="*/ 2420497 w 4094127"/>
                <a:gd name="connsiteY24" fmla="*/ 3315201 h 4477729"/>
                <a:gd name="connsiteX25" fmla="*/ 2199327 w 4094127"/>
                <a:gd name="connsiteY25" fmla="*/ 3520656 h 4477729"/>
                <a:gd name="connsiteX26" fmla="*/ 1775369 w 4094127"/>
                <a:gd name="connsiteY26" fmla="*/ 3664197 h 4477729"/>
                <a:gd name="connsiteX27" fmla="*/ 1410466 w 4094127"/>
                <a:gd name="connsiteY27" fmla="*/ 3655339 h 4477729"/>
                <a:gd name="connsiteX28" fmla="*/ 1125478 w 4094127"/>
                <a:gd name="connsiteY28" fmla="*/ 3559327 h 4477729"/>
                <a:gd name="connsiteX29" fmla="*/ 689995 w 4094127"/>
                <a:gd name="connsiteY29" fmla="*/ 3272148 h 4477729"/>
                <a:gd name="connsiteX30" fmla="*/ 543215 w 4094127"/>
                <a:gd name="connsiteY30" fmla="*/ 3155943 h 4477729"/>
                <a:gd name="connsiteX31" fmla="*/ 264037 w 4094127"/>
                <a:gd name="connsiteY31" fmla="*/ 2916485 h 4477729"/>
                <a:gd name="connsiteX32" fmla="*/ 98492 w 4094127"/>
                <a:gd name="connsiteY32" fmla="*/ 2740177 h 4477729"/>
                <a:gd name="connsiteX33" fmla="*/ 6671 w 4094127"/>
                <a:gd name="connsiteY33" fmla="*/ 2595397 h 4477729"/>
                <a:gd name="connsiteX34" fmla="*/ 21435 w 4094127"/>
                <a:gd name="connsiteY34" fmla="*/ 2435186 h 4477729"/>
                <a:gd name="connsiteX35" fmla="*/ 110399 w 4094127"/>
                <a:gd name="connsiteY35" fmla="*/ 2384132 h 4477729"/>
                <a:gd name="connsiteX36" fmla="*/ 141641 w 4094127"/>
                <a:gd name="connsiteY36" fmla="*/ 2396991 h 4477729"/>
                <a:gd name="connsiteX37" fmla="*/ 321663 w 4094127"/>
                <a:gd name="connsiteY37" fmla="*/ 2843714 h 4477729"/>
                <a:gd name="connsiteX38" fmla="*/ 554740 w 4094127"/>
                <a:gd name="connsiteY38" fmla="*/ 2944393 h 4477729"/>
                <a:gd name="connsiteX39" fmla="*/ 756194 w 4094127"/>
                <a:gd name="connsiteY39" fmla="*/ 2765799 h 4477729"/>
                <a:gd name="connsiteX40" fmla="*/ 1066137 w 4094127"/>
                <a:gd name="connsiteY40" fmla="*/ 2178393 h 4477729"/>
                <a:gd name="connsiteX41" fmla="*/ 1072805 w 4094127"/>
                <a:gd name="connsiteY41" fmla="*/ 1921598 h 4477729"/>
                <a:gd name="connsiteX42" fmla="*/ 1053279 w 4094127"/>
                <a:gd name="connsiteY42" fmla="*/ 1911311 h 4477729"/>
                <a:gd name="connsiteX43" fmla="*/ 1040134 w 4094127"/>
                <a:gd name="connsiteY43" fmla="*/ 1911597 h 4477729"/>
                <a:gd name="connsiteX44" fmla="*/ 1038801 w 4094127"/>
                <a:gd name="connsiteY44" fmla="*/ 1853114 h 4477729"/>
                <a:gd name="connsiteX45" fmla="*/ 1119954 w 4094127"/>
                <a:gd name="connsiteY45" fmla="*/ 1912454 h 4477729"/>
                <a:gd name="connsiteX46" fmla="*/ 1206060 w 4094127"/>
                <a:gd name="connsiteY46" fmla="*/ 1986654 h 4477729"/>
                <a:gd name="connsiteX47" fmla="*/ 1500572 w 4094127"/>
                <a:gd name="connsiteY47" fmla="*/ 2153818 h 4477729"/>
                <a:gd name="connsiteX48" fmla="*/ 1670213 w 4094127"/>
                <a:gd name="connsiteY48" fmla="*/ 2118480 h 4477729"/>
                <a:gd name="connsiteX49" fmla="*/ 1820232 w 4094127"/>
                <a:gd name="connsiteY49" fmla="*/ 2018849 h 4477729"/>
                <a:gd name="connsiteX50" fmla="*/ 1901956 w 4094127"/>
                <a:gd name="connsiteY50" fmla="*/ 1955317 h 4477729"/>
                <a:gd name="connsiteX51" fmla="*/ 2162941 w 4094127"/>
                <a:gd name="connsiteY51" fmla="*/ 1728717 h 4477729"/>
                <a:gd name="connsiteX52" fmla="*/ 2425260 w 4094127"/>
                <a:gd name="connsiteY52" fmla="*/ 1467256 h 4477729"/>
                <a:gd name="connsiteX53" fmla="*/ 2620903 w 4094127"/>
                <a:gd name="connsiteY53" fmla="*/ 1246085 h 4477729"/>
                <a:gd name="connsiteX54" fmla="*/ 2795877 w 4094127"/>
                <a:gd name="connsiteY54" fmla="*/ 1029392 h 4477729"/>
                <a:gd name="connsiteX55" fmla="*/ 2963327 w 4094127"/>
                <a:gd name="connsiteY55" fmla="*/ 734498 h 4477729"/>
                <a:gd name="connsiteX56" fmla="*/ 3094867 w 4094127"/>
                <a:gd name="connsiteY56" fmla="*/ 321970 h 4477729"/>
                <a:gd name="connsiteX57" fmla="*/ 3097534 w 4094127"/>
                <a:gd name="connsiteY57" fmla="*/ 308540 h 4477729"/>
                <a:gd name="connsiteX58" fmla="*/ 3103820 w 4094127"/>
                <a:gd name="connsiteY58" fmla="*/ 265772 h 4477729"/>
                <a:gd name="connsiteX59" fmla="*/ 3111250 w 4094127"/>
                <a:gd name="connsiteY59" fmla="*/ 259772 h 4477729"/>
                <a:gd name="connsiteX60" fmla="*/ 3738376 w 4094127"/>
                <a:gd name="connsiteY60" fmla="*/ 977 h 4477729"/>
                <a:gd name="connsiteX61" fmla="*/ 3756283 w 4094127"/>
                <a:gd name="connsiteY61" fmla="*/ 59651 h 4477729"/>
                <a:gd name="connsiteX62" fmla="*/ 3855534 w 4094127"/>
                <a:gd name="connsiteY62" fmla="*/ 252437 h 4477729"/>
                <a:gd name="connsiteX0" fmla="*/ 3887252 w 4094127"/>
                <a:gd name="connsiteY0" fmla="*/ 1760036 h 4476758"/>
                <a:gd name="connsiteX1" fmla="*/ 3948307 w 4094127"/>
                <a:gd name="connsiteY1" fmla="*/ 2556421 h 4476758"/>
                <a:gd name="connsiteX2" fmla="*/ 4009838 w 4094127"/>
                <a:gd name="connsiteY2" fmla="*/ 3357283 h 4476758"/>
                <a:gd name="connsiteX3" fmla="*/ 4071751 w 4094127"/>
                <a:gd name="connsiteY3" fmla="*/ 4156145 h 4476758"/>
                <a:gd name="connsiteX4" fmla="*/ 4093754 w 4094127"/>
                <a:gd name="connsiteY4" fmla="*/ 4444276 h 4476758"/>
                <a:gd name="connsiteX5" fmla="*/ 4090706 w 4094127"/>
                <a:gd name="connsiteY5" fmla="*/ 4466279 h 4476758"/>
                <a:gd name="connsiteX6" fmla="*/ 4015078 w 4094127"/>
                <a:gd name="connsiteY6" fmla="*/ 4473232 h 4476758"/>
                <a:gd name="connsiteX7" fmla="*/ 3905540 w 4094127"/>
                <a:gd name="connsiteY7" fmla="*/ 4473518 h 4476758"/>
                <a:gd name="connsiteX8" fmla="*/ 3656270 w 4094127"/>
                <a:gd name="connsiteY8" fmla="*/ 4476756 h 4476758"/>
                <a:gd name="connsiteX9" fmla="*/ 3633887 w 4094127"/>
                <a:gd name="connsiteY9" fmla="*/ 4420178 h 4476758"/>
                <a:gd name="connsiteX10" fmla="*/ 3619980 w 4094127"/>
                <a:gd name="connsiteY10" fmla="*/ 4319308 h 4476758"/>
                <a:gd name="connsiteX11" fmla="*/ 3592167 w 4094127"/>
                <a:gd name="connsiteY11" fmla="*/ 4117664 h 4476758"/>
                <a:gd name="connsiteX12" fmla="*/ 3536541 w 4094127"/>
                <a:gd name="connsiteY12" fmla="*/ 3714280 h 4476758"/>
                <a:gd name="connsiteX13" fmla="*/ 3426718 w 4094127"/>
                <a:gd name="connsiteY13" fmla="*/ 2924562 h 4476758"/>
                <a:gd name="connsiteX14" fmla="*/ 3392333 w 4094127"/>
                <a:gd name="connsiteY14" fmla="*/ 2670721 h 4476758"/>
                <a:gd name="connsiteX15" fmla="*/ 3355852 w 4094127"/>
                <a:gd name="connsiteY15" fmla="*/ 2434882 h 4476758"/>
                <a:gd name="connsiteX16" fmla="*/ 3352995 w 4094127"/>
                <a:gd name="connsiteY16" fmla="*/ 2437644 h 4476758"/>
                <a:gd name="connsiteX17" fmla="*/ 3343374 w 4094127"/>
                <a:gd name="connsiteY17" fmla="*/ 2446979 h 4476758"/>
                <a:gd name="connsiteX18" fmla="*/ 3336993 w 4094127"/>
                <a:gd name="connsiteY18" fmla="*/ 2452980 h 4476758"/>
                <a:gd name="connsiteX19" fmla="*/ 3278128 w 4094127"/>
                <a:gd name="connsiteY19" fmla="*/ 2509939 h 4476758"/>
                <a:gd name="connsiteX20" fmla="*/ 3204024 w 4094127"/>
                <a:gd name="connsiteY20" fmla="*/ 2579377 h 4476758"/>
                <a:gd name="connsiteX21" fmla="*/ 3055815 w 4094127"/>
                <a:gd name="connsiteY21" fmla="*/ 2718156 h 4476758"/>
                <a:gd name="connsiteX22" fmla="*/ 2759397 w 4094127"/>
                <a:gd name="connsiteY22" fmla="*/ 2995714 h 4476758"/>
                <a:gd name="connsiteX23" fmla="*/ 2600329 w 4094127"/>
                <a:gd name="connsiteY23" fmla="*/ 3143828 h 4476758"/>
                <a:gd name="connsiteX24" fmla="*/ 2420497 w 4094127"/>
                <a:gd name="connsiteY24" fmla="*/ 3314230 h 4476758"/>
                <a:gd name="connsiteX25" fmla="*/ 2199327 w 4094127"/>
                <a:gd name="connsiteY25" fmla="*/ 3519685 h 4476758"/>
                <a:gd name="connsiteX26" fmla="*/ 1775369 w 4094127"/>
                <a:gd name="connsiteY26" fmla="*/ 3663226 h 4476758"/>
                <a:gd name="connsiteX27" fmla="*/ 1410466 w 4094127"/>
                <a:gd name="connsiteY27" fmla="*/ 3654368 h 4476758"/>
                <a:gd name="connsiteX28" fmla="*/ 1125478 w 4094127"/>
                <a:gd name="connsiteY28" fmla="*/ 3558356 h 4476758"/>
                <a:gd name="connsiteX29" fmla="*/ 689995 w 4094127"/>
                <a:gd name="connsiteY29" fmla="*/ 3271177 h 4476758"/>
                <a:gd name="connsiteX30" fmla="*/ 543215 w 4094127"/>
                <a:gd name="connsiteY30" fmla="*/ 3154972 h 4476758"/>
                <a:gd name="connsiteX31" fmla="*/ 264037 w 4094127"/>
                <a:gd name="connsiteY31" fmla="*/ 2915514 h 4476758"/>
                <a:gd name="connsiteX32" fmla="*/ 98492 w 4094127"/>
                <a:gd name="connsiteY32" fmla="*/ 2739206 h 4476758"/>
                <a:gd name="connsiteX33" fmla="*/ 6671 w 4094127"/>
                <a:gd name="connsiteY33" fmla="*/ 2594426 h 4476758"/>
                <a:gd name="connsiteX34" fmla="*/ 21435 w 4094127"/>
                <a:gd name="connsiteY34" fmla="*/ 2434215 h 4476758"/>
                <a:gd name="connsiteX35" fmla="*/ 110399 w 4094127"/>
                <a:gd name="connsiteY35" fmla="*/ 2383161 h 4476758"/>
                <a:gd name="connsiteX36" fmla="*/ 141641 w 4094127"/>
                <a:gd name="connsiteY36" fmla="*/ 2396020 h 4476758"/>
                <a:gd name="connsiteX37" fmla="*/ 321663 w 4094127"/>
                <a:gd name="connsiteY37" fmla="*/ 2842743 h 4476758"/>
                <a:gd name="connsiteX38" fmla="*/ 554740 w 4094127"/>
                <a:gd name="connsiteY38" fmla="*/ 2943422 h 4476758"/>
                <a:gd name="connsiteX39" fmla="*/ 756194 w 4094127"/>
                <a:gd name="connsiteY39" fmla="*/ 2764828 h 4476758"/>
                <a:gd name="connsiteX40" fmla="*/ 1066137 w 4094127"/>
                <a:gd name="connsiteY40" fmla="*/ 2177422 h 4476758"/>
                <a:gd name="connsiteX41" fmla="*/ 1072805 w 4094127"/>
                <a:gd name="connsiteY41" fmla="*/ 1920627 h 4476758"/>
                <a:gd name="connsiteX42" fmla="*/ 1053279 w 4094127"/>
                <a:gd name="connsiteY42" fmla="*/ 1910340 h 4476758"/>
                <a:gd name="connsiteX43" fmla="*/ 1040134 w 4094127"/>
                <a:gd name="connsiteY43" fmla="*/ 1910626 h 4476758"/>
                <a:gd name="connsiteX44" fmla="*/ 1038801 w 4094127"/>
                <a:gd name="connsiteY44" fmla="*/ 1852143 h 4476758"/>
                <a:gd name="connsiteX45" fmla="*/ 1119954 w 4094127"/>
                <a:gd name="connsiteY45" fmla="*/ 1911483 h 4476758"/>
                <a:gd name="connsiteX46" fmla="*/ 1206060 w 4094127"/>
                <a:gd name="connsiteY46" fmla="*/ 1985683 h 4476758"/>
                <a:gd name="connsiteX47" fmla="*/ 1500572 w 4094127"/>
                <a:gd name="connsiteY47" fmla="*/ 2152847 h 4476758"/>
                <a:gd name="connsiteX48" fmla="*/ 1670213 w 4094127"/>
                <a:gd name="connsiteY48" fmla="*/ 2117509 h 4476758"/>
                <a:gd name="connsiteX49" fmla="*/ 1820232 w 4094127"/>
                <a:gd name="connsiteY49" fmla="*/ 2017878 h 4476758"/>
                <a:gd name="connsiteX50" fmla="*/ 1901956 w 4094127"/>
                <a:gd name="connsiteY50" fmla="*/ 1954346 h 4476758"/>
                <a:gd name="connsiteX51" fmla="*/ 2162941 w 4094127"/>
                <a:gd name="connsiteY51" fmla="*/ 1727746 h 4476758"/>
                <a:gd name="connsiteX52" fmla="*/ 2425260 w 4094127"/>
                <a:gd name="connsiteY52" fmla="*/ 1466285 h 4476758"/>
                <a:gd name="connsiteX53" fmla="*/ 2620903 w 4094127"/>
                <a:gd name="connsiteY53" fmla="*/ 1245114 h 4476758"/>
                <a:gd name="connsiteX54" fmla="*/ 2795877 w 4094127"/>
                <a:gd name="connsiteY54" fmla="*/ 1028421 h 4476758"/>
                <a:gd name="connsiteX55" fmla="*/ 2963327 w 4094127"/>
                <a:gd name="connsiteY55" fmla="*/ 733527 h 4476758"/>
                <a:gd name="connsiteX56" fmla="*/ 3094867 w 4094127"/>
                <a:gd name="connsiteY56" fmla="*/ 320999 h 4476758"/>
                <a:gd name="connsiteX57" fmla="*/ 3097534 w 4094127"/>
                <a:gd name="connsiteY57" fmla="*/ 307569 h 4476758"/>
                <a:gd name="connsiteX58" fmla="*/ 3103820 w 4094127"/>
                <a:gd name="connsiteY58" fmla="*/ 264801 h 4476758"/>
                <a:gd name="connsiteX59" fmla="*/ 3111250 w 4094127"/>
                <a:gd name="connsiteY59" fmla="*/ 258801 h 4476758"/>
                <a:gd name="connsiteX60" fmla="*/ 3738376 w 4094127"/>
                <a:gd name="connsiteY60" fmla="*/ 6 h 4476758"/>
                <a:gd name="connsiteX61" fmla="*/ 3855534 w 4094127"/>
                <a:gd name="connsiteY61" fmla="*/ 251466 h 4476758"/>
                <a:gd name="connsiteX0" fmla="*/ 3887252 w 4094127"/>
                <a:gd name="connsiteY0" fmla="*/ 1760030 h 4476752"/>
                <a:gd name="connsiteX1" fmla="*/ 3948307 w 4094127"/>
                <a:gd name="connsiteY1" fmla="*/ 2556415 h 4476752"/>
                <a:gd name="connsiteX2" fmla="*/ 4009838 w 4094127"/>
                <a:gd name="connsiteY2" fmla="*/ 3357277 h 4476752"/>
                <a:gd name="connsiteX3" fmla="*/ 4071751 w 4094127"/>
                <a:gd name="connsiteY3" fmla="*/ 4156139 h 4476752"/>
                <a:gd name="connsiteX4" fmla="*/ 4093754 w 4094127"/>
                <a:gd name="connsiteY4" fmla="*/ 4444270 h 4476752"/>
                <a:gd name="connsiteX5" fmla="*/ 4090706 w 4094127"/>
                <a:gd name="connsiteY5" fmla="*/ 4466273 h 4476752"/>
                <a:gd name="connsiteX6" fmla="*/ 4015078 w 4094127"/>
                <a:gd name="connsiteY6" fmla="*/ 4473226 h 4476752"/>
                <a:gd name="connsiteX7" fmla="*/ 3905540 w 4094127"/>
                <a:gd name="connsiteY7" fmla="*/ 4473512 h 4476752"/>
                <a:gd name="connsiteX8" fmla="*/ 3656270 w 4094127"/>
                <a:gd name="connsiteY8" fmla="*/ 4476750 h 4476752"/>
                <a:gd name="connsiteX9" fmla="*/ 3633887 w 4094127"/>
                <a:gd name="connsiteY9" fmla="*/ 4420172 h 4476752"/>
                <a:gd name="connsiteX10" fmla="*/ 3619980 w 4094127"/>
                <a:gd name="connsiteY10" fmla="*/ 4319302 h 4476752"/>
                <a:gd name="connsiteX11" fmla="*/ 3592167 w 4094127"/>
                <a:gd name="connsiteY11" fmla="*/ 4117658 h 4476752"/>
                <a:gd name="connsiteX12" fmla="*/ 3536541 w 4094127"/>
                <a:gd name="connsiteY12" fmla="*/ 3714274 h 4476752"/>
                <a:gd name="connsiteX13" fmla="*/ 3426718 w 4094127"/>
                <a:gd name="connsiteY13" fmla="*/ 2924556 h 4476752"/>
                <a:gd name="connsiteX14" fmla="*/ 3392333 w 4094127"/>
                <a:gd name="connsiteY14" fmla="*/ 2670715 h 4476752"/>
                <a:gd name="connsiteX15" fmla="*/ 3355852 w 4094127"/>
                <a:gd name="connsiteY15" fmla="*/ 2434876 h 4476752"/>
                <a:gd name="connsiteX16" fmla="*/ 3352995 w 4094127"/>
                <a:gd name="connsiteY16" fmla="*/ 2437638 h 4476752"/>
                <a:gd name="connsiteX17" fmla="*/ 3343374 w 4094127"/>
                <a:gd name="connsiteY17" fmla="*/ 2446973 h 4476752"/>
                <a:gd name="connsiteX18" fmla="*/ 3336993 w 4094127"/>
                <a:gd name="connsiteY18" fmla="*/ 2452974 h 4476752"/>
                <a:gd name="connsiteX19" fmla="*/ 3278128 w 4094127"/>
                <a:gd name="connsiteY19" fmla="*/ 2509933 h 4476752"/>
                <a:gd name="connsiteX20" fmla="*/ 3204024 w 4094127"/>
                <a:gd name="connsiteY20" fmla="*/ 2579371 h 4476752"/>
                <a:gd name="connsiteX21" fmla="*/ 3055815 w 4094127"/>
                <a:gd name="connsiteY21" fmla="*/ 2718150 h 4476752"/>
                <a:gd name="connsiteX22" fmla="*/ 2759397 w 4094127"/>
                <a:gd name="connsiteY22" fmla="*/ 2995708 h 4476752"/>
                <a:gd name="connsiteX23" fmla="*/ 2600329 w 4094127"/>
                <a:gd name="connsiteY23" fmla="*/ 3143822 h 4476752"/>
                <a:gd name="connsiteX24" fmla="*/ 2420497 w 4094127"/>
                <a:gd name="connsiteY24" fmla="*/ 3314224 h 4476752"/>
                <a:gd name="connsiteX25" fmla="*/ 2199327 w 4094127"/>
                <a:gd name="connsiteY25" fmla="*/ 3519679 h 4476752"/>
                <a:gd name="connsiteX26" fmla="*/ 1775369 w 4094127"/>
                <a:gd name="connsiteY26" fmla="*/ 3663220 h 4476752"/>
                <a:gd name="connsiteX27" fmla="*/ 1410466 w 4094127"/>
                <a:gd name="connsiteY27" fmla="*/ 3654362 h 4476752"/>
                <a:gd name="connsiteX28" fmla="*/ 1125478 w 4094127"/>
                <a:gd name="connsiteY28" fmla="*/ 3558350 h 4476752"/>
                <a:gd name="connsiteX29" fmla="*/ 689995 w 4094127"/>
                <a:gd name="connsiteY29" fmla="*/ 3271171 h 4476752"/>
                <a:gd name="connsiteX30" fmla="*/ 543215 w 4094127"/>
                <a:gd name="connsiteY30" fmla="*/ 3154966 h 4476752"/>
                <a:gd name="connsiteX31" fmla="*/ 264037 w 4094127"/>
                <a:gd name="connsiteY31" fmla="*/ 2915508 h 4476752"/>
                <a:gd name="connsiteX32" fmla="*/ 98492 w 4094127"/>
                <a:gd name="connsiteY32" fmla="*/ 2739200 h 4476752"/>
                <a:gd name="connsiteX33" fmla="*/ 6671 w 4094127"/>
                <a:gd name="connsiteY33" fmla="*/ 2594420 h 4476752"/>
                <a:gd name="connsiteX34" fmla="*/ 21435 w 4094127"/>
                <a:gd name="connsiteY34" fmla="*/ 2434209 h 4476752"/>
                <a:gd name="connsiteX35" fmla="*/ 110399 w 4094127"/>
                <a:gd name="connsiteY35" fmla="*/ 2383155 h 4476752"/>
                <a:gd name="connsiteX36" fmla="*/ 141641 w 4094127"/>
                <a:gd name="connsiteY36" fmla="*/ 2396014 h 4476752"/>
                <a:gd name="connsiteX37" fmla="*/ 321663 w 4094127"/>
                <a:gd name="connsiteY37" fmla="*/ 2842737 h 4476752"/>
                <a:gd name="connsiteX38" fmla="*/ 554740 w 4094127"/>
                <a:gd name="connsiteY38" fmla="*/ 2943416 h 4476752"/>
                <a:gd name="connsiteX39" fmla="*/ 756194 w 4094127"/>
                <a:gd name="connsiteY39" fmla="*/ 2764822 h 4476752"/>
                <a:gd name="connsiteX40" fmla="*/ 1066137 w 4094127"/>
                <a:gd name="connsiteY40" fmla="*/ 2177416 h 4476752"/>
                <a:gd name="connsiteX41" fmla="*/ 1072805 w 4094127"/>
                <a:gd name="connsiteY41" fmla="*/ 1920621 h 4476752"/>
                <a:gd name="connsiteX42" fmla="*/ 1053279 w 4094127"/>
                <a:gd name="connsiteY42" fmla="*/ 1910334 h 4476752"/>
                <a:gd name="connsiteX43" fmla="*/ 1040134 w 4094127"/>
                <a:gd name="connsiteY43" fmla="*/ 1910620 h 4476752"/>
                <a:gd name="connsiteX44" fmla="*/ 1038801 w 4094127"/>
                <a:gd name="connsiteY44" fmla="*/ 1852137 h 4476752"/>
                <a:gd name="connsiteX45" fmla="*/ 1119954 w 4094127"/>
                <a:gd name="connsiteY45" fmla="*/ 1911477 h 4476752"/>
                <a:gd name="connsiteX46" fmla="*/ 1206060 w 4094127"/>
                <a:gd name="connsiteY46" fmla="*/ 1985677 h 4476752"/>
                <a:gd name="connsiteX47" fmla="*/ 1500572 w 4094127"/>
                <a:gd name="connsiteY47" fmla="*/ 2152841 h 4476752"/>
                <a:gd name="connsiteX48" fmla="*/ 1670213 w 4094127"/>
                <a:gd name="connsiteY48" fmla="*/ 2117503 h 4476752"/>
                <a:gd name="connsiteX49" fmla="*/ 1820232 w 4094127"/>
                <a:gd name="connsiteY49" fmla="*/ 2017872 h 4476752"/>
                <a:gd name="connsiteX50" fmla="*/ 1901956 w 4094127"/>
                <a:gd name="connsiteY50" fmla="*/ 1954340 h 4476752"/>
                <a:gd name="connsiteX51" fmla="*/ 2162941 w 4094127"/>
                <a:gd name="connsiteY51" fmla="*/ 1727740 h 4476752"/>
                <a:gd name="connsiteX52" fmla="*/ 2425260 w 4094127"/>
                <a:gd name="connsiteY52" fmla="*/ 1466279 h 4476752"/>
                <a:gd name="connsiteX53" fmla="*/ 2620903 w 4094127"/>
                <a:gd name="connsiteY53" fmla="*/ 1245108 h 4476752"/>
                <a:gd name="connsiteX54" fmla="*/ 2795877 w 4094127"/>
                <a:gd name="connsiteY54" fmla="*/ 1028415 h 4476752"/>
                <a:gd name="connsiteX55" fmla="*/ 2963327 w 4094127"/>
                <a:gd name="connsiteY55" fmla="*/ 733521 h 4476752"/>
                <a:gd name="connsiteX56" fmla="*/ 3094867 w 4094127"/>
                <a:gd name="connsiteY56" fmla="*/ 320993 h 4476752"/>
                <a:gd name="connsiteX57" fmla="*/ 3097534 w 4094127"/>
                <a:gd name="connsiteY57" fmla="*/ 307563 h 4476752"/>
                <a:gd name="connsiteX58" fmla="*/ 3103820 w 4094127"/>
                <a:gd name="connsiteY58" fmla="*/ 264795 h 4476752"/>
                <a:gd name="connsiteX59" fmla="*/ 3111250 w 4094127"/>
                <a:gd name="connsiteY59" fmla="*/ 258795 h 4476752"/>
                <a:gd name="connsiteX60" fmla="*/ 3738376 w 4094127"/>
                <a:gd name="connsiteY60" fmla="*/ 0 h 4476752"/>
                <a:gd name="connsiteX0" fmla="*/ 3948307 w 4094127"/>
                <a:gd name="connsiteY0" fmla="*/ 2556415 h 4476752"/>
                <a:gd name="connsiteX1" fmla="*/ 4009838 w 4094127"/>
                <a:gd name="connsiteY1" fmla="*/ 3357277 h 4476752"/>
                <a:gd name="connsiteX2" fmla="*/ 4071751 w 4094127"/>
                <a:gd name="connsiteY2" fmla="*/ 4156139 h 4476752"/>
                <a:gd name="connsiteX3" fmla="*/ 4093754 w 4094127"/>
                <a:gd name="connsiteY3" fmla="*/ 4444270 h 4476752"/>
                <a:gd name="connsiteX4" fmla="*/ 4090706 w 4094127"/>
                <a:gd name="connsiteY4" fmla="*/ 4466273 h 4476752"/>
                <a:gd name="connsiteX5" fmla="*/ 4015078 w 4094127"/>
                <a:gd name="connsiteY5" fmla="*/ 4473226 h 4476752"/>
                <a:gd name="connsiteX6" fmla="*/ 3905540 w 4094127"/>
                <a:gd name="connsiteY6" fmla="*/ 4473512 h 4476752"/>
                <a:gd name="connsiteX7" fmla="*/ 3656270 w 4094127"/>
                <a:gd name="connsiteY7" fmla="*/ 4476750 h 4476752"/>
                <a:gd name="connsiteX8" fmla="*/ 3633887 w 4094127"/>
                <a:gd name="connsiteY8" fmla="*/ 4420172 h 4476752"/>
                <a:gd name="connsiteX9" fmla="*/ 3619980 w 4094127"/>
                <a:gd name="connsiteY9" fmla="*/ 4319302 h 4476752"/>
                <a:gd name="connsiteX10" fmla="*/ 3592167 w 4094127"/>
                <a:gd name="connsiteY10" fmla="*/ 4117658 h 4476752"/>
                <a:gd name="connsiteX11" fmla="*/ 3536541 w 4094127"/>
                <a:gd name="connsiteY11" fmla="*/ 3714274 h 4476752"/>
                <a:gd name="connsiteX12" fmla="*/ 3426718 w 4094127"/>
                <a:gd name="connsiteY12" fmla="*/ 2924556 h 4476752"/>
                <a:gd name="connsiteX13" fmla="*/ 3392333 w 4094127"/>
                <a:gd name="connsiteY13" fmla="*/ 2670715 h 4476752"/>
                <a:gd name="connsiteX14" fmla="*/ 3355852 w 4094127"/>
                <a:gd name="connsiteY14" fmla="*/ 2434876 h 4476752"/>
                <a:gd name="connsiteX15" fmla="*/ 3352995 w 4094127"/>
                <a:gd name="connsiteY15" fmla="*/ 2437638 h 4476752"/>
                <a:gd name="connsiteX16" fmla="*/ 3343374 w 4094127"/>
                <a:gd name="connsiteY16" fmla="*/ 2446973 h 4476752"/>
                <a:gd name="connsiteX17" fmla="*/ 3336993 w 4094127"/>
                <a:gd name="connsiteY17" fmla="*/ 2452974 h 4476752"/>
                <a:gd name="connsiteX18" fmla="*/ 3278128 w 4094127"/>
                <a:gd name="connsiteY18" fmla="*/ 2509933 h 4476752"/>
                <a:gd name="connsiteX19" fmla="*/ 3204024 w 4094127"/>
                <a:gd name="connsiteY19" fmla="*/ 2579371 h 4476752"/>
                <a:gd name="connsiteX20" fmla="*/ 3055815 w 4094127"/>
                <a:gd name="connsiteY20" fmla="*/ 2718150 h 4476752"/>
                <a:gd name="connsiteX21" fmla="*/ 2759397 w 4094127"/>
                <a:gd name="connsiteY21" fmla="*/ 2995708 h 4476752"/>
                <a:gd name="connsiteX22" fmla="*/ 2600329 w 4094127"/>
                <a:gd name="connsiteY22" fmla="*/ 3143822 h 4476752"/>
                <a:gd name="connsiteX23" fmla="*/ 2420497 w 4094127"/>
                <a:gd name="connsiteY23" fmla="*/ 3314224 h 4476752"/>
                <a:gd name="connsiteX24" fmla="*/ 2199327 w 4094127"/>
                <a:gd name="connsiteY24" fmla="*/ 3519679 h 4476752"/>
                <a:gd name="connsiteX25" fmla="*/ 1775369 w 4094127"/>
                <a:gd name="connsiteY25" fmla="*/ 3663220 h 4476752"/>
                <a:gd name="connsiteX26" fmla="*/ 1410466 w 4094127"/>
                <a:gd name="connsiteY26" fmla="*/ 3654362 h 4476752"/>
                <a:gd name="connsiteX27" fmla="*/ 1125478 w 4094127"/>
                <a:gd name="connsiteY27" fmla="*/ 3558350 h 4476752"/>
                <a:gd name="connsiteX28" fmla="*/ 689995 w 4094127"/>
                <a:gd name="connsiteY28" fmla="*/ 3271171 h 4476752"/>
                <a:gd name="connsiteX29" fmla="*/ 543215 w 4094127"/>
                <a:gd name="connsiteY29" fmla="*/ 3154966 h 4476752"/>
                <a:gd name="connsiteX30" fmla="*/ 264037 w 4094127"/>
                <a:gd name="connsiteY30" fmla="*/ 2915508 h 4476752"/>
                <a:gd name="connsiteX31" fmla="*/ 98492 w 4094127"/>
                <a:gd name="connsiteY31" fmla="*/ 2739200 h 4476752"/>
                <a:gd name="connsiteX32" fmla="*/ 6671 w 4094127"/>
                <a:gd name="connsiteY32" fmla="*/ 2594420 h 4476752"/>
                <a:gd name="connsiteX33" fmla="*/ 21435 w 4094127"/>
                <a:gd name="connsiteY33" fmla="*/ 2434209 h 4476752"/>
                <a:gd name="connsiteX34" fmla="*/ 110399 w 4094127"/>
                <a:gd name="connsiteY34" fmla="*/ 2383155 h 4476752"/>
                <a:gd name="connsiteX35" fmla="*/ 141641 w 4094127"/>
                <a:gd name="connsiteY35" fmla="*/ 2396014 h 4476752"/>
                <a:gd name="connsiteX36" fmla="*/ 321663 w 4094127"/>
                <a:gd name="connsiteY36" fmla="*/ 2842737 h 4476752"/>
                <a:gd name="connsiteX37" fmla="*/ 554740 w 4094127"/>
                <a:gd name="connsiteY37" fmla="*/ 2943416 h 4476752"/>
                <a:gd name="connsiteX38" fmla="*/ 756194 w 4094127"/>
                <a:gd name="connsiteY38" fmla="*/ 2764822 h 4476752"/>
                <a:gd name="connsiteX39" fmla="*/ 1066137 w 4094127"/>
                <a:gd name="connsiteY39" fmla="*/ 2177416 h 4476752"/>
                <a:gd name="connsiteX40" fmla="*/ 1072805 w 4094127"/>
                <a:gd name="connsiteY40" fmla="*/ 1920621 h 4476752"/>
                <a:gd name="connsiteX41" fmla="*/ 1053279 w 4094127"/>
                <a:gd name="connsiteY41" fmla="*/ 1910334 h 4476752"/>
                <a:gd name="connsiteX42" fmla="*/ 1040134 w 4094127"/>
                <a:gd name="connsiteY42" fmla="*/ 1910620 h 4476752"/>
                <a:gd name="connsiteX43" fmla="*/ 1038801 w 4094127"/>
                <a:gd name="connsiteY43" fmla="*/ 1852137 h 4476752"/>
                <a:gd name="connsiteX44" fmla="*/ 1119954 w 4094127"/>
                <a:gd name="connsiteY44" fmla="*/ 1911477 h 4476752"/>
                <a:gd name="connsiteX45" fmla="*/ 1206060 w 4094127"/>
                <a:gd name="connsiteY45" fmla="*/ 1985677 h 4476752"/>
                <a:gd name="connsiteX46" fmla="*/ 1500572 w 4094127"/>
                <a:gd name="connsiteY46" fmla="*/ 2152841 h 4476752"/>
                <a:gd name="connsiteX47" fmla="*/ 1670213 w 4094127"/>
                <a:gd name="connsiteY47" fmla="*/ 2117503 h 4476752"/>
                <a:gd name="connsiteX48" fmla="*/ 1820232 w 4094127"/>
                <a:gd name="connsiteY48" fmla="*/ 2017872 h 4476752"/>
                <a:gd name="connsiteX49" fmla="*/ 1901956 w 4094127"/>
                <a:gd name="connsiteY49" fmla="*/ 1954340 h 4476752"/>
                <a:gd name="connsiteX50" fmla="*/ 2162941 w 4094127"/>
                <a:gd name="connsiteY50" fmla="*/ 1727740 h 4476752"/>
                <a:gd name="connsiteX51" fmla="*/ 2425260 w 4094127"/>
                <a:gd name="connsiteY51" fmla="*/ 1466279 h 4476752"/>
                <a:gd name="connsiteX52" fmla="*/ 2620903 w 4094127"/>
                <a:gd name="connsiteY52" fmla="*/ 1245108 h 4476752"/>
                <a:gd name="connsiteX53" fmla="*/ 2795877 w 4094127"/>
                <a:gd name="connsiteY53" fmla="*/ 1028415 h 4476752"/>
                <a:gd name="connsiteX54" fmla="*/ 2963327 w 4094127"/>
                <a:gd name="connsiteY54" fmla="*/ 733521 h 4476752"/>
                <a:gd name="connsiteX55" fmla="*/ 3094867 w 4094127"/>
                <a:gd name="connsiteY55" fmla="*/ 320993 h 4476752"/>
                <a:gd name="connsiteX56" fmla="*/ 3097534 w 4094127"/>
                <a:gd name="connsiteY56" fmla="*/ 307563 h 4476752"/>
                <a:gd name="connsiteX57" fmla="*/ 3103820 w 4094127"/>
                <a:gd name="connsiteY57" fmla="*/ 264795 h 4476752"/>
                <a:gd name="connsiteX58" fmla="*/ 3111250 w 4094127"/>
                <a:gd name="connsiteY58" fmla="*/ 258795 h 4476752"/>
                <a:gd name="connsiteX59" fmla="*/ 3738376 w 4094127"/>
                <a:gd name="connsiteY59" fmla="*/ 0 h 4476752"/>
                <a:gd name="connsiteX0" fmla="*/ 4009838 w 4094127"/>
                <a:gd name="connsiteY0" fmla="*/ 3357277 h 4476752"/>
                <a:gd name="connsiteX1" fmla="*/ 4071751 w 4094127"/>
                <a:gd name="connsiteY1" fmla="*/ 4156139 h 4476752"/>
                <a:gd name="connsiteX2" fmla="*/ 4093754 w 4094127"/>
                <a:gd name="connsiteY2" fmla="*/ 4444270 h 4476752"/>
                <a:gd name="connsiteX3" fmla="*/ 4090706 w 4094127"/>
                <a:gd name="connsiteY3" fmla="*/ 4466273 h 4476752"/>
                <a:gd name="connsiteX4" fmla="*/ 4015078 w 4094127"/>
                <a:gd name="connsiteY4" fmla="*/ 4473226 h 4476752"/>
                <a:gd name="connsiteX5" fmla="*/ 3905540 w 4094127"/>
                <a:gd name="connsiteY5" fmla="*/ 4473512 h 4476752"/>
                <a:gd name="connsiteX6" fmla="*/ 3656270 w 4094127"/>
                <a:gd name="connsiteY6" fmla="*/ 4476750 h 4476752"/>
                <a:gd name="connsiteX7" fmla="*/ 3633887 w 4094127"/>
                <a:gd name="connsiteY7" fmla="*/ 4420172 h 4476752"/>
                <a:gd name="connsiteX8" fmla="*/ 3619980 w 4094127"/>
                <a:gd name="connsiteY8" fmla="*/ 4319302 h 4476752"/>
                <a:gd name="connsiteX9" fmla="*/ 3592167 w 4094127"/>
                <a:gd name="connsiteY9" fmla="*/ 4117658 h 4476752"/>
                <a:gd name="connsiteX10" fmla="*/ 3536541 w 4094127"/>
                <a:gd name="connsiteY10" fmla="*/ 3714274 h 4476752"/>
                <a:gd name="connsiteX11" fmla="*/ 3426718 w 4094127"/>
                <a:gd name="connsiteY11" fmla="*/ 2924556 h 4476752"/>
                <a:gd name="connsiteX12" fmla="*/ 3392333 w 4094127"/>
                <a:gd name="connsiteY12" fmla="*/ 2670715 h 4476752"/>
                <a:gd name="connsiteX13" fmla="*/ 3355852 w 4094127"/>
                <a:gd name="connsiteY13" fmla="*/ 2434876 h 4476752"/>
                <a:gd name="connsiteX14" fmla="*/ 3352995 w 4094127"/>
                <a:gd name="connsiteY14" fmla="*/ 2437638 h 4476752"/>
                <a:gd name="connsiteX15" fmla="*/ 3343374 w 4094127"/>
                <a:gd name="connsiteY15" fmla="*/ 2446973 h 4476752"/>
                <a:gd name="connsiteX16" fmla="*/ 3336993 w 4094127"/>
                <a:gd name="connsiteY16" fmla="*/ 2452974 h 4476752"/>
                <a:gd name="connsiteX17" fmla="*/ 3278128 w 4094127"/>
                <a:gd name="connsiteY17" fmla="*/ 2509933 h 4476752"/>
                <a:gd name="connsiteX18" fmla="*/ 3204024 w 4094127"/>
                <a:gd name="connsiteY18" fmla="*/ 2579371 h 4476752"/>
                <a:gd name="connsiteX19" fmla="*/ 3055815 w 4094127"/>
                <a:gd name="connsiteY19" fmla="*/ 2718150 h 4476752"/>
                <a:gd name="connsiteX20" fmla="*/ 2759397 w 4094127"/>
                <a:gd name="connsiteY20" fmla="*/ 2995708 h 4476752"/>
                <a:gd name="connsiteX21" fmla="*/ 2600329 w 4094127"/>
                <a:gd name="connsiteY21" fmla="*/ 3143822 h 4476752"/>
                <a:gd name="connsiteX22" fmla="*/ 2420497 w 4094127"/>
                <a:gd name="connsiteY22" fmla="*/ 3314224 h 4476752"/>
                <a:gd name="connsiteX23" fmla="*/ 2199327 w 4094127"/>
                <a:gd name="connsiteY23" fmla="*/ 3519679 h 4476752"/>
                <a:gd name="connsiteX24" fmla="*/ 1775369 w 4094127"/>
                <a:gd name="connsiteY24" fmla="*/ 3663220 h 4476752"/>
                <a:gd name="connsiteX25" fmla="*/ 1410466 w 4094127"/>
                <a:gd name="connsiteY25" fmla="*/ 3654362 h 4476752"/>
                <a:gd name="connsiteX26" fmla="*/ 1125478 w 4094127"/>
                <a:gd name="connsiteY26" fmla="*/ 3558350 h 4476752"/>
                <a:gd name="connsiteX27" fmla="*/ 689995 w 4094127"/>
                <a:gd name="connsiteY27" fmla="*/ 3271171 h 4476752"/>
                <a:gd name="connsiteX28" fmla="*/ 543215 w 4094127"/>
                <a:gd name="connsiteY28" fmla="*/ 3154966 h 4476752"/>
                <a:gd name="connsiteX29" fmla="*/ 264037 w 4094127"/>
                <a:gd name="connsiteY29" fmla="*/ 2915508 h 4476752"/>
                <a:gd name="connsiteX30" fmla="*/ 98492 w 4094127"/>
                <a:gd name="connsiteY30" fmla="*/ 2739200 h 4476752"/>
                <a:gd name="connsiteX31" fmla="*/ 6671 w 4094127"/>
                <a:gd name="connsiteY31" fmla="*/ 2594420 h 4476752"/>
                <a:gd name="connsiteX32" fmla="*/ 21435 w 4094127"/>
                <a:gd name="connsiteY32" fmla="*/ 2434209 h 4476752"/>
                <a:gd name="connsiteX33" fmla="*/ 110399 w 4094127"/>
                <a:gd name="connsiteY33" fmla="*/ 2383155 h 4476752"/>
                <a:gd name="connsiteX34" fmla="*/ 141641 w 4094127"/>
                <a:gd name="connsiteY34" fmla="*/ 2396014 h 4476752"/>
                <a:gd name="connsiteX35" fmla="*/ 321663 w 4094127"/>
                <a:gd name="connsiteY35" fmla="*/ 2842737 h 4476752"/>
                <a:gd name="connsiteX36" fmla="*/ 554740 w 4094127"/>
                <a:gd name="connsiteY36" fmla="*/ 2943416 h 4476752"/>
                <a:gd name="connsiteX37" fmla="*/ 756194 w 4094127"/>
                <a:gd name="connsiteY37" fmla="*/ 2764822 h 4476752"/>
                <a:gd name="connsiteX38" fmla="*/ 1066137 w 4094127"/>
                <a:gd name="connsiteY38" fmla="*/ 2177416 h 4476752"/>
                <a:gd name="connsiteX39" fmla="*/ 1072805 w 4094127"/>
                <a:gd name="connsiteY39" fmla="*/ 1920621 h 4476752"/>
                <a:gd name="connsiteX40" fmla="*/ 1053279 w 4094127"/>
                <a:gd name="connsiteY40" fmla="*/ 1910334 h 4476752"/>
                <a:gd name="connsiteX41" fmla="*/ 1040134 w 4094127"/>
                <a:gd name="connsiteY41" fmla="*/ 1910620 h 4476752"/>
                <a:gd name="connsiteX42" fmla="*/ 1038801 w 4094127"/>
                <a:gd name="connsiteY42" fmla="*/ 1852137 h 4476752"/>
                <a:gd name="connsiteX43" fmla="*/ 1119954 w 4094127"/>
                <a:gd name="connsiteY43" fmla="*/ 1911477 h 4476752"/>
                <a:gd name="connsiteX44" fmla="*/ 1206060 w 4094127"/>
                <a:gd name="connsiteY44" fmla="*/ 1985677 h 4476752"/>
                <a:gd name="connsiteX45" fmla="*/ 1500572 w 4094127"/>
                <a:gd name="connsiteY45" fmla="*/ 2152841 h 4476752"/>
                <a:gd name="connsiteX46" fmla="*/ 1670213 w 4094127"/>
                <a:gd name="connsiteY46" fmla="*/ 2117503 h 4476752"/>
                <a:gd name="connsiteX47" fmla="*/ 1820232 w 4094127"/>
                <a:gd name="connsiteY47" fmla="*/ 2017872 h 4476752"/>
                <a:gd name="connsiteX48" fmla="*/ 1901956 w 4094127"/>
                <a:gd name="connsiteY48" fmla="*/ 1954340 h 4476752"/>
                <a:gd name="connsiteX49" fmla="*/ 2162941 w 4094127"/>
                <a:gd name="connsiteY49" fmla="*/ 1727740 h 4476752"/>
                <a:gd name="connsiteX50" fmla="*/ 2425260 w 4094127"/>
                <a:gd name="connsiteY50" fmla="*/ 1466279 h 4476752"/>
                <a:gd name="connsiteX51" fmla="*/ 2620903 w 4094127"/>
                <a:gd name="connsiteY51" fmla="*/ 1245108 h 4476752"/>
                <a:gd name="connsiteX52" fmla="*/ 2795877 w 4094127"/>
                <a:gd name="connsiteY52" fmla="*/ 1028415 h 4476752"/>
                <a:gd name="connsiteX53" fmla="*/ 2963327 w 4094127"/>
                <a:gd name="connsiteY53" fmla="*/ 733521 h 4476752"/>
                <a:gd name="connsiteX54" fmla="*/ 3094867 w 4094127"/>
                <a:gd name="connsiteY54" fmla="*/ 320993 h 4476752"/>
                <a:gd name="connsiteX55" fmla="*/ 3097534 w 4094127"/>
                <a:gd name="connsiteY55" fmla="*/ 307563 h 4476752"/>
                <a:gd name="connsiteX56" fmla="*/ 3103820 w 4094127"/>
                <a:gd name="connsiteY56" fmla="*/ 264795 h 4476752"/>
                <a:gd name="connsiteX57" fmla="*/ 3111250 w 4094127"/>
                <a:gd name="connsiteY57" fmla="*/ 258795 h 4476752"/>
                <a:gd name="connsiteX58" fmla="*/ 3738376 w 4094127"/>
                <a:gd name="connsiteY58" fmla="*/ 0 h 4476752"/>
                <a:gd name="connsiteX0" fmla="*/ 4071751 w 4094127"/>
                <a:gd name="connsiteY0" fmla="*/ 4156139 h 4476752"/>
                <a:gd name="connsiteX1" fmla="*/ 4093754 w 4094127"/>
                <a:gd name="connsiteY1" fmla="*/ 4444270 h 4476752"/>
                <a:gd name="connsiteX2" fmla="*/ 4090706 w 4094127"/>
                <a:gd name="connsiteY2" fmla="*/ 4466273 h 4476752"/>
                <a:gd name="connsiteX3" fmla="*/ 4015078 w 4094127"/>
                <a:gd name="connsiteY3" fmla="*/ 4473226 h 4476752"/>
                <a:gd name="connsiteX4" fmla="*/ 3905540 w 4094127"/>
                <a:gd name="connsiteY4" fmla="*/ 4473512 h 4476752"/>
                <a:gd name="connsiteX5" fmla="*/ 3656270 w 4094127"/>
                <a:gd name="connsiteY5" fmla="*/ 4476750 h 4476752"/>
                <a:gd name="connsiteX6" fmla="*/ 3633887 w 4094127"/>
                <a:gd name="connsiteY6" fmla="*/ 4420172 h 4476752"/>
                <a:gd name="connsiteX7" fmla="*/ 3619980 w 4094127"/>
                <a:gd name="connsiteY7" fmla="*/ 4319302 h 4476752"/>
                <a:gd name="connsiteX8" fmla="*/ 3592167 w 4094127"/>
                <a:gd name="connsiteY8" fmla="*/ 4117658 h 4476752"/>
                <a:gd name="connsiteX9" fmla="*/ 3536541 w 4094127"/>
                <a:gd name="connsiteY9" fmla="*/ 3714274 h 4476752"/>
                <a:gd name="connsiteX10" fmla="*/ 3426718 w 4094127"/>
                <a:gd name="connsiteY10" fmla="*/ 2924556 h 4476752"/>
                <a:gd name="connsiteX11" fmla="*/ 3392333 w 4094127"/>
                <a:gd name="connsiteY11" fmla="*/ 2670715 h 4476752"/>
                <a:gd name="connsiteX12" fmla="*/ 3355852 w 4094127"/>
                <a:gd name="connsiteY12" fmla="*/ 2434876 h 4476752"/>
                <a:gd name="connsiteX13" fmla="*/ 3352995 w 4094127"/>
                <a:gd name="connsiteY13" fmla="*/ 2437638 h 4476752"/>
                <a:gd name="connsiteX14" fmla="*/ 3343374 w 4094127"/>
                <a:gd name="connsiteY14" fmla="*/ 2446973 h 4476752"/>
                <a:gd name="connsiteX15" fmla="*/ 3336993 w 4094127"/>
                <a:gd name="connsiteY15" fmla="*/ 2452974 h 4476752"/>
                <a:gd name="connsiteX16" fmla="*/ 3278128 w 4094127"/>
                <a:gd name="connsiteY16" fmla="*/ 2509933 h 4476752"/>
                <a:gd name="connsiteX17" fmla="*/ 3204024 w 4094127"/>
                <a:gd name="connsiteY17" fmla="*/ 2579371 h 4476752"/>
                <a:gd name="connsiteX18" fmla="*/ 3055815 w 4094127"/>
                <a:gd name="connsiteY18" fmla="*/ 2718150 h 4476752"/>
                <a:gd name="connsiteX19" fmla="*/ 2759397 w 4094127"/>
                <a:gd name="connsiteY19" fmla="*/ 2995708 h 4476752"/>
                <a:gd name="connsiteX20" fmla="*/ 2600329 w 4094127"/>
                <a:gd name="connsiteY20" fmla="*/ 3143822 h 4476752"/>
                <a:gd name="connsiteX21" fmla="*/ 2420497 w 4094127"/>
                <a:gd name="connsiteY21" fmla="*/ 3314224 h 4476752"/>
                <a:gd name="connsiteX22" fmla="*/ 2199327 w 4094127"/>
                <a:gd name="connsiteY22" fmla="*/ 3519679 h 4476752"/>
                <a:gd name="connsiteX23" fmla="*/ 1775369 w 4094127"/>
                <a:gd name="connsiteY23" fmla="*/ 3663220 h 4476752"/>
                <a:gd name="connsiteX24" fmla="*/ 1410466 w 4094127"/>
                <a:gd name="connsiteY24" fmla="*/ 3654362 h 4476752"/>
                <a:gd name="connsiteX25" fmla="*/ 1125478 w 4094127"/>
                <a:gd name="connsiteY25" fmla="*/ 3558350 h 4476752"/>
                <a:gd name="connsiteX26" fmla="*/ 689995 w 4094127"/>
                <a:gd name="connsiteY26" fmla="*/ 3271171 h 4476752"/>
                <a:gd name="connsiteX27" fmla="*/ 543215 w 4094127"/>
                <a:gd name="connsiteY27" fmla="*/ 3154966 h 4476752"/>
                <a:gd name="connsiteX28" fmla="*/ 264037 w 4094127"/>
                <a:gd name="connsiteY28" fmla="*/ 2915508 h 4476752"/>
                <a:gd name="connsiteX29" fmla="*/ 98492 w 4094127"/>
                <a:gd name="connsiteY29" fmla="*/ 2739200 h 4476752"/>
                <a:gd name="connsiteX30" fmla="*/ 6671 w 4094127"/>
                <a:gd name="connsiteY30" fmla="*/ 2594420 h 4476752"/>
                <a:gd name="connsiteX31" fmla="*/ 21435 w 4094127"/>
                <a:gd name="connsiteY31" fmla="*/ 2434209 h 4476752"/>
                <a:gd name="connsiteX32" fmla="*/ 110399 w 4094127"/>
                <a:gd name="connsiteY32" fmla="*/ 2383155 h 4476752"/>
                <a:gd name="connsiteX33" fmla="*/ 141641 w 4094127"/>
                <a:gd name="connsiteY33" fmla="*/ 2396014 h 4476752"/>
                <a:gd name="connsiteX34" fmla="*/ 321663 w 4094127"/>
                <a:gd name="connsiteY34" fmla="*/ 2842737 h 4476752"/>
                <a:gd name="connsiteX35" fmla="*/ 554740 w 4094127"/>
                <a:gd name="connsiteY35" fmla="*/ 2943416 h 4476752"/>
                <a:gd name="connsiteX36" fmla="*/ 756194 w 4094127"/>
                <a:gd name="connsiteY36" fmla="*/ 2764822 h 4476752"/>
                <a:gd name="connsiteX37" fmla="*/ 1066137 w 4094127"/>
                <a:gd name="connsiteY37" fmla="*/ 2177416 h 4476752"/>
                <a:gd name="connsiteX38" fmla="*/ 1072805 w 4094127"/>
                <a:gd name="connsiteY38" fmla="*/ 1920621 h 4476752"/>
                <a:gd name="connsiteX39" fmla="*/ 1053279 w 4094127"/>
                <a:gd name="connsiteY39" fmla="*/ 1910334 h 4476752"/>
                <a:gd name="connsiteX40" fmla="*/ 1040134 w 4094127"/>
                <a:gd name="connsiteY40" fmla="*/ 1910620 h 4476752"/>
                <a:gd name="connsiteX41" fmla="*/ 1038801 w 4094127"/>
                <a:gd name="connsiteY41" fmla="*/ 1852137 h 4476752"/>
                <a:gd name="connsiteX42" fmla="*/ 1119954 w 4094127"/>
                <a:gd name="connsiteY42" fmla="*/ 1911477 h 4476752"/>
                <a:gd name="connsiteX43" fmla="*/ 1206060 w 4094127"/>
                <a:gd name="connsiteY43" fmla="*/ 1985677 h 4476752"/>
                <a:gd name="connsiteX44" fmla="*/ 1500572 w 4094127"/>
                <a:gd name="connsiteY44" fmla="*/ 2152841 h 4476752"/>
                <a:gd name="connsiteX45" fmla="*/ 1670213 w 4094127"/>
                <a:gd name="connsiteY45" fmla="*/ 2117503 h 4476752"/>
                <a:gd name="connsiteX46" fmla="*/ 1820232 w 4094127"/>
                <a:gd name="connsiteY46" fmla="*/ 2017872 h 4476752"/>
                <a:gd name="connsiteX47" fmla="*/ 1901956 w 4094127"/>
                <a:gd name="connsiteY47" fmla="*/ 1954340 h 4476752"/>
                <a:gd name="connsiteX48" fmla="*/ 2162941 w 4094127"/>
                <a:gd name="connsiteY48" fmla="*/ 1727740 h 4476752"/>
                <a:gd name="connsiteX49" fmla="*/ 2425260 w 4094127"/>
                <a:gd name="connsiteY49" fmla="*/ 1466279 h 4476752"/>
                <a:gd name="connsiteX50" fmla="*/ 2620903 w 4094127"/>
                <a:gd name="connsiteY50" fmla="*/ 1245108 h 4476752"/>
                <a:gd name="connsiteX51" fmla="*/ 2795877 w 4094127"/>
                <a:gd name="connsiteY51" fmla="*/ 1028415 h 4476752"/>
                <a:gd name="connsiteX52" fmla="*/ 2963327 w 4094127"/>
                <a:gd name="connsiteY52" fmla="*/ 733521 h 4476752"/>
                <a:gd name="connsiteX53" fmla="*/ 3094867 w 4094127"/>
                <a:gd name="connsiteY53" fmla="*/ 320993 h 4476752"/>
                <a:gd name="connsiteX54" fmla="*/ 3097534 w 4094127"/>
                <a:gd name="connsiteY54" fmla="*/ 307563 h 4476752"/>
                <a:gd name="connsiteX55" fmla="*/ 3103820 w 4094127"/>
                <a:gd name="connsiteY55" fmla="*/ 264795 h 4476752"/>
                <a:gd name="connsiteX56" fmla="*/ 3111250 w 4094127"/>
                <a:gd name="connsiteY56" fmla="*/ 258795 h 4476752"/>
                <a:gd name="connsiteX57" fmla="*/ 3738376 w 4094127"/>
                <a:gd name="connsiteY57" fmla="*/ 0 h 4476752"/>
                <a:gd name="connsiteX0" fmla="*/ 4093754 w 4094127"/>
                <a:gd name="connsiteY0" fmla="*/ 4444270 h 4476752"/>
                <a:gd name="connsiteX1" fmla="*/ 4090706 w 4094127"/>
                <a:gd name="connsiteY1" fmla="*/ 4466273 h 4476752"/>
                <a:gd name="connsiteX2" fmla="*/ 4015078 w 4094127"/>
                <a:gd name="connsiteY2" fmla="*/ 4473226 h 4476752"/>
                <a:gd name="connsiteX3" fmla="*/ 3905540 w 4094127"/>
                <a:gd name="connsiteY3" fmla="*/ 4473512 h 4476752"/>
                <a:gd name="connsiteX4" fmla="*/ 3656270 w 4094127"/>
                <a:gd name="connsiteY4" fmla="*/ 4476750 h 4476752"/>
                <a:gd name="connsiteX5" fmla="*/ 3633887 w 4094127"/>
                <a:gd name="connsiteY5" fmla="*/ 4420172 h 4476752"/>
                <a:gd name="connsiteX6" fmla="*/ 3619980 w 4094127"/>
                <a:gd name="connsiteY6" fmla="*/ 4319302 h 4476752"/>
                <a:gd name="connsiteX7" fmla="*/ 3592167 w 4094127"/>
                <a:gd name="connsiteY7" fmla="*/ 4117658 h 4476752"/>
                <a:gd name="connsiteX8" fmla="*/ 3536541 w 4094127"/>
                <a:gd name="connsiteY8" fmla="*/ 3714274 h 4476752"/>
                <a:gd name="connsiteX9" fmla="*/ 3426718 w 4094127"/>
                <a:gd name="connsiteY9" fmla="*/ 2924556 h 4476752"/>
                <a:gd name="connsiteX10" fmla="*/ 3392333 w 4094127"/>
                <a:gd name="connsiteY10" fmla="*/ 2670715 h 4476752"/>
                <a:gd name="connsiteX11" fmla="*/ 3355852 w 4094127"/>
                <a:gd name="connsiteY11" fmla="*/ 2434876 h 4476752"/>
                <a:gd name="connsiteX12" fmla="*/ 3352995 w 4094127"/>
                <a:gd name="connsiteY12" fmla="*/ 2437638 h 4476752"/>
                <a:gd name="connsiteX13" fmla="*/ 3343374 w 4094127"/>
                <a:gd name="connsiteY13" fmla="*/ 2446973 h 4476752"/>
                <a:gd name="connsiteX14" fmla="*/ 3336993 w 4094127"/>
                <a:gd name="connsiteY14" fmla="*/ 2452974 h 4476752"/>
                <a:gd name="connsiteX15" fmla="*/ 3278128 w 4094127"/>
                <a:gd name="connsiteY15" fmla="*/ 2509933 h 4476752"/>
                <a:gd name="connsiteX16" fmla="*/ 3204024 w 4094127"/>
                <a:gd name="connsiteY16" fmla="*/ 2579371 h 4476752"/>
                <a:gd name="connsiteX17" fmla="*/ 3055815 w 4094127"/>
                <a:gd name="connsiteY17" fmla="*/ 2718150 h 4476752"/>
                <a:gd name="connsiteX18" fmla="*/ 2759397 w 4094127"/>
                <a:gd name="connsiteY18" fmla="*/ 2995708 h 4476752"/>
                <a:gd name="connsiteX19" fmla="*/ 2600329 w 4094127"/>
                <a:gd name="connsiteY19" fmla="*/ 3143822 h 4476752"/>
                <a:gd name="connsiteX20" fmla="*/ 2420497 w 4094127"/>
                <a:gd name="connsiteY20" fmla="*/ 3314224 h 4476752"/>
                <a:gd name="connsiteX21" fmla="*/ 2199327 w 4094127"/>
                <a:gd name="connsiteY21" fmla="*/ 3519679 h 4476752"/>
                <a:gd name="connsiteX22" fmla="*/ 1775369 w 4094127"/>
                <a:gd name="connsiteY22" fmla="*/ 3663220 h 4476752"/>
                <a:gd name="connsiteX23" fmla="*/ 1410466 w 4094127"/>
                <a:gd name="connsiteY23" fmla="*/ 3654362 h 4476752"/>
                <a:gd name="connsiteX24" fmla="*/ 1125478 w 4094127"/>
                <a:gd name="connsiteY24" fmla="*/ 3558350 h 4476752"/>
                <a:gd name="connsiteX25" fmla="*/ 689995 w 4094127"/>
                <a:gd name="connsiteY25" fmla="*/ 3271171 h 4476752"/>
                <a:gd name="connsiteX26" fmla="*/ 543215 w 4094127"/>
                <a:gd name="connsiteY26" fmla="*/ 3154966 h 4476752"/>
                <a:gd name="connsiteX27" fmla="*/ 264037 w 4094127"/>
                <a:gd name="connsiteY27" fmla="*/ 2915508 h 4476752"/>
                <a:gd name="connsiteX28" fmla="*/ 98492 w 4094127"/>
                <a:gd name="connsiteY28" fmla="*/ 2739200 h 4476752"/>
                <a:gd name="connsiteX29" fmla="*/ 6671 w 4094127"/>
                <a:gd name="connsiteY29" fmla="*/ 2594420 h 4476752"/>
                <a:gd name="connsiteX30" fmla="*/ 21435 w 4094127"/>
                <a:gd name="connsiteY30" fmla="*/ 2434209 h 4476752"/>
                <a:gd name="connsiteX31" fmla="*/ 110399 w 4094127"/>
                <a:gd name="connsiteY31" fmla="*/ 2383155 h 4476752"/>
                <a:gd name="connsiteX32" fmla="*/ 141641 w 4094127"/>
                <a:gd name="connsiteY32" fmla="*/ 2396014 h 4476752"/>
                <a:gd name="connsiteX33" fmla="*/ 321663 w 4094127"/>
                <a:gd name="connsiteY33" fmla="*/ 2842737 h 4476752"/>
                <a:gd name="connsiteX34" fmla="*/ 554740 w 4094127"/>
                <a:gd name="connsiteY34" fmla="*/ 2943416 h 4476752"/>
                <a:gd name="connsiteX35" fmla="*/ 756194 w 4094127"/>
                <a:gd name="connsiteY35" fmla="*/ 2764822 h 4476752"/>
                <a:gd name="connsiteX36" fmla="*/ 1066137 w 4094127"/>
                <a:gd name="connsiteY36" fmla="*/ 2177416 h 4476752"/>
                <a:gd name="connsiteX37" fmla="*/ 1072805 w 4094127"/>
                <a:gd name="connsiteY37" fmla="*/ 1920621 h 4476752"/>
                <a:gd name="connsiteX38" fmla="*/ 1053279 w 4094127"/>
                <a:gd name="connsiteY38" fmla="*/ 1910334 h 4476752"/>
                <a:gd name="connsiteX39" fmla="*/ 1040134 w 4094127"/>
                <a:gd name="connsiteY39" fmla="*/ 1910620 h 4476752"/>
                <a:gd name="connsiteX40" fmla="*/ 1038801 w 4094127"/>
                <a:gd name="connsiteY40" fmla="*/ 1852137 h 4476752"/>
                <a:gd name="connsiteX41" fmla="*/ 1119954 w 4094127"/>
                <a:gd name="connsiteY41" fmla="*/ 1911477 h 4476752"/>
                <a:gd name="connsiteX42" fmla="*/ 1206060 w 4094127"/>
                <a:gd name="connsiteY42" fmla="*/ 1985677 h 4476752"/>
                <a:gd name="connsiteX43" fmla="*/ 1500572 w 4094127"/>
                <a:gd name="connsiteY43" fmla="*/ 2152841 h 4476752"/>
                <a:gd name="connsiteX44" fmla="*/ 1670213 w 4094127"/>
                <a:gd name="connsiteY44" fmla="*/ 2117503 h 4476752"/>
                <a:gd name="connsiteX45" fmla="*/ 1820232 w 4094127"/>
                <a:gd name="connsiteY45" fmla="*/ 2017872 h 4476752"/>
                <a:gd name="connsiteX46" fmla="*/ 1901956 w 4094127"/>
                <a:gd name="connsiteY46" fmla="*/ 1954340 h 4476752"/>
                <a:gd name="connsiteX47" fmla="*/ 2162941 w 4094127"/>
                <a:gd name="connsiteY47" fmla="*/ 1727740 h 4476752"/>
                <a:gd name="connsiteX48" fmla="*/ 2425260 w 4094127"/>
                <a:gd name="connsiteY48" fmla="*/ 1466279 h 4476752"/>
                <a:gd name="connsiteX49" fmla="*/ 2620903 w 4094127"/>
                <a:gd name="connsiteY49" fmla="*/ 1245108 h 4476752"/>
                <a:gd name="connsiteX50" fmla="*/ 2795877 w 4094127"/>
                <a:gd name="connsiteY50" fmla="*/ 1028415 h 4476752"/>
                <a:gd name="connsiteX51" fmla="*/ 2963327 w 4094127"/>
                <a:gd name="connsiteY51" fmla="*/ 733521 h 4476752"/>
                <a:gd name="connsiteX52" fmla="*/ 3094867 w 4094127"/>
                <a:gd name="connsiteY52" fmla="*/ 320993 h 4476752"/>
                <a:gd name="connsiteX53" fmla="*/ 3097534 w 4094127"/>
                <a:gd name="connsiteY53" fmla="*/ 307563 h 4476752"/>
                <a:gd name="connsiteX54" fmla="*/ 3103820 w 4094127"/>
                <a:gd name="connsiteY54" fmla="*/ 264795 h 4476752"/>
                <a:gd name="connsiteX55" fmla="*/ 3111250 w 4094127"/>
                <a:gd name="connsiteY55" fmla="*/ 258795 h 4476752"/>
                <a:gd name="connsiteX56" fmla="*/ 3738376 w 4094127"/>
                <a:gd name="connsiteY56" fmla="*/ 0 h 4476752"/>
                <a:gd name="connsiteX0" fmla="*/ 4093754 w 4105625"/>
                <a:gd name="connsiteY0" fmla="*/ 4444270 h 4476752"/>
                <a:gd name="connsiteX1" fmla="*/ 4090706 w 4105625"/>
                <a:gd name="connsiteY1" fmla="*/ 4466273 h 4476752"/>
                <a:gd name="connsiteX2" fmla="*/ 3905540 w 4105625"/>
                <a:gd name="connsiteY2" fmla="*/ 4473512 h 4476752"/>
                <a:gd name="connsiteX3" fmla="*/ 3656270 w 4105625"/>
                <a:gd name="connsiteY3" fmla="*/ 4476750 h 4476752"/>
                <a:gd name="connsiteX4" fmla="*/ 3633887 w 4105625"/>
                <a:gd name="connsiteY4" fmla="*/ 4420172 h 4476752"/>
                <a:gd name="connsiteX5" fmla="*/ 3619980 w 4105625"/>
                <a:gd name="connsiteY5" fmla="*/ 4319302 h 4476752"/>
                <a:gd name="connsiteX6" fmla="*/ 3592167 w 4105625"/>
                <a:gd name="connsiteY6" fmla="*/ 4117658 h 4476752"/>
                <a:gd name="connsiteX7" fmla="*/ 3536541 w 4105625"/>
                <a:gd name="connsiteY7" fmla="*/ 3714274 h 4476752"/>
                <a:gd name="connsiteX8" fmla="*/ 3426718 w 4105625"/>
                <a:gd name="connsiteY8" fmla="*/ 2924556 h 4476752"/>
                <a:gd name="connsiteX9" fmla="*/ 3392333 w 4105625"/>
                <a:gd name="connsiteY9" fmla="*/ 2670715 h 4476752"/>
                <a:gd name="connsiteX10" fmla="*/ 3355852 w 4105625"/>
                <a:gd name="connsiteY10" fmla="*/ 2434876 h 4476752"/>
                <a:gd name="connsiteX11" fmla="*/ 3352995 w 4105625"/>
                <a:gd name="connsiteY11" fmla="*/ 2437638 h 4476752"/>
                <a:gd name="connsiteX12" fmla="*/ 3343374 w 4105625"/>
                <a:gd name="connsiteY12" fmla="*/ 2446973 h 4476752"/>
                <a:gd name="connsiteX13" fmla="*/ 3336993 w 4105625"/>
                <a:gd name="connsiteY13" fmla="*/ 2452974 h 4476752"/>
                <a:gd name="connsiteX14" fmla="*/ 3278128 w 4105625"/>
                <a:gd name="connsiteY14" fmla="*/ 2509933 h 4476752"/>
                <a:gd name="connsiteX15" fmla="*/ 3204024 w 4105625"/>
                <a:gd name="connsiteY15" fmla="*/ 2579371 h 4476752"/>
                <a:gd name="connsiteX16" fmla="*/ 3055815 w 4105625"/>
                <a:gd name="connsiteY16" fmla="*/ 2718150 h 4476752"/>
                <a:gd name="connsiteX17" fmla="*/ 2759397 w 4105625"/>
                <a:gd name="connsiteY17" fmla="*/ 2995708 h 4476752"/>
                <a:gd name="connsiteX18" fmla="*/ 2600329 w 4105625"/>
                <a:gd name="connsiteY18" fmla="*/ 3143822 h 4476752"/>
                <a:gd name="connsiteX19" fmla="*/ 2420497 w 4105625"/>
                <a:gd name="connsiteY19" fmla="*/ 3314224 h 4476752"/>
                <a:gd name="connsiteX20" fmla="*/ 2199327 w 4105625"/>
                <a:gd name="connsiteY20" fmla="*/ 3519679 h 4476752"/>
                <a:gd name="connsiteX21" fmla="*/ 1775369 w 4105625"/>
                <a:gd name="connsiteY21" fmla="*/ 3663220 h 4476752"/>
                <a:gd name="connsiteX22" fmla="*/ 1410466 w 4105625"/>
                <a:gd name="connsiteY22" fmla="*/ 3654362 h 4476752"/>
                <a:gd name="connsiteX23" fmla="*/ 1125478 w 4105625"/>
                <a:gd name="connsiteY23" fmla="*/ 3558350 h 4476752"/>
                <a:gd name="connsiteX24" fmla="*/ 689995 w 4105625"/>
                <a:gd name="connsiteY24" fmla="*/ 3271171 h 4476752"/>
                <a:gd name="connsiteX25" fmla="*/ 543215 w 4105625"/>
                <a:gd name="connsiteY25" fmla="*/ 3154966 h 4476752"/>
                <a:gd name="connsiteX26" fmla="*/ 264037 w 4105625"/>
                <a:gd name="connsiteY26" fmla="*/ 2915508 h 4476752"/>
                <a:gd name="connsiteX27" fmla="*/ 98492 w 4105625"/>
                <a:gd name="connsiteY27" fmla="*/ 2739200 h 4476752"/>
                <a:gd name="connsiteX28" fmla="*/ 6671 w 4105625"/>
                <a:gd name="connsiteY28" fmla="*/ 2594420 h 4476752"/>
                <a:gd name="connsiteX29" fmla="*/ 21435 w 4105625"/>
                <a:gd name="connsiteY29" fmla="*/ 2434209 h 4476752"/>
                <a:gd name="connsiteX30" fmla="*/ 110399 w 4105625"/>
                <a:gd name="connsiteY30" fmla="*/ 2383155 h 4476752"/>
                <a:gd name="connsiteX31" fmla="*/ 141641 w 4105625"/>
                <a:gd name="connsiteY31" fmla="*/ 2396014 h 4476752"/>
                <a:gd name="connsiteX32" fmla="*/ 321663 w 4105625"/>
                <a:gd name="connsiteY32" fmla="*/ 2842737 h 4476752"/>
                <a:gd name="connsiteX33" fmla="*/ 554740 w 4105625"/>
                <a:gd name="connsiteY33" fmla="*/ 2943416 h 4476752"/>
                <a:gd name="connsiteX34" fmla="*/ 756194 w 4105625"/>
                <a:gd name="connsiteY34" fmla="*/ 2764822 h 4476752"/>
                <a:gd name="connsiteX35" fmla="*/ 1066137 w 4105625"/>
                <a:gd name="connsiteY35" fmla="*/ 2177416 h 4476752"/>
                <a:gd name="connsiteX36" fmla="*/ 1072805 w 4105625"/>
                <a:gd name="connsiteY36" fmla="*/ 1920621 h 4476752"/>
                <a:gd name="connsiteX37" fmla="*/ 1053279 w 4105625"/>
                <a:gd name="connsiteY37" fmla="*/ 1910334 h 4476752"/>
                <a:gd name="connsiteX38" fmla="*/ 1040134 w 4105625"/>
                <a:gd name="connsiteY38" fmla="*/ 1910620 h 4476752"/>
                <a:gd name="connsiteX39" fmla="*/ 1038801 w 4105625"/>
                <a:gd name="connsiteY39" fmla="*/ 1852137 h 4476752"/>
                <a:gd name="connsiteX40" fmla="*/ 1119954 w 4105625"/>
                <a:gd name="connsiteY40" fmla="*/ 1911477 h 4476752"/>
                <a:gd name="connsiteX41" fmla="*/ 1206060 w 4105625"/>
                <a:gd name="connsiteY41" fmla="*/ 1985677 h 4476752"/>
                <a:gd name="connsiteX42" fmla="*/ 1500572 w 4105625"/>
                <a:gd name="connsiteY42" fmla="*/ 2152841 h 4476752"/>
                <a:gd name="connsiteX43" fmla="*/ 1670213 w 4105625"/>
                <a:gd name="connsiteY43" fmla="*/ 2117503 h 4476752"/>
                <a:gd name="connsiteX44" fmla="*/ 1820232 w 4105625"/>
                <a:gd name="connsiteY44" fmla="*/ 2017872 h 4476752"/>
                <a:gd name="connsiteX45" fmla="*/ 1901956 w 4105625"/>
                <a:gd name="connsiteY45" fmla="*/ 1954340 h 4476752"/>
                <a:gd name="connsiteX46" fmla="*/ 2162941 w 4105625"/>
                <a:gd name="connsiteY46" fmla="*/ 1727740 h 4476752"/>
                <a:gd name="connsiteX47" fmla="*/ 2425260 w 4105625"/>
                <a:gd name="connsiteY47" fmla="*/ 1466279 h 4476752"/>
                <a:gd name="connsiteX48" fmla="*/ 2620903 w 4105625"/>
                <a:gd name="connsiteY48" fmla="*/ 1245108 h 4476752"/>
                <a:gd name="connsiteX49" fmla="*/ 2795877 w 4105625"/>
                <a:gd name="connsiteY49" fmla="*/ 1028415 h 4476752"/>
                <a:gd name="connsiteX50" fmla="*/ 2963327 w 4105625"/>
                <a:gd name="connsiteY50" fmla="*/ 733521 h 4476752"/>
                <a:gd name="connsiteX51" fmla="*/ 3094867 w 4105625"/>
                <a:gd name="connsiteY51" fmla="*/ 320993 h 4476752"/>
                <a:gd name="connsiteX52" fmla="*/ 3097534 w 4105625"/>
                <a:gd name="connsiteY52" fmla="*/ 307563 h 4476752"/>
                <a:gd name="connsiteX53" fmla="*/ 3103820 w 4105625"/>
                <a:gd name="connsiteY53" fmla="*/ 264795 h 4476752"/>
                <a:gd name="connsiteX54" fmla="*/ 3111250 w 4105625"/>
                <a:gd name="connsiteY54" fmla="*/ 258795 h 4476752"/>
                <a:gd name="connsiteX55" fmla="*/ 3738376 w 4105625"/>
                <a:gd name="connsiteY55" fmla="*/ 0 h 4476752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92167 w 4124054"/>
                <a:gd name="connsiteY5" fmla="*/ 4117658 h 4479150"/>
                <a:gd name="connsiteX6" fmla="*/ 3536541 w 4124054"/>
                <a:gd name="connsiteY6" fmla="*/ 3714274 h 4479150"/>
                <a:gd name="connsiteX7" fmla="*/ 3426718 w 4124054"/>
                <a:gd name="connsiteY7" fmla="*/ 2924556 h 4479150"/>
                <a:gd name="connsiteX8" fmla="*/ 3392333 w 4124054"/>
                <a:gd name="connsiteY8" fmla="*/ 2670715 h 4479150"/>
                <a:gd name="connsiteX9" fmla="*/ 3355852 w 4124054"/>
                <a:gd name="connsiteY9" fmla="*/ 2434876 h 4479150"/>
                <a:gd name="connsiteX10" fmla="*/ 3352995 w 4124054"/>
                <a:gd name="connsiteY10" fmla="*/ 2437638 h 4479150"/>
                <a:gd name="connsiteX11" fmla="*/ 3343374 w 4124054"/>
                <a:gd name="connsiteY11" fmla="*/ 2446973 h 4479150"/>
                <a:gd name="connsiteX12" fmla="*/ 3336993 w 4124054"/>
                <a:gd name="connsiteY12" fmla="*/ 2452974 h 4479150"/>
                <a:gd name="connsiteX13" fmla="*/ 3278128 w 4124054"/>
                <a:gd name="connsiteY13" fmla="*/ 2509933 h 4479150"/>
                <a:gd name="connsiteX14" fmla="*/ 3204024 w 4124054"/>
                <a:gd name="connsiteY14" fmla="*/ 2579371 h 4479150"/>
                <a:gd name="connsiteX15" fmla="*/ 3055815 w 4124054"/>
                <a:gd name="connsiteY15" fmla="*/ 2718150 h 4479150"/>
                <a:gd name="connsiteX16" fmla="*/ 2759397 w 4124054"/>
                <a:gd name="connsiteY16" fmla="*/ 2995708 h 4479150"/>
                <a:gd name="connsiteX17" fmla="*/ 2600329 w 4124054"/>
                <a:gd name="connsiteY17" fmla="*/ 3143822 h 4479150"/>
                <a:gd name="connsiteX18" fmla="*/ 2420497 w 4124054"/>
                <a:gd name="connsiteY18" fmla="*/ 3314224 h 4479150"/>
                <a:gd name="connsiteX19" fmla="*/ 2199327 w 4124054"/>
                <a:gd name="connsiteY19" fmla="*/ 3519679 h 4479150"/>
                <a:gd name="connsiteX20" fmla="*/ 1775369 w 4124054"/>
                <a:gd name="connsiteY20" fmla="*/ 3663220 h 4479150"/>
                <a:gd name="connsiteX21" fmla="*/ 1410466 w 4124054"/>
                <a:gd name="connsiteY21" fmla="*/ 3654362 h 4479150"/>
                <a:gd name="connsiteX22" fmla="*/ 1125478 w 4124054"/>
                <a:gd name="connsiteY22" fmla="*/ 3558350 h 4479150"/>
                <a:gd name="connsiteX23" fmla="*/ 689995 w 4124054"/>
                <a:gd name="connsiteY23" fmla="*/ 3271171 h 4479150"/>
                <a:gd name="connsiteX24" fmla="*/ 543215 w 4124054"/>
                <a:gd name="connsiteY24" fmla="*/ 3154966 h 4479150"/>
                <a:gd name="connsiteX25" fmla="*/ 264037 w 4124054"/>
                <a:gd name="connsiteY25" fmla="*/ 2915508 h 4479150"/>
                <a:gd name="connsiteX26" fmla="*/ 98492 w 4124054"/>
                <a:gd name="connsiteY26" fmla="*/ 2739200 h 4479150"/>
                <a:gd name="connsiteX27" fmla="*/ 6671 w 4124054"/>
                <a:gd name="connsiteY27" fmla="*/ 2594420 h 4479150"/>
                <a:gd name="connsiteX28" fmla="*/ 21435 w 4124054"/>
                <a:gd name="connsiteY28" fmla="*/ 2434209 h 4479150"/>
                <a:gd name="connsiteX29" fmla="*/ 110399 w 4124054"/>
                <a:gd name="connsiteY29" fmla="*/ 2383155 h 4479150"/>
                <a:gd name="connsiteX30" fmla="*/ 141641 w 4124054"/>
                <a:gd name="connsiteY30" fmla="*/ 2396014 h 4479150"/>
                <a:gd name="connsiteX31" fmla="*/ 321663 w 4124054"/>
                <a:gd name="connsiteY31" fmla="*/ 2842737 h 4479150"/>
                <a:gd name="connsiteX32" fmla="*/ 554740 w 4124054"/>
                <a:gd name="connsiteY32" fmla="*/ 2943416 h 4479150"/>
                <a:gd name="connsiteX33" fmla="*/ 756194 w 4124054"/>
                <a:gd name="connsiteY33" fmla="*/ 2764822 h 4479150"/>
                <a:gd name="connsiteX34" fmla="*/ 1066137 w 4124054"/>
                <a:gd name="connsiteY34" fmla="*/ 2177416 h 4479150"/>
                <a:gd name="connsiteX35" fmla="*/ 1072805 w 4124054"/>
                <a:gd name="connsiteY35" fmla="*/ 1920621 h 4479150"/>
                <a:gd name="connsiteX36" fmla="*/ 1053279 w 4124054"/>
                <a:gd name="connsiteY36" fmla="*/ 1910334 h 4479150"/>
                <a:gd name="connsiteX37" fmla="*/ 1040134 w 4124054"/>
                <a:gd name="connsiteY37" fmla="*/ 1910620 h 4479150"/>
                <a:gd name="connsiteX38" fmla="*/ 1038801 w 4124054"/>
                <a:gd name="connsiteY38" fmla="*/ 1852137 h 4479150"/>
                <a:gd name="connsiteX39" fmla="*/ 1119954 w 4124054"/>
                <a:gd name="connsiteY39" fmla="*/ 1911477 h 4479150"/>
                <a:gd name="connsiteX40" fmla="*/ 1206060 w 4124054"/>
                <a:gd name="connsiteY40" fmla="*/ 1985677 h 4479150"/>
                <a:gd name="connsiteX41" fmla="*/ 1500572 w 4124054"/>
                <a:gd name="connsiteY41" fmla="*/ 2152841 h 4479150"/>
                <a:gd name="connsiteX42" fmla="*/ 1670213 w 4124054"/>
                <a:gd name="connsiteY42" fmla="*/ 2117503 h 4479150"/>
                <a:gd name="connsiteX43" fmla="*/ 1820232 w 4124054"/>
                <a:gd name="connsiteY43" fmla="*/ 2017872 h 4479150"/>
                <a:gd name="connsiteX44" fmla="*/ 1901956 w 4124054"/>
                <a:gd name="connsiteY44" fmla="*/ 1954340 h 4479150"/>
                <a:gd name="connsiteX45" fmla="*/ 2162941 w 4124054"/>
                <a:gd name="connsiteY45" fmla="*/ 1727740 h 4479150"/>
                <a:gd name="connsiteX46" fmla="*/ 2425260 w 4124054"/>
                <a:gd name="connsiteY46" fmla="*/ 1466279 h 4479150"/>
                <a:gd name="connsiteX47" fmla="*/ 2620903 w 4124054"/>
                <a:gd name="connsiteY47" fmla="*/ 1245108 h 4479150"/>
                <a:gd name="connsiteX48" fmla="*/ 2795877 w 4124054"/>
                <a:gd name="connsiteY48" fmla="*/ 1028415 h 4479150"/>
                <a:gd name="connsiteX49" fmla="*/ 2963327 w 4124054"/>
                <a:gd name="connsiteY49" fmla="*/ 733521 h 4479150"/>
                <a:gd name="connsiteX50" fmla="*/ 3094867 w 4124054"/>
                <a:gd name="connsiteY50" fmla="*/ 320993 h 4479150"/>
                <a:gd name="connsiteX51" fmla="*/ 3097534 w 4124054"/>
                <a:gd name="connsiteY51" fmla="*/ 307563 h 4479150"/>
                <a:gd name="connsiteX52" fmla="*/ 3103820 w 4124054"/>
                <a:gd name="connsiteY52" fmla="*/ 264795 h 4479150"/>
                <a:gd name="connsiteX53" fmla="*/ 3111250 w 4124054"/>
                <a:gd name="connsiteY53" fmla="*/ 258795 h 4479150"/>
                <a:gd name="connsiteX54" fmla="*/ 3738376 w 4124054"/>
                <a:gd name="connsiteY54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536541 w 4124054"/>
                <a:gd name="connsiteY5" fmla="*/ 3714274 h 4479150"/>
                <a:gd name="connsiteX6" fmla="*/ 3426718 w 4124054"/>
                <a:gd name="connsiteY6" fmla="*/ 2924556 h 4479150"/>
                <a:gd name="connsiteX7" fmla="*/ 3392333 w 4124054"/>
                <a:gd name="connsiteY7" fmla="*/ 2670715 h 4479150"/>
                <a:gd name="connsiteX8" fmla="*/ 3355852 w 4124054"/>
                <a:gd name="connsiteY8" fmla="*/ 2434876 h 4479150"/>
                <a:gd name="connsiteX9" fmla="*/ 3352995 w 4124054"/>
                <a:gd name="connsiteY9" fmla="*/ 2437638 h 4479150"/>
                <a:gd name="connsiteX10" fmla="*/ 3343374 w 4124054"/>
                <a:gd name="connsiteY10" fmla="*/ 2446973 h 4479150"/>
                <a:gd name="connsiteX11" fmla="*/ 3336993 w 4124054"/>
                <a:gd name="connsiteY11" fmla="*/ 2452974 h 4479150"/>
                <a:gd name="connsiteX12" fmla="*/ 3278128 w 4124054"/>
                <a:gd name="connsiteY12" fmla="*/ 2509933 h 4479150"/>
                <a:gd name="connsiteX13" fmla="*/ 3204024 w 4124054"/>
                <a:gd name="connsiteY13" fmla="*/ 2579371 h 4479150"/>
                <a:gd name="connsiteX14" fmla="*/ 3055815 w 4124054"/>
                <a:gd name="connsiteY14" fmla="*/ 2718150 h 4479150"/>
                <a:gd name="connsiteX15" fmla="*/ 2759397 w 4124054"/>
                <a:gd name="connsiteY15" fmla="*/ 2995708 h 4479150"/>
                <a:gd name="connsiteX16" fmla="*/ 2600329 w 4124054"/>
                <a:gd name="connsiteY16" fmla="*/ 3143822 h 4479150"/>
                <a:gd name="connsiteX17" fmla="*/ 2420497 w 4124054"/>
                <a:gd name="connsiteY17" fmla="*/ 3314224 h 4479150"/>
                <a:gd name="connsiteX18" fmla="*/ 2199327 w 4124054"/>
                <a:gd name="connsiteY18" fmla="*/ 3519679 h 4479150"/>
                <a:gd name="connsiteX19" fmla="*/ 1775369 w 4124054"/>
                <a:gd name="connsiteY19" fmla="*/ 3663220 h 4479150"/>
                <a:gd name="connsiteX20" fmla="*/ 1410466 w 4124054"/>
                <a:gd name="connsiteY20" fmla="*/ 3654362 h 4479150"/>
                <a:gd name="connsiteX21" fmla="*/ 1125478 w 4124054"/>
                <a:gd name="connsiteY21" fmla="*/ 3558350 h 4479150"/>
                <a:gd name="connsiteX22" fmla="*/ 689995 w 4124054"/>
                <a:gd name="connsiteY22" fmla="*/ 3271171 h 4479150"/>
                <a:gd name="connsiteX23" fmla="*/ 543215 w 4124054"/>
                <a:gd name="connsiteY23" fmla="*/ 3154966 h 4479150"/>
                <a:gd name="connsiteX24" fmla="*/ 264037 w 4124054"/>
                <a:gd name="connsiteY24" fmla="*/ 2915508 h 4479150"/>
                <a:gd name="connsiteX25" fmla="*/ 98492 w 4124054"/>
                <a:gd name="connsiteY25" fmla="*/ 2739200 h 4479150"/>
                <a:gd name="connsiteX26" fmla="*/ 6671 w 4124054"/>
                <a:gd name="connsiteY26" fmla="*/ 2594420 h 4479150"/>
                <a:gd name="connsiteX27" fmla="*/ 21435 w 4124054"/>
                <a:gd name="connsiteY27" fmla="*/ 2434209 h 4479150"/>
                <a:gd name="connsiteX28" fmla="*/ 110399 w 4124054"/>
                <a:gd name="connsiteY28" fmla="*/ 2383155 h 4479150"/>
                <a:gd name="connsiteX29" fmla="*/ 141641 w 4124054"/>
                <a:gd name="connsiteY29" fmla="*/ 2396014 h 4479150"/>
                <a:gd name="connsiteX30" fmla="*/ 321663 w 4124054"/>
                <a:gd name="connsiteY30" fmla="*/ 2842737 h 4479150"/>
                <a:gd name="connsiteX31" fmla="*/ 554740 w 4124054"/>
                <a:gd name="connsiteY31" fmla="*/ 2943416 h 4479150"/>
                <a:gd name="connsiteX32" fmla="*/ 756194 w 4124054"/>
                <a:gd name="connsiteY32" fmla="*/ 2764822 h 4479150"/>
                <a:gd name="connsiteX33" fmla="*/ 1066137 w 4124054"/>
                <a:gd name="connsiteY33" fmla="*/ 2177416 h 4479150"/>
                <a:gd name="connsiteX34" fmla="*/ 1072805 w 4124054"/>
                <a:gd name="connsiteY34" fmla="*/ 1920621 h 4479150"/>
                <a:gd name="connsiteX35" fmla="*/ 1053279 w 4124054"/>
                <a:gd name="connsiteY35" fmla="*/ 1910334 h 4479150"/>
                <a:gd name="connsiteX36" fmla="*/ 1040134 w 4124054"/>
                <a:gd name="connsiteY36" fmla="*/ 1910620 h 4479150"/>
                <a:gd name="connsiteX37" fmla="*/ 1038801 w 4124054"/>
                <a:gd name="connsiteY37" fmla="*/ 1852137 h 4479150"/>
                <a:gd name="connsiteX38" fmla="*/ 1119954 w 4124054"/>
                <a:gd name="connsiteY38" fmla="*/ 1911477 h 4479150"/>
                <a:gd name="connsiteX39" fmla="*/ 1206060 w 4124054"/>
                <a:gd name="connsiteY39" fmla="*/ 1985677 h 4479150"/>
                <a:gd name="connsiteX40" fmla="*/ 1500572 w 4124054"/>
                <a:gd name="connsiteY40" fmla="*/ 2152841 h 4479150"/>
                <a:gd name="connsiteX41" fmla="*/ 1670213 w 4124054"/>
                <a:gd name="connsiteY41" fmla="*/ 2117503 h 4479150"/>
                <a:gd name="connsiteX42" fmla="*/ 1820232 w 4124054"/>
                <a:gd name="connsiteY42" fmla="*/ 2017872 h 4479150"/>
                <a:gd name="connsiteX43" fmla="*/ 1901956 w 4124054"/>
                <a:gd name="connsiteY43" fmla="*/ 1954340 h 4479150"/>
                <a:gd name="connsiteX44" fmla="*/ 2162941 w 4124054"/>
                <a:gd name="connsiteY44" fmla="*/ 1727740 h 4479150"/>
                <a:gd name="connsiteX45" fmla="*/ 2425260 w 4124054"/>
                <a:gd name="connsiteY45" fmla="*/ 1466279 h 4479150"/>
                <a:gd name="connsiteX46" fmla="*/ 2620903 w 4124054"/>
                <a:gd name="connsiteY46" fmla="*/ 1245108 h 4479150"/>
                <a:gd name="connsiteX47" fmla="*/ 2795877 w 4124054"/>
                <a:gd name="connsiteY47" fmla="*/ 1028415 h 4479150"/>
                <a:gd name="connsiteX48" fmla="*/ 2963327 w 4124054"/>
                <a:gd name="connsiteY48" fmla="*/ 733521 h 4479150"/>
                <a:gd name="connsiteX49" fmla="*/ 3094867 w 4124054"/>
                <a:gd name="connsiteY49" fmla="*/ 320993 h 4479150"/>
                <a:gd name="connsiteX50" fmla="*/ 3097534 w 4124054"/>
                <a:gd name="connsiteY50" fmla="*/ 307563 h 4479150"/>
                <a:gd name="connsiteX51" fmla="*/ 3103820 w 4124054"/>
                <a:gd name="connsiteY51" fmla="*/ 264795 h 4479150"/>
                <a:gd name="connsiteX52" fmla="*/ 3111250 w 4124054"/>
                <a:gd name="connsiteY52" fmla="*/ 258795 h 4479150"/>
                <a:gd name="connsiteX53" fmla="*/ 3738376 w 4124054"/>
                <a:gd name="connsiteY53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426718 w 4124054"/>
                <a:gd name="connsiteY5" fmla="*/ 2924556 h 4479150"/>
                <a:gd name="connsiteX6" fmla="*/ 3392333 w 4124054"/>
                <a:gd name="connsiteY6" fmla="*/ 2670715 h 4479150"/>
                <a:gd name="connsiteX7" fmla="*/ 3355852 w 4124054"/>
                <a:gd name="connsiteY7" fmla="*/ 2434876 h 4479150"/>
                <a:gd name="connsiteX8" fmla="*/ 3352995 w 4124054"/>
                <a:gd name="connsiteY8" fmla="*/ 2437638 h 4479150"/>
                <a:gd name="connsiteX9" fmla="*/ 3343374 w 4124054"/>
                <a:gd name="connsiteY9" fmla="*/ 2446973 h 4479150"/>
                <a:gd name="connsiteX10" fmla="*/ 3336993 w 4124054"/>
                <a:gd name="connsiteY10" fmla="*/ 2452974 h 4479150"/>
                <a:gd name="connsiteX11" fmla="*/ 3278128 w 4124054"/>
                <a:gd name="connsiteY11" fmla="*/ 2509933 h 4479150"/>
                <a:gd name="connsiteX12" fmla="*/ 3204024 w 4124054"/>
                <a:gd name="connsiteY12" fmla="*/ 2579371 h 4479150"/>
                <a:gd name="connsiteX13" fmla="*/ 3055815 w 4124054"/>
                <a:gd name="connsiteY13" fmla="*/ 2718150 h 4479150"/>
                <a:gd name="connsiteX14" fmla="*/ 2759397 w 4124054"/>
                <a:gd name="connsiteY14" fmla="*/ 2995708 h 4479150"/>
                <a:gd name="connsiteX15" fmla="*/ 2600329 w 4124054"/>
                <a:gd name="connsiteY15" fmla="*/ 3143822 h 4479150"/>
                <a:gd name="connsiteX16" fmla="*/ 2420497 w 4124054"/>
                <a:gd name="connsiteY16" fmla="*/ 3314224 h 4479150"/>
                <a:gd name="connsiteX17" fmla="*/ 2199327 w 4124054"/>
                <a:gd name="connsiteY17" fmla="*/ 3519679 h 4479150"/>
                <a:gd name="connsiteX18" fmla="*/ 1775369 w 4124054"/>
                <a:gd name="connsiteY18" fmla="*/ 3663220 h 4479150"/>
                <a:gd name="connsiteX19" fmla="*/ 1410466 w 4124054"/>
                <a:gd name="connsiteY19" fmla="*/ 3654362 h 4479150"/>
                <a:gd name="connsiteX20" fmla="*/ 1125478 w 4124054"/>
                <a:gd name="connsiteY20" fmla="*/ 3558350 h 4479150"/>
                <a:gd name="connsiteX21" fmla="*/ 689995 w 4124054"/>
                <a:gd name="connsiteY21" fmla="*/ 3271171 h 4479150"/>
                <a:gd name="connsiteX22" fmla="*/ 543215 w 4124054"/>
                <a:gd name="connsiteY22" fmla="*/ 3154966 h 4479150"/>
                <a:gd name="connsiteX23" fmla="*/ 264037 w 4124054"/>
                <a:gd name="connsiteY23" fmla="*/ 2915508 h 4479150"/>
                <a:gd name="connsiteX24" fmla="*/ 98492 w 4124054"/>
                <a:gd name="connsiteY24" fmla="*/ 2739200 h 4479150"/>
                <a:gd name="connsiteX25" fmla="*/ 6671 w 4124054"/>
                <a:gd name="connsiteY25" fmla="*/ 2594420 h 4479150"/>
                <a:gd name="connsiteX26" fmla="*/ 21435 w 4124054"/>
                <a:gd name="connsiteY26" fmla="*/ 2434209 h 4479150"/>
                <a:gd name="connsiteX27" fmla="*/ 110399 w 4124054"/>
                <a:gd name="connsiteY27" fmla="*/ 2383155 h 4479150"/>
                <a:gd name="connsiteX28" fmla="*/ 141641 w 4124054"/>
                <a:gd name="connsiteY28" fmla="*/ 2396014 h 4479150"/>
                <a:gd name="connsiteX29" fmla="*/ 321663 w 4124054"/>
                <a:gd name="connsiteY29" fmla="*/ 2842737 h 4479150"/>
                <a:gd name="connsiteX30" fmla="*/ 554740 w 4124054"/>
                <a:gd name="connsiteY30" fmla="*/ 2943416 h 4479150"/>
                <a:gd name="connsiteX31" fmla="*/ 756194 w 4124054"/>
                <a:gd name="connsiteY31" fmla="*/ 2764822 h 4479150"/>
                <a:gd name="connsiteX32" fmla="*/ 1066137 w 4124054"/>
                <a:gd name="connsiteY32" fmla="*/ 2177416 h 4479150"/>
                <a:gd name="connsiteX33" fmla="*/ 1072805 w 4124054"/>
                <a:gd name="connsiteY33" fmla="*/ 1920621 h 4479150"/>
                <a:gd name="connsiteX34" fmla="*/ 1053279 w 4124054"/>
                <a:gd name="connsiteY34" fmla="*/ 1910334 h 4479150"/>
                <a:gd name="connsiteX35" fmla="*/ 1040134 w 4124054"/>
                <a:gd name="connsiteY35" fmla="*/ 1910620 h 4479150"/>
                <a:gd name="connsiteX36" fmla="*/ 1038801 w 4124054"/>
                <a:gd name="connsiteY36" fmla="*/ 1852137 h 4479150"/>
                <a:gd name="connsiteX37" fmla="*/ 1119954 w 4124054"/>
                <a:gd name="connsiteY37" fmla="*/ 1911477 h 4479150"/>
                <a:gd name="connsiteX38" fmla="*/ 1206060 w 4124054"/>
                <a:gd name="connsiteY38" fmla="*/ 1985677 h 4479150"/>
                <a:gd name="connsiteX39" fmla="*/ 1500572 w 4124054"/>
                <a:gd name="connsiteY39" fmla="*/ 2152841 h 4479150"/>
                <a:gd name="connsiteX40" fmla="*/ 1670213 w 4124054"/>
                <a:gd name="connsiteY40" fmla="*/ 2117503 h 4479150"/>
                <a:gd name="connsiteX41" fmla="*/ 1820232 w 4124054"/>
                <a:gd name="connsiteY41" fmla="*/ 2017872 h 4479150"/>
                <a:gd name="connsiteX42" fmla="*/ 1901956 w 4124054"/>
                <a:gd name="connsiteY42" fmla="*/ 1954340 h 4479150"/>
                <a:gd name="connsiteX43" fmla="*/ 2162941 w 4124054"/>
                <a:gd name="connsiteY43" fmla="*/ 1727740 h 4479150"/>
                <a:gd name="connsiteX44" fmla="*/ 2425260 w 4124054"/>
                <a:gd name="connsiteY44" fmla="*/ 1466279 h 4479150"/>
                <a:gd name="connsiteX45" fmla="*/ 2620903 w 4124054"/>
                <a:gd name="connsiteY45" fmla="*/ 1245108 h 4479150"/>
                <a:gd name="connsiteX46" fmla="*/ 2795877 w 4124054"/>
                <a:gd name="connsiteY46" fmla="*/ 1028415 h 4479150"/>
                <a:gd name="connsiteX47" fmla="*/ 2963327 w 4124054"/>
                <a:gd name="connsiteY47" fmla="*/ 733521 h 4479150"/>
                <a:gd name="connsiteX48" fmla="*/ 3094867 w 4124054"/>
                <a:gd name="connsiteY48" fmla="*/ 320993 h 4479150"/>
                <a:gd name="connsiteX49" fmla="*/ 3097534 w 4124054"/>
                <a:gd name="connsiteY49" fmla="*/ 307563 h 4479150"/>
                <a:gd name="connsiteX50" fmla="*/ 3103820 w 4124054"/>
                <a:gd name="connsiteY50" fmla="*/ 264795 h 4479150"/>
                <a:gd name="connsiteX51" fmla="*/ 3111250 w 4124054"/>
                <a:gd name="connsiteY51" fmla="*/ 258795 h 4479150"/>
                <a:gd name="connsiteX52" fmla="*/ 3738376 w 4124054"/>
                <a:gd name="connsiteY52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92333 w 4124054"/>
                <a:gd name="connsiteY5" fmla="*/ 2670715 h 4479150"/>
                <a:gd name="connsiteX6" fmla="*/ 3355852 w 4124054"/>
                <a:gd name="connsiteY6" fmla="*/ 2434876 h 4479150"/>
                <a:gd name="connsiteX7" fmla="*/ 3352995 w 4124054"/>
                <a:gd name="connsiteY7" fmla="*/ 2437638 h 4479150"/>
                <a:gd name="connsiteX8" fmla="*/ 3343374 w 4124054"/>
                <a:gd name="connsiteY8" fmla="*/ 2446973 h 4479150"/>
                <a:gd name="connsiteX9" fmla="*/ 3336993 w 4124054"/>
                <a:gd name="connsiteY9" fmla="*/ 2452974 h 4479150"/>
                <a:gd name="connsiteX10" fmla="*/ 3278128 w 4124054"/>
                <a:gd name="connsiteY10" fmla="*/ 2509933 h 4479150"/>
                <a:gd name="connsiteX11" fmla="*/ 3204024 w 4124054"/>
                <a:gd name="connsiteY11" fmla="*/ 2579371 h 4479150"/>
                <a:gd name="connsiteX12" fmla="*/ 3055815 w 4124054"/>
                <a:gd name="connsiteY12" fmla="*/ 2718150 h 4479150"/>
                <a:gd name="connsiteX13" fmla="*/ 2759397 w 4124054"/>
                <a:gd name="connsiteY13" fmla="*/ 2995708 h 4479150"/>
                <a:gd name="connsiteX14" fmla="*/ 2600329 w 4124054"/>
                <a:gd name="connsiteY14" fmla="*/ 3143822 h 4479150"/>
                <a:gd name="connsiteX15" fmla="*/ 2420497 w 4124054"/>
                <a:gd name="connsiteY15" fmla="*/ 3314224 h 4479150"/>
                <a:gd name="connsiteX16" fmla="*/ 2199327 w 4124054"/>
                <a:gd name="connsiteY16" fmla="*/ 3519679 h 4479150"/>
                <a:gd name="connsiteX17" fmla="*/ 1775369 w 4124054"/>
                <a:gd name="connsiteY17" fmla="*/ 3663220 h 4479150"/>
                <a:gd name="connsiteX18" fmla="*/ 1410466 w 4124054"/>
                <a:gd name="connsiteY18" fmla="*/ 3654362 h 4479150"/>
                <a:gd name="connsiteX19" fmla="*/ 1125478 w 4124054"/>
                <a:gd name="connsiteY19" fmla="*/ 3558350 h 4479150"/>
                <a:gd name="connsiteX20" fmla="*/ 689995 w 4124054"/>
                <a:gd name="connsiteY20" fmla="*/ 3271171 h 4479150"/>
                <a:gd name="connsiteX21" fmla="*/ 543215 w 4124054"/>
                <a:gd name="connsiteY21" fmla="*/ 3154966 h 4479150"/>
                <a:gd name="connsiteX22" fmla="*/ 264037 w 4124054"/>
                <a:gd name="connsiteY22" fmla="*/ 2915508 h 4479150"/>
                <a:gd name="connsiteX23" fmla="*/ 98492 w 4124054"/>
                <a:gd name="connsiteY23" fmla="*/ 2739200 h 4479150"/>
                <a:gd name="connsiteX24" fmla="*/ 6671 w 4124054"/>
                <a:gd name="connsiteY24" fmla="*/ 2594420 h 4479150"/>
                <a:gd name="connsiteX25" fmla="*/ 21435 w 4124054"/>
                <a:gd name="connsiteY25" fmla="*/ 2434209 h 4479150"/>
                <a:gd name="connsiteX26" fmla="*/ 110399 w 4124054"/>
                <a:gd name="connsiteY26" fmla="*/ 2383155 h 4479150"/>
                <a:gd name="connsiteX27" fmla="*/ 141641 w 4124054"/>
                <a:gd name="connsiteY27" fmla="*/ 2396014 h 4479150"/>
                <a:gd name="connsiteX28" fmla="*/ 321663 w 4124054"/>
                <a:gd name="connsiteY28" fmla="*/ 2842737 h 4479150"/>
                <a:gd name="connsiteX29" fmla="*/ 554740 w 4124054"/>
                <a:gd name="connsiteY29" fmla="*/ 2943416 h 4479150"/>
                <a:gd name="connsiteX30" fmla="*/ 756194 w 4124054"/>
                <a:gd name="connsiteY30" fmla="*/ 2764822 h 4479150"/>
                <a:gd name="connsiteX31" fmla="*/ 1066137 w 4124054"/>
                <a:gd name="connsiteY31" fmla="*/ 2177416 h 4479150"/>
                <a:gd name="connsiteX32" fmla="*/ 1072805 w 4124054"/>
                <a:gd name="connsiteY32" fmla="*/ 1920621 h 4479150"/>
                <a:gd name="connsiteX33" fmla="*/ 1053279 w 4124054"/>
                <a:gd name="connsiteY33" fmla="*/ 1910334 h 4479150"/>
                <a:gd name="connsiteX34" fmla="*/ 1040134 w 4124054"/>
                <a:gd name="connsiteY34" fmla="*/ 1910620 h 4479150"/>
                <a:gd name="connsiteX35" fmla="*/ 1038801 w 4124054"/>
                <a:gd name="connsiteY35" fmla="*/ 1852137 h 4479150"/>
                <a:gd name="connsiteX36" fmla="*/ 1119954 w 4124054"/>
                <a:gd name="connsiteY36" fmla="*/ 1911477 h 4479150"/>
                <a:gd name="connsiteX37" fmla="*/ 1206060 w 4124054"/>
                <a:gd name="connsiteY37" fmla="*/ 1985677 h 4479150"/>
                <a:gd name="connsiteX38" fmla="*/ 1500572 w 4124054"/>
                <a:gd name="connsiteY38" fmla="*/ 2152841 h 4479150"/>
                <a:gd name="connsiteX39" fmla="*/ 1670213 w 4124054"/>
                <a:gd name="connsiteY39" fmla="*/ 2117503 h 4479150"/>
                <a:gd name="connsiteX40" fmla="*/ 1820232 w 4124054"/>
                <a:gd name="connsiteY40" fmla="*/ 2017872 h 4479150"/>
                <a:gd name="connsiteX41" fmla="*/ 1901956 w 4124054"/>
                <a:gd name="connsiteY41" fmla="*/ 1954340 h 4479150"/>
                <a:gd name="connsiteX42" fmla="*/ 2162941 w 4124054"/>
                <a:gd name="connsiteY42" fmla="*/ 1727740 h 4479150"/>
                <a:gd name="connsiteX43" fmla="*/ 2425260 w 4124054"/>
                <a:gd name="connsiteY43" fmla="*/ 1466279 h 4479150"/>
                <a:gd name="connsiteX44" fmla="*/ 2620903 w 4124054"/>
                <a:gd name="connsiteY44" fmla="*/ 1245108 h 4479150"/>
                <a:gd name="connsiteX45" fmla="*/ 2795877 w 4124054"/>
                <a:gd name="connsiteY45" fmla="*/ 1028415 h 4479150"/>
                <a:gd name="connsiteX46" fmla="*/ 2963327 w 4124054"/>
                <a:gd name="connsiteY46" fmla="*/ 733521 h 4479150"/>
                <a:gd name="connsiteX47" fmla="*/ 3094867 w 4124054"/>
                <a:gd name="connsiteY47" fmla="*/ 320993 h 4479150"/>
                <a:gd name="connsiteX48" fmla="*/ 3097534 w 4124054"/>
                <a:gd name="connsiteY48" fmla="*/ 307563 h 4479150"/>
                <a:gd name="connsiteX49" fmla="*/ 3103820 w 4124054"/>
                <a:gd name="connsiteY49" fmla="*/ 264795 h 4479150"/>
                <a:gd name="connsiteX50" fmla="*/ 3111250 w 4124054"/>
                <a:gd name="connsiteY50" fmla="*/ 258795 h 4479150"/>
                <a:gd name="connsiteX51" fmla="*/ 3738376 w 4124054"/>
                <a:gd name="connsiteY51" fmla="*/ 0 h 4479150"/>
                <a:gd name="connsiteX0" fmla="*/ 4093754 w 4124054"/>
                <a:gd name="connsiteY0" fmla="*/ 4444270 h 4479150"/>
                <a:gd name="connsiteX1" fmla="*/ 4090706 w 4124054"/>
                <a:gd name="connsiteY1" fmla="*/ 4466273 h 4479150"/>
                <a:gd name="connsiteX2" fmla="*/ 3656270 w 4124054"/>
                <a:gd name="connsiteY2" fmla="*/ 4476750 h 4479150"/>
                <a:gd name="connsiteX3" fmla="*/ 3633887 w 4124054"/>
                <a:gd name="connsiteY3" fmla="*/ 4420172 h 4479150"/>
                <a:gd name="connsiteX4" fmla="*/ 3619980 w 4124054"/>
                <a:gd name="connsiteY4" fmla="*/ 4319302 h 4479150"/>
                <a:gd name="connsiteX5" fmla="*/ 3355852 w 4124054"/>
                <a:gd name="connsiteY5" fmla="*/ 2434876 h 4479150"/>
                <a:gd name="connsiteX6" fmla="*/ 3352995 w 4124054"/>
                <a:gd name="connsiteY6" fmla="*/ 2437638 h 4479150"/>
                <a:gd name="connsiteX7" fmla="*/ 3343374 w 4124054"/>
                <a:gd name="connsiteY7" fmla="*/ 2446973 h 4479150"/>
                <a:gd name="connsiteX8" fmla="*/ 3336993 w 4124054"/>
                <a:gd name="connsiteY8" fmla="*/ 2452974 h 4479150"/>
                <a:gd name="connsiteX9" fmla="*/ 3278128 w 4124054"/>
                <a:gd name="connsiteY9" fmla="*/ 2509933 h 4479150"/>
                <a:gd name="connsiteX10" fmla="*/ 3204024 w 4124054"/>
                <a:gd name="connsiteY10" fmla="*/ 2579371 h 4479150"/>
                <a:gd name="connsiteX11" fmla="*/ 3055815 w 4124054"/>
                <a:gd name="connsiteY11" fmla="*/ 2718150 h 4479150"/>
                <a:gd name="connsiteX12" fmla="*/ 2759397 w 4124054"/>
                <a:gd name="connsiteY12" fmla="*/ 2995708 h 4479150"/>
                <a:gd name="connsiteX13" fmla="*/ 2600329 w 4124054"/>
                <a:gd name="connsiteY13" fmla="*/ 3143822 h 4479150"/>
                <a:gd name="connsiteX14" fmla="*/ 2420497 w 4124054"/>
                <a:gd name="connsiteY14" fmla="*/ 3314224 h 4479150"/>
                <a:gd name="connsiteX15" fmla="*/ 2199327 w 4124054"/>
                <a:gd name="connsiteY15" fmla="*/ 3519679 h 4479150"/>
                <a:gd name="connsiteX16" fmla="*/ 1775369 w 4124054"/>
                <a:gd name="connsiteY16" fmla="*/ 3663220 h 4479150"/>
                <a:gd name="connsiteX17" fmla="*/ 1410466 w 4124054"/>
                <a:gd name="connsiteY17" fmla="*/ 3654362 h 4479150"/>
                <a:gd name="connsiteX18" fmla="*/ 1125478 w 4124054"/>
                <a:gd name="connsiteY18" fmla="*/ 3558350 h 4479150"/>
                <a:gd name="connsiteX19" fmla="*/ 689995 w 4124054"/>
                <a:gd name="connsiteY19" fmla="*/ 3271171 h 4479150"/>
                <a:gd name="connsiteX20" fmla="*/ 543215 w 4124054"/>
                <a:gd name="connsiteY20" fmla="*/ 3154966 h 4479150"/>
                <a:gd name="connsiteX21" fmla="*/ 264037 w 4124054"/>
                <a:gd name="connsiteY21" fmla="*/ 2915508 h 4479150"/>
                <a:gd name="connsiteX22" fmla="*/ 98492 w 4124054"/>
                <a:gd name="connsiteY22" fmla="*/ 2739200 h 4479150"/>
                <a:gd name="connsiteX23" fmla="*/ 6671 w 4124054"/>
                <a:gd name="connsiteY23" fmla="*/ 2594420 h 4479150"/>
                <a:gd name="connsiteX24" fmla="*/ 21435 w 4124054"/>
                <a:gd name="connsiteY24" fmla="*/ 2434209 h 4479150"/>
                <a:gd name="connsiteX25" fmla="*/ 110399 w 4124054"/>
                <a:gd name="connsiteY25" fmla="*/ 2383155 h 4479150"/>
                <a:gd name="connsiteX26" fmla="*/ 141641 w 4124054"/>
                <a:gd name="connsiteY26" fmla="*/ 2396014 h 4479150"/>
                <a:gd name="connsiteX27" fmla="*/ 321663 w 4124054"/>
                <a:gd name="connsiteY27" fmla="*/ 2842737 h 4479150"/>
                <a:gd name="connsiteX28" fmla="*/ 554740 w 4124054"/>
                <a:gd name="connsiteY28" fmla="*/ 2943416 h 4479150"/>
                <a:gd name="connsiteX29" fmla="*/ 756194 w 4124054"/>
                <a:gd name="connsiteY29" fmla="*/ 2764822 h 4479150"/>
                <a:gd name="connsiteX30" fmla="*/ 1066137 w 4124054"/>
                <a:gd name="connsiteY30" fmla="*/ 2177416 h 4479150"/>
                <a:gd name="connsiteX31" fmla="*/ 1072805 w 4124054"/>
                <a:gd name="connsiteY31" fmla="*/ 1920621 h 4479150"/>
                <a:gd name="connsiteX32" fmla="*/ 1053279 w 4124054"/>
                <a:gd name="connsiteY32" fmla="*/ 1910334 h 4479150"/>
                <a:gd name="connsiteX33" fmla="*/ 1040134 w 4124054"/>
                <a:gd name="connsiteY33" fmla="*/ 1910620 h 4479150"/>
                <a:gd name="connsiteX34" fmla="*/ 1038801 w 4124054"/>
                <a:gd name="connsiteY34" fmla="*/ 1852137 h 4479150"/>
                <a:gd name="connsiteX35" fmla="*/ 1119954 w 4124054"/>
                <a:gd name="connsiteY35" fmla="*/ 1911477 h 4479150"/>
                <a:gd name="connsiteX36" fmla="*/ 1206060 w 4124054"/>
                <a:gd name="connsiteY36" fmla="*/ 1985677 h 4479150"/>
                <a:gd name="connsiteX37" fmla="*/ 1500572 w 4124054"/>
                <a:gd name="connsiteY37" fmla="*/ 2152841 h 4479150"/>
                <a:gd name="connsiteX38" fmla="*/ 1670213 w 4124054"/>
                <a:gd name="connsiteY38" fmla="*/ 2117503 h 4479150"/>
                <a:gd name="connsiteX39" fmla="*/ 1820232 w 4124054"/>
                <a:gd name="connsiteY39" fmla="*/ 2017872 h 4479150"/>
                <a:gd name="connsiteX40" fmla="*/ 1901956 w 4124054"/>
                <a:gd name="connsiteY40" fmla="*/ 1954340 h 4479150"/>
                <a:gd name="connsiteX41" fmla="*/ 2162941 w 4124054"/>
                <a:gd name="connsiteY41" fmla="*/ 1727740 h 4479150"/>
                <a:gd name="connsiteX42" fmla="*/ 2425260 w 4124054"/>
                <a:gd name="connsiteY42" fmla="*/ 1466279 h 4479150"/>
                <a:gd name="connsiteX43" fmla="*/ 2620903 w 4124054"/>
                <a:gd name="connsiteY43" fmla="*/ 1245108 h 4479150"/>
                <a:gd name="connsiteX44" fmla="*/ 2795877 w 4124054"/>
                <a:gd name="connsiteY44" fmla="*/ 1028415 h 4479150"/>
                <a:gd name="connsiteX45" fmla="*/ 2963327 w 4124054"/>
                <a:gd name="connsiteY45" fmla="*/ 733521 h 4479150"/>
                <a:gd name="connsiteX46" fmla="*/ 3094867 w 4124054"/>
                <a:gd name="connsiteY46" fmla="*/ 320993 h 4479150"/>
                <a:gd name="connsiteX47" fmla="*/ 3097534 w 4124054"/>
                <a:gd name="connsiteY47" fmla="*/ 307563 h 4479150"/>
                <a:gd name="connsiteX48" fmla="*/ 3103820 w 4124054"/>
                <a:gd name="connsiteY48" fmla="*/ 264795 h 4479150"/>
                <a:gd name="connsiteX49" fmla="*/ 3111250 w 4124054"/>
                <a:gd name="connsiteY49" fmla="*/ 258795 h 4479150"/>
                <a:gd name="connsiteX50" fmla="*/ 3738376 w 4124054"/>
                <a:gd name="connsiteY50" fmla="*/ 0 h 4479150"/>
                <a:gd name="connsiteX0" fmla="*/ 4093754 w 4124054"/>
                <a:gd name="connsiteY0" fmla="*/ 4444270 h 4585616"/>
                <a:gd name="connsiteX1" fmla="*/ 4090706 w 4124054"/>
                <a:gd name="connsiteY1" fmla="*/ 4466273 h 4585616"/>
                <a:gd name="connsiteX2" fmla="*/ 3656270 w 4124054"/>
                <a:gd name="connsiteY2" fmla="*/ 4476750 h 4585616"/>
                <a:gd name="connsiteX3" fmla="*/ 3633887 w 4124054"/>
                <a:gd name="connsiteY3" fmla="*/ 4420172 h 4585616"/>
                <a:gd name="connsiteX4" fmla="*/ 3355852 w 4124054"/>
                <a:gd name="connsiteY4" fmla="*/ 2434876 h 4585616"/>
                <a:gd name="connsiteX5" fmla="*/ 3352995 w 4124054"/>
                <a:gd name="connsiteY5" fmla="*/ 2437638 h 4585616"/>
                <a:gd name="connsiteX6" fmla="*/ 3343374 w 4124054"/>
                <a:gd name="connsiteY6" fmla="*/ 2446973 h 4585616"/>
                <a:gd name="connsiteX7" fmla="*/ 3336993 w 4124054"/>
                <a:gd name="connsiteY7" fmla="*/ 2452974 h 4585616"/>
                <a:gd name="connsiteX8" fmla="*/ 3278128 w 4124054"/>
                <a:gd name="connsiteY8" fmla="*/ 2509933 h 4585616"/>
                <a:gd name="connsiteX9" fmla="*/ 3204024 w 4124054"/>
                <a:gd name="connsiteY9" fmla="*/ 2579371 h 4585616"/>
                <a:gd name="connsiteX10" fmla="*/ 3055815 w 4124054"/>
                <a:gd name="connsiteY10" fmla="*/ 2718150 h 4585616"/>
                <a:gd name="connsiteX11" fmla="*/ 2759397 w 4124054"/>
                <a:gd name="connsiteY11" fmla="*/ 2995708 h 4585616"/>
                <a:gd name="connsiteX12" fmla="*/ 2600329 w 4124054"/>
                <a:gd name="connsiteY12" fmla="*/ 3143822 h 4585616"/>
                <a:gd name="connsiteX13" fmla="*/ 2420497 w 4124054"/>
                <a:gd name="connsiteY13" fmla="*/ 3314224 h 4585616"/>
                <a:gd name="connsiteX14" fmla="*/ 2199327 w 4124054"/>
                <a:gd name="connsiteY14" fmla="*/ 3519679 h 4585616"/>
                <a:gd name="connsiteX15" fmla="*/ 1775369 w 4124054"/>
                <a:gd name="connsiteY15" fmla="*/ 3663220 h 4585616"/>
                <a:gd name="connsiteX16" fmla="*/ 1410466 w 4124054"/>
                <a:gd name="connsiteY16" fmla="*/ 3654362 h 4585616"/>
                <a:gd name="connsiteX17" fmla="*/ 1125478 w 4124054"/>
                <a:gd name="connsiteY17" fmla="*/ 3558350 h 4585616"/>
                <a:gd name="connsiteX18" fmla="*/ 689995 w 4124054"/>
                <a:gd name="connsiteY18" fmla="*/ 3271171 h 4585616"/>
                <a:gd name="connsiteX19" fmla="*/ 543215 w 4124054"/>
                <a:gd name="connsiteY19" fmla="*/ 3154966 h 4585616"/>
                <a:gd name="connsiteX20" fmla="*/ 264037 w 4124054"/>
                <a:gd name="connsiteY20" fmla="*/ 2915508 h 4585616"/>
                <a:gd name="connsiteX21" fmla="*/ 98492 w 4124054"/>
                <a:gd name="connsiteY21" fmla="*/ 2739200 h 4585616"/>
                <a:gd name="connsiteX22" fmla="*/ 6671 w 4124054"/>
                <a:gd name="connsiteY22" fmla="*/ 2594420 h 4585616"/>
                <a:gd name="connsiteX23" fmla="*/ 21435 w 4124054"/>
                <a:gd name="connsiteY23" fmla="*/ 2434209 h 4585616"/>
                <a:gd name="connsiteX24" fmla="*/ 110399 w 4124054"/>
                <a:gd name="connsiteY24" fmla="*/ 2383155 h 4585616"/>
                <a:gd name="connsiteX25" fmla="*/ 141641 w 4124054"/>
                <a:gd name="connsiteY25" fmla="*/ 2396014 h 4585616"/>
                <a:gd name="connsiteX26" fmla="*/ 321663 w 4124054"/>
                <a:gd name="connsiteY26" fmla="*/ 2842737 h 4585616"/>
                <a:gd name="connsiteX27" fmla="*/ 554740 w 4124054"/>
                <a:gd name="connsiteY27" fmla="*/ 2943416 h 4585616"/>
                <a:gd name="connsiteX28" fmla="*/ 756194 w 4124054"/>
                <a:gd name="connsiteY28" fmla="*/ 2764822 h 4585616"/>
                <a:gd name="connsiteX29" fmla="*/ 1066137 w 4124054"/>
                <a:gd name="connsiteY29" fmla="*/ 2177416 h 4585616"/>
                <a:gd name="connsiteX30" fmla="*/ 1072805 w 4124054"/>
                <a:gd name="connsiteY30" fmla="*/ 1920621 h 4585616"/>
                <a:gd name="connsiteX31" fmla="*/ 1053279 w 4124054"/>
                <a:gd name="connsiteY31" fmla="*/ 1910334 h 4585616"/>
                <a:gd name="connsiteX32" fmla="*/ 1040134 w 4124054"/>
                <a:gd name="connsiteY32" fmla="*/ 1910620 h 4585616"/>
                <a:gd name="connsiteX33" fmla="*/ 1038801 w 4124054"/>
                <a:gd name="connsiteY33" fmla="*/ 1852137 h 4585616"/>
                <a:gd name="connsiteX34" fmla="*/ 1119954 w 4124054"/>
                <a:gd name="connsiteY34" fmla="*/ 1911477 h 4585616"/>
                <a:gd name="connsiteX35" fmla="*/ 1206060 w 4124054"/>
                <a:gd name="connsiteY35" fmla="*/ 1985677 h 4585616"/>
                <a:gd name="connsiteX36" fmla="*/ 1500572 w 4124054"/>
                <a:gd name="connsiteY36" fmla="*/ 2152841 h 4585616"/>
                <a:gd name="connsiteX37" fmla="*/ 1670213 w 4124054"/>
                <a:gd name="connsiteY37" fmla="*/ 2117503 h 4585616"/>
                <a:gd name="connsiteX38" fmla="*/ 1820232 w 4124054"/>
                <a:gd name="connsiteY38" fmla="*/ 2017872 h 4585616"/>
                <a:gd name="connsiteX39" fmla="*/ 1901956 w 4124054"/>
                <a:gd name="connsiteY39" fmla="*/ 1954340 h 4585616"/>
                <a:gd name="connsiteX40" fmla="*/ 2162941 w 4124054"/>
                <a:gd name="connsiteY40" fmla="*/ 1727740 h 4585616"/>
                <a:gd name="connsiteX41" fmla="*/ 2425260 w 4124054"/>
                <a:gd name="connsiteY41" fmla="*/ 1466279 h 4585616"/>
                <a:gd name="connsiteX42" fmla="*/ 2620903 w 4124054"/>
                <a:gd name="connsiteY42" fmla="*/ 1245108 h 4585616"/>
                <a:gd name="connsiteX43" fmla="*/ 2795877 w 4124054"/>
                <a:gd name="connsiteY43" fmla="*/ 1028415 h 4585616"/>
                <a:gd name="connsiteX44" fmla="*/ 2963327 w 4124054"/>
                <a:gd name="connsiteY44" fmla="*/ 733521 h 4585616"/>
                <a:gd name="connsiteX45" fmla="*/ 3094867 w 4124054"/>
                <a:gd name="connsiteY45" fmla="*/ 320993 h 4585616"/>
                <a:gd name="connsiteX46" fmla="*/ 3097534 w 4124054"/>
                <a:gd name="connsiteY46" fmla="*/ 307563 h 4585616"/>
                <a:gd name="connsiteX47" fmla="*/ 3103820 w 4124054"/>
                <a:gd name="connsiteY47" fmla="*/ 264795 h 4585616"/>
                <a:gd name="connsiteX48" fmla="*/ 3111250 w 4124054"/>
                <a:gd name="connsiteY48" fmla="*/ 258795 h 4585616"/>
                <a:gd name="connsiteX49" fmla="*/ 3738376 w 4124054"/>
                <a:gd name="connsiteY49" fmla="*/ 0 h 4585616"/>
                <a:gd name="connsiteX0" fmla="*/ 4093754 w 4124054"/>
                <a:gd name="connsiteY0" fmla="*/ 4444270 h 4625728"/>
                <a:gd name="connsiteX1" fmla="*/ 4090706 w 4124054"/>
                <a:gd name="connsiteY1" fmla="*/ 4466273 h 4625728"/>
                <a:gd name="connsiteX2" fmla="*/ 3656270 w 4124054"/>
                <a:gd name="connsiteY2" fmla="*/ 4476750 h 4625728"/>
                <a:gd name="connsiteX3" fmla="*/ 3355852 w 4124054"/>
                <a:gd name="connsiteY3" fmla="*/ 2434876 h 4625728"/>
                <a:gd name="connsiteX4" fmla="*/ 3352995 w 4124054"/>
                <a:gd name="connsiteY4" fmla="*/ 2437638 h 4625728"/>
                <a:gd name="connsiteX5" fmla="*/ 3343374 w 4124054"/>
                <a:gd name="connsiteY5" fmla="*/ 2446973 h 4625728"/>
                <a:gd name="connsiteX6" fmla="*/ 3336993 w 4124054"/>
                <a:gd name="connsiteY6" fmla="*/ 2452974 h 4625728"/>
                <a:gd name="connsiteX7" fmla="*/ 3278128 w 4124054"/>
                <a:gd name="connsiteY7" fmla="*/ 2509933 h 4625728"/>
                <a:gd name="connsiteX8" fmla="*/ 3204024 w 4124054"/>
                <a:gd name="connsiteY8" fmla="*/ 2579371 h 4625728"/>
                <a:gd name="connsiteX9" fmla="*/ 3055815 w 4124054"/>
                <a:gd name="connsiteY9" fmla="*/ 2718150 h 4625728"/>
                <a:gd name="connsiteX10" fmla="*/ 2759397 w 4124054"/>
                <a:gd name="connsiteY10" fmla="*/ 2995708 h 4625728"/>
                <a:gd name="connsiteX11" fmla="*/ 2600329 w 4124054"/>
                <a:gd name="connsiteY11" fmla="*/ 3143822 h 4625728"/>
                <a:gd name="connsiteX12" fmla="*/ 2420497 w 4124054"/>
                <a:gd name="connsiteY12" fmla="*/ 3314224 h 4625728"/>
                <a:gd name="connsiteX13" fmla="*/ 2199327 w 4124054"/>
                <a:gd name="connsiteY13" fmla="*/ 3519679 h 4625728"/>
                <a:gd name="connsiteX14" fmla="*/ 1775369 w 4124054"/>
                <a:gd name="connsiteY14" fmla="*/ 3663220 h 4625728"/>
                <a:gd name="connsiteX15" fmla="*/ 1410466 w 4124054"/>
                <a:gd name="connsiteY15" fmla="*/ 3654362 h 4625728"/>
                <a:gd name="connsiteX16" fmla="*/ 1125478 w 4124054"/>
                <a:gd name="connsiteY16" fmla="*/ 3558350 h 4625728"/>
                <a:gd name="connsiteX17" fmla="*/ 689995 w 4124054"/>
                <a:gd name="connsiteY17" fmla="*/ 3271171 h 4625728"/>
                <a:gd name="connsiteX18" fmla="*/ 543215 w 4124054"/>
                <a:gd name="connsiteY18" fmla="*/ 3154966 h 4625728"/>
                <a:gd name="connsiteX19" fmla="*/ 264037 w 4124054"/>
                <a:gd name="connsiteY19" fmla="*/ 2915508 h 4625728"/>
                <a:gd name="connsiteX20" fmla="*/ 98492 w 4124054"/>
                <a:gd name="connsiteY20" fmla="*/ 2739200 h 4625728"/>
                <a:gd name="connsiteX21" fmla="*/ 6671 w 4124054"/>
                <a:gd name="connsiteY21" fmla="*/ 2594420 h 4625728"/>
                <a:gd name="connsiteX22" fmla="*/ 21435 w 4124054"/>
                <a:gd name="connsiteY22" fmla="*/ 2434209 h 4625728"/>
                <a:gd name="connsiteX23" fmla="*/ 110399 w 4124054"/>
                <a:gd name="connsiteY23" fmla="*/ 2383155 h 4625728"/>
                <a:gd name="connsiteX24" fmla="*/ 141641 w 4124054"/>
                <a:gd name="connsiteY24" fmla="*/ 2396014 h 4625728"/>
                <a:gd name="connsiteX25" fmla="*/ 321663 w 4124054"/>
                <a:gd name="connsiteY25" fmla="*/ 2842737 h 4625728"/>
                <a:gd name="connsiteX26" fmla="*/ 554740 w 4124054"/>
                <a:gd name="connsiteY26" fmla="*/ 2943416 h 4625728"/>
                <a:gd name="connsiteX27" fmla="*/ 756194 w 4124054"/>
                <a:gd name="connsiteY27" fmla="*/ 2764822 h 4625728"/>
                <a:gd name="connsiteX28" fmla="*/ 1066137 w 4124054"/>
                <a:gd name="connsiteY28" fmla="*/ 2177416 h 4625728"/>
                <a:gd name="connsiteX29" fmla="*/ 1072805 w 4124054"/>
                <a:gd name="connsiteY29" fmla="*/ 1920621 h 4625728"/>
                <a:gd name="connsiteX30" fmla="*/ 1053279 w 4124054"/>
                <a:gd name="connsiteY30" fmla="*/ 1910334 h 4625728"/>
                <a:gd name="connsiteX31" fmla="*/ 1040134 w 4124054"/>
                <a:gd name="connsiteY31" fmla="*/ 1910620 h 4625728"/>
                <a:gd name="connsiteX32" fmla="*/ 1038801 w 4124054"/>
                <a:gd name="connsiteY32" fmla="*/ 1852137 h 4625728"/>
                <a:gd name="connsiteX33" fmla="*/ 1119954 w 4124054"/>
                <a:gd name="connsiteY33" fmla="*/ 1911477 h 4625728"/>
                <a:gd name="connsiteX34" fmla="*/ 1206060 w 4124054"/>
                <a:gd name="connsiteY34" fmla="*/ 1985677 h 4625728"/>
                <a:gd name="connsiteX35" fmla="*/ 1500572 w 4124054"/>
                <a:gd name="connsiteY35" fmla="*/ 2152841 h 4625728"/>
                <a:gd name="connsiteX36" fmla="*/ 1670213 w 4124054"/>
                <a:gd name="connsiteY36" fmla="*/ 2117503 h 4625728"/>
                <a:gd name="connsiteX37" fmla="*/ 1820232 w 4124054"/>
                <a:gd name="connsiteY37" fmla="*/ 2017872 h 4625728"/>
                <a:gd name="connsiteX38" fmla="*/ 1901956 w 4124054"/>
                <a:gd name="connsiteY38" fmla="*/ 1954340 h 4625728"/>
                <a:gd name="connsiteX39" fmla="*/ 2162941 w 4124054"/>
                <a:gd name="connsiteY39" fmla="*/ 1727740 h 4625728"/>
                <a:gd name="connsiteX40" fmla="*/ 2425260 w 4124054"/>
                <a:gd name="connsiteY40" fmla="*/ 1466279 h 4625728"/>
                <a:gd name="connsiteX41" fmla="*/ 2620903 w 4124054"/>
                <a:gd name="connsiteY41" fmla="*/ 1245108 h 4625728"/>
                <a:gd name="connsiteX42" fmla="*/ 2795877 w 4124054"/>
                <a:gd name="connsiteY42" fmla="*/ 1028415 h 4625728"/>
                <a:gd name="connsiteX43" fmla="*/ 2963327 w 4124054"/>
                <a:gd name="connsiteY43" fmla="*/ 733521 h 4625728"/>
                <a:gd name="connsiteX44" fmla="*/ 3094867 w 4124054"/>
                <a:gd name="connsiteY44" fmla="*/ 320993 h 4625728"/>
                <a:gd name="connsiteX45" fmla="*/ 3097534 w 4124054"/>
                <a:gd name="connsiteY45" fmla="*/ 307563 h 4625728"/>
                <a:gd name="connsiteX46" fmla="*/ 3103820 w 4124054"/>
                <a:gd name="connsiteY46" fmla="*/ 264795 h 4625728"/>
                <a:gd name="connsiteX47" fmla="*/ 3111250 w 4124054"/>
                <a:gd name="connsiteY47" fmla="*/ 258795 h 4625728"/>
                <a:gd name="connsiteX48" fmla="*/ 3738376 w 4124054"/>
                <a:gd name="connsiteY48" fmla="*/ 0 h 4625728"/>
                <a:gd name="connsiteX0" fmla="*/ 4093754 w 4115033"/>
                <a:gd name="connsiteY0" fmla="*/ 4444270 h 5313685"/>
                <a:gd name="connsiteX1" fmla="*/ 4090706 w 4115033"/>
                <a:gd name="connsiteY1" fmla="*/ 4466273 h 5313685"/>
                <a:gd name="connsiteX2" fmla="*/ 3778190 w 4115033"/>
                <a:gd name="connsiteY2" fmla="*/ 5243104 h 5313685"/>
                <a:gd name="connsiteX3" fmla="*/ 3355852 w 4115033"/>
                <a:gd name="connsiteY3" fmla="*/ 2434876 h 5313685"/>
                <a:gd name="connsiteX4" fmla="*/ 3352995 w 4115033"/>
                <a:gd name="connsiteY4" fmla="*/ 2437638 h 5313685"/>
                <a:gd name="connsiteX5" fmla="*/ 3343374 w 4115033"/>
                <a:gd name="connsiteY5" fmla="*/ 2446973 h 5313685"/>
                <a:gd name="connsiteX6" fmla="*/ 3336993 w 4115033"/>
                <a:gd name="connsiteY6" fmla="*/ 2452974 h 5313685"/>
                <a:gd name="connsiteX7" fmla="*/ 3278128 w 4115033"/>
                <a:gd name="connsiteY7" fmla="*/ 2509933 h 5313685"/>
                <a:gd name="connsiteX8" fmla="*/ 3204024 w 4115033"/>
                <a:gd name="connsiteY8" fmla="*/ 2579371 h 5313685"/>
                <a:gd name="connsiteX9" fmla="*/ 3055815 w 4115033"/>
                <a:gd name="connsiteY9" fmla="*/ 2718150 h 5313685"/>
                <a:gd name="connsiteX10" fmla="*/ 2759397 w 4115033"/>
                <a:gd name="connsiteY10" fmla="*/ 2995708 h 5313685"/>
                <a:gd name="connsiteX11" fmla="*/ 2600329 w 4115033"/>
                <a:gd name="connsiteY11" fmla="*/ 3143822 h 5313685"/>
                <a:gd name="connsiteX12" fmla="*/ 2420497 w 4115033"/>
                <a:gd name="connsiteY12" fmla="*/ 3314224 h 5313685"/>
                <a:gd name="connsiteX13" fmla="*/ 2199327 w 4115033"/>
                <a:gd name="connsiteY13" fmla="*/ 3519679 h 5313685"/>
                <a:gd name="connsiteX14" fmla="*/ 1775369 w 4115033"/>
                <a:gd name="connsiteY14" fmla="*/ 3663220 h 5313685"/>
                <a:gd name="connsiteX15" fmla="*/ 1410466 w 4115033"/>
                <a:gd name="connsiteY15" fmla="*/ 3654362 h 5313685"/>
                <a:gd name="connsiteX16" fmla="*/ 1125478 w 4115033"/>
                <a:gd name="connsiteY16" fmla="*/ 3558350 h 5313685"/>
                <a:gd name="connsiteX17" fmla="*/ 689995 w 4115033"/>
                <a:gd name="connsiteY17" fmla="*/ 3271171 h 5313685"/>
                <a:gd name="connsiteX18" fmla="*/ 543215 w 4115033"/>
                <a:gd name="connsiteY18" fmla="*/ 3154966 h 5313685"/>
                <a:gd name="connsiteX19" fmla="*/ 264037 w 4115033"/>
                <a:gd name="connsiteY19" fmla="*/ 2915508 h 5313685"/>
                <a:gd name="connsiteX20" fmla="*/ 98492 w 4115033"/>
                <a:gd name="connsiteY20" fmla="*/ 2739200 h 5313685"/>
                <a:gd name="connsiteX21" fmla="*/ 6671 w 4115033"/>
                <a:gd name="connsiteY21" fmla="*/ 2594420 h 5313685"/>
                <a:gd name="connsiteX22" fmla="*/ 21435 w 4115033"/>
                <a:gd name="connsiteY22" fmla="*/ 2434209 h 5313685"/>
                <a:gd name="connsiteX23" fmla="*/ 110399 w 4115033"/>
                <a:gd name="connsiteY23" fmla="*/ 2383155 h 5313685"/>
                <a:gd name="connsiteX24" fmla="*/ 141641 w 4115033"/>
                <a:gd name="connsiteY24" fmla="*/ 2396014 h 5313685"/>
                <a:gd name="connsiteX25" fmla="*/ 321663 w 4115033"/>
                <a:gd name="connsiteY25" fmla="*/ 2842737 h 5313685"/>
                <a:gd name="connsiteX26" fmla="*/ 554740 w 4115033"/>
                <a:gd name="connsiteY26" fmla="*/ 2943416 h 5313685"/>
                <a:gd name="connsiteX27" fmla="*/ 756194 w 4115033"/>
                <a:gd name="connsiteY27" fmla="*/ 2764822 h 5313685"/>
                <a:gd name="connsiteX28" fmla="*/ 1066137 w 4115033"/>
                <a:gd name="connsiteY28" fmla="*/ 2177416 h 5313685"/>
                <a:gd name="connsiteX29" fmla="*/ 1072805 w 4115033"/>
                <a:gd name="connsiteY29" fmla="*/ 1920621 h 5313685"/>
                <a:gd name="connsiteX30" fmla="*/ 1053279 w 4115033"/>
                <a:gd name="connsiteY30" fmla="*/ 1910334 h 5313685"/>
                <a:gd name="connsiteX31" fmla="*/ 1040134 w 4115033"/>
                <a:gd name="connsiteY31" fmla="*/ 1910620 h 5313685"/>
                <a:gd name="connsiteX32" fmla="*/ 1038801 w 4115033"/>
                <a:gd name="connsiteY32" fmla="*/ 1852137 h 5313685"/>
                <a:gd name="connsiteX33" fmla="*/ 1119954 w 4115033"/>
                <a:gd name="connsiteY33" fmla="*/ 1911477 h 5313685"/>
                <a:gd name="connsiteX34" fmla="*/ 1206060 w 4115033"/>
                <a:gd name="connsiteY34" fmla="*/ 1985677 h 5313685"/>
                <a:gd name="connsiteX35" fmla="*/ 1500572 w 4115033"/>
                <a:gd name="connsiteY35" fmla="*/ 2152841 h 5313685"/>
                <a:gd name="connsiteX36" fmla="*/ 1670213 w 4115033"/>
                <a:gd name="connsiteY36" fmla="*/ 2117503 h 5313685"/>
                <a:gd name="connsiteX37" fmla="*/ 1820232 w 4115033"/>
                <a:gd name="connsiteY37" fmla="*/ 2017872 h 5313685"/>
                <a:gd name="connsiteX38" fmla="*/ 1901956 w 4115033"/>
                <a:gd name="connsiteY38" fmla="*/ 1954340 h 5313685"/>
                <a:gd name="connsiteX39" fmla="*/ 2162941 w 4115033"/>
                <a:gd name="connsiteY39" fmla="*/ 1727740 h 5313685"/>
                <a:gd name="connsiteX40" fmla="*/ 2425260 w 4115033"/>
                <a:gd name="connsiteY40" fmla="*/ 1466279 h 5313685"/>
                <a:gd name="connsiteX41" fmla="*/ 2620903 w 4115033"/>
                <a:gd name="connsiteY41" fmla="*/ 1245108 h 5313685"/>
                <a:gd name="connsiteX42" fmla="*/ 2795877 w 4115033"/>
                <a:gd name="connsiteY42" fmla="*/ 1028415 h 5313685"/>
                <a:gd name="connsiteX43" fmla="*/ 2963327 w 4115033"/>
                <a:gd name="connsiteY43" fmla="*/ 733521 h 5313685"/>
                <a:gd name="connsiteX44" fmla="*/ 3094867 w 4115033"/>
                <a:gd name="connsiteY44" fmla="*/ 320993 h 5313685"/>
                <a:gd name="connsiteX45" fmla="*/ 3097534 w 4115033"/>
                <a:gd name="connsiteY45" fmla="*/ 307563 h 5313685"/>
                <a:gd name="connsiteX46" fmla="*/ 3103820 w 4115033"/>
                <a:gd name="connsiteY46" fmla="*/ 264795 h 5313685"/>
                <a:gd name="connsiteX47" fmla="*/ 3111250 w 4115033"/>
                <a:gd name="connsiteY47" fmla="*/ 258795 h 5313685"/>
                <a:gd name="connsiteX48" fmla="*/ 3738376 w 4115033"/>
                <a:gd name="connsiteY48" fmla="*/ 0 h 5313685"/>
                <a:gd name="connsiteX0" fmla="*/ 4093754 w 4115033"/>
                <a:gd name="connsiteY0" fmla="*/ 4444270 h 5243104"/>
                <a:gd name="connsiteX1" fmla="*/ 4090706 w 4115033"/>
                <a:gd name="connsiteY1" fmla="*/ 4466273 h 5243104"/>
                <a:gd name="connsiteX2" fmla="*/ 3778190 w 4115033"/>
                <a:gd name="connsiteY2" fmla="*/ 5243104 h 5243104"/>
                <a:gd name="connsiteX3" fmla="*/ 3355852 w 4115033"/>
                <a:gd name="connsiteY3" fmla="*/ 2434876 h 5243104"/>
                <a:gd name="connsiteX4" fmla="*/ 3352995 w 4115033"/>
                <a:gd name="connsiteY4" fmla="*/ 2437638 h 5243104"/>
                <a:gd name="connsiteX5" fmla="*/ 3343374 w 4115033"/>
                <a:gd name="connsiteY5" fmla="*/ 2446973 h 5243104"/>
                <a:gd name="connsiteX6" fmla="*/ 3336993 w 4115033"/>
                <a:gd name="connsiteY6" fmla="*/ 2452974 h 5243104"/>
                <a:gd name="connsiteX7" fmla="*/ 3278128 w 4115033"/>
                <a:gd name="connsiteY7" fmla="*/ 2509933 h 5243104"/>
                <a:gd name="connsiteX8" fmla="*/ 3204024 w 4115033"/>
                <a:gd name="connsiteY8" fmla="*/ 2579371 h 5243104"/>
                <a:gd name="connsiteX9" fmla="*/ 3055815 w 4115033"/>
                <a:gd name="connsiteY9" fmla="*/ 2718150 h 5243104"/>
                <a:gd name="connsiteX10" fmla="*/ 2759397 w 4115033"/>
                <a:gd name="connsiteY10" fmla="*/ 2995708 h 5243104"/>
                <a:gd name="connsiteX11" fmla="*/ 2600329 w 4115033"/>
                <a:gd name="connsiteY11" fmla="*/ 3143822 h 5243104"/>
                <a:gd name="connsiteX12" fmla="*/ 2420497 w 4115033"/>
                <a:gd name="connsiteY12" fmla="*/ 3314224 h 5243104"/>
                <a:gd name="connsiteX13" fmla="*/ 2199327 w 4115033"/>
                <a:gd name="connsiteY13" fmla="*/ 3519679 h 5243104"/>
                <a:gd name="connsiteX14" fmla="*/ 1775369 w 4115033"/>
                <a:gd name="connsiteY14" fmla="*/ 3663220 h 5243104"/>
                <a:gd name="connsiteX15" fmla="*/ 1410466 w 4115033"/>
                <a:gd name="connsiteY15" fmla="*/ 3654362 h 5243104"/>
                <a:gd name="connsiteX16" fmla="*/ 1125478 w 4115033"/>
                <a:gd name="connsiteY16" fmla="*/ 3558350 h 5243104"/>
                <a:gd name="connsiteX17" fmla="*/ 689995 w 4115033"/>
                <a:gd name="connsiteY17" fmla="*/ 3271171 h 5243104"/>
                <a:gd name="connsiteX18" fmla="*/ 543215 w 4115033"/>
                <a:gd name="connsiteY18" fmla="*/ 3154966 h 5243104"/>
                <a:gd name="connsiteX19" fmla="*/ 264037 w 4115033"/>
                <a:gd name="connsiteY19" fmla="*/ 2915508 h 5243104"/>
                <a:gd name="connsiteX20" fmla="*/ 98492 w 4115033"/>
                <a:gd name="connsiteY20" fmla="*/ 2739200 h 5243104"/>
                <a:gd name="connsiteX21" fmla="*/ 6671 w 4115033"/>
                <a:gd name="connsiteY21" fmla="*/ 2594420 h 5243104"/>
                <a:gd name="connsiteX22" fmla="*/ 21435 w 4115033"/>
                <a:gd name="connsiteY22" fmla="*/ 2434209 h 5243104"/>
                <a:gd name="connsiteX23" fmla="*/ 110399 w 4115033"/>
                <a:gd name="connsiteY23" fmla="*/ 2383155 h 5243104"/>
                <a:gd name="connsiteX24" fmla="*/ 141641 w 4115033"/>
                <a:gd name="connsiteY24" fmla="*/ 2396014 h 5243104"/>
                <a:gd name="connsiteX25" fmla="*/ 321663 w 4115033"/>
                <a:gd name="connsiteY25" fmla="*/ 2842737 h 5243104"/>
                <a:gd name="connsiteX26" fmla="*/ 554740 w 4115033"/>
                <a:gd name="connsiteY26" fmla="*/ 2943416 h 5243104"/>
                <a:gd name="connsiteX27" fmla="*/ 756194 w 4115033"/>
                <a:gd name="connsiteY27" fmla="*/ 2764822 h 5243104"/>
                <a:gd name="connsiteX28" fmla="*/ 1066137 w 4115033"/>
                <a:gd name="connsiteY28" fmla="*/ 2177416 h 5243104"/>
                <a:gd name="connsiteX29" fmla="*/ 1072805 w 4115033"/>
                <a:gd name="connsiteY29" fmla="*/ 1920621 h 5243104"/>
                <a:gd name="connsiteX30" fmla="*/ 1053279 w 4115033"/>
                <a:gd name="connsiteY30" fmla="*/ 1910334 h 5243104"/>
                <a:gd name="connsiteX31" fmla="*/ 1040134 w 4115033"/>
                <a:gd name="connsiteY31" fmla="*/ 1910620 h 5243104"/>
                <a:gd name="connsiteX32" fmla="*/ 1038801 w 4115033"/>
                <a:gd name="connsiteY32" fmla="*/ 1852137 h 5243104"/>
                <a:gd name="connsiteX33" fmla="*/ 1119954 w 4115033"/>
                <a:gd name="connsiteY33" fmla="*/ 1911477 h 5243104"/>
                <a:gd name="connsiteX34" fmla="*/ 1206060 w 4115033"/>
                <a:gd name="connsiteY34" fmla="*/ 1985677 h 5243104"/>
                <a:gd name="connsiteX35" fmla="*/ 1500572 w 4115033"/>
                <a:gd name="connsiteY35" fmla="*/ 2152841 h 5243104"/>
                <a:gd name="connsiteX36" fmla="*/ 1670213 w 4115033"/>
                <a:gd name="connsiteY36" fmla="*/ 2117503 h 5243104"/>
                <a:gd name="connsiteX37" fmla="*/ 1820232 w 4115033"/>
                <a:gd name="connsiteY37" fmla="*/ 2017872 h 5243104"/>
                <a:gd name="connsiteX38" fmla="*/ 1901956 w 4115033"/>
                <a:gd name="connsiteY38" fmla="*/ 1954340 h 5243104"/>
                <a:gd name="connsiteX39" fmla="*/ 2162941 w 4115033"/>
                <a:gd name="connsiteY39" fmla="*/ 1727740 h 5243104"/>
                <a:gd name="connsiteX40" fmla="*/ 2425260 w 4115033"/>
                <a:gd name="connsiteY40" fmla="*/ 1466279 h 5243104"/>
                <a:gd name="connsiteX41" fmla="*/ 2620903 w 4115033"/>
                <a:gd name="connsiteY41" fmla="*/ 1245108 h 5243104"/>
                <a:gd name="connsiteX42" fmla="*/ 2795877 w 4115033"/>
                <a:gd name="connsiteY42" fmla="*/ 1028415 h 5243104"/>
                <a:gd name="connsiteX43" fmla="*/ 2963327 w 4115033"/>
                <a:gd name="connsiteY43" fmla="*/ 733521 h 5243104"/>
                <a:gd name="connsiteX44" fmla="*/ 3094867 w 4115033"/>
                <a:gd name="connsiteY44" fmla="*/ 320993 h 5243104"/>
                <a:gd name="connsiteX45" fmla="*/ 3097534 w 4115033"/>
                <a:gd name="connsiteY45" fmla="*/ 307563 h 5243104"/>
                <a:gd name="connsiteX46" fmla="*/ 3103820 w 4115033"/>
                <a:gd name="connsiteY46" fmla="*/ 264795 h 5243104"/>
                <a:gd name="connsiteX47" fmla="*/ 3111250 w 4115033"/>
                <a:gd name="connsiteY47" fmla="*/ 258795 h 5243104"/>
                <a:gd name="connsiteX48" fmla="*/ 3738376 w 4115033"/>
                <a:gd name="connsiteY48" fmla="*/ 0 h 5243104"/>
                <a:gd name="connsiteX0" fmla="*/ 4093754 w 4247676"/>
                <a:gd name="connsiteY0" fmla="*/ 4444270 h 5282024"/>
                <a:gd name="connsiteX1" fmla="*/ 4238752 w 4247676"/>
                <a:gd name="connsiteY1" fmla="*/ 5223919 h 5282024"/>
                <a:gd name="connsiteX2" fmla="*/ 3778190 w 4247676"/>
                <a:gd name="connsiteY2" fmla="*/ 5243104 h 5282024"/>
                <a:gd name="connsiteX3" fmla="*/ 3355852 w 4247676"/>
                <a:gd name="connsiteY3" fmla="*/ 2434876 h 5282024"/>
                <a:gd name="connsiteX4" fmla="*/ 3352995 w 4247676"/>
                <a:gd name="connsiteY4" fmla="*/ 2437638 h 5282024"/>
                <a:gd name="connsiteX5" fmla="*/ 3343374 w 4247676"/>
                <a:gd name="connsiteY5" fmla="*/ 2446973 h 5282024"/>
                <a:gd name="connsiteX6" fmla="*/ 3336993 w 4247676"/>
                <a:gd name="connsiteY6" fmla="*/ 2452974 h 5282024"/>
                <a:gd name="connsiteX7" fmla="*/ 3278128 w 4247676"/>
                <a:gd name="connsiteY7" fmla="*/ 2509933 h 5282024"/>
                <a:gd name="connsiteX8" fmla="*/ 3204024 w 4247676"/>
                <a:gd name="connsiteY8" fmla="*/ 2579371 h 5282024"/>
                <a:gd name="connsiteX9" fmla="*/ 3055815 w 4247676"/>
                <a:gd name="connsiteY9" fmla="*/ 2718150 h 5282024"/>
                <a:gd name="connsiteX10" fmla="*/ 2759397 w 4247676"/>
                <a:gd name="connsiteY10" fmla="*/ 2995708 h 5282024"/>
                <a:gd name="connsiteX11" fmla="*/ 2600329 w 4247676"/>
                <a:gd name="connsiteY11" fmla="*/ 3143822 h 5282024"/>
                <a:gd name="connsiteX12" fmla="*/ 2420497 w 4247676"/>
                <a:gd name="connsiteY12" fmla="*/ 3314224 h 5282024"/>
                <a:gd name="connsiteX13" fmla="*/ 2199327 w 4247676"/>
                <a:gd name="connsiteY13" fmla="*/ 3519679 h 5282024"/>
                <a:gd name="connsiteX14" fmla="*/ 1775369 w 4247676"/>
                <a:gd name="connsiteY14" fmla="*/ 3663220 h 5282024"/>
                <a:gd name="connsiteX15" fmla="*/ 1410466 w 4247676"/>
                <a:gd name="connsiteY15" fmla="*/ 3654362 h 5282024"/>
                <a:gd name="connsiteX16" fmla="*/ 1125478 w 4247676"/>
                <a:gd name="connsiteY16" fmla="*/ 3558350 h 5282024"/>
                <a:gd name="connsiteX17" fmla="*/ 689995 w 4247676"/>
                <a:gd name="connsiteY17" fmla="*/ 3271171 h 5282024"/>
                <a:gd name="connsiteX18" fmla="*/ 543215 w 4247676"/>
                <a:gd name="connsiteY18" fmla="*/ 3154966 h 5282024"/>
                <a:gd name="connsiteX19" fmla="*/ 264037 w 4247676"/>
                <a:gd name="connsiteY19" fmla="*/ 2915508 h 5282024"/>
                <a:gd name="connsiteX20" fmla="*/ 98492 w 4247676"/>
                <a:gd name="connsiteY20" fmla="*/ 2739200 h 5282024"/>
                <a:gd name="connsiteX21" fmla="*/ 6671 w 4247676"/>
                <a:gd name="connsiteY21" fmla="*/ 2594420 h 5282024"/>
                <a:gd name="connsiteX22" fmla="*/ 21435 w 4247676"/>
                <a:gd name="connsiteY22" fmla="*/ 2434209 h 5282024"/>
                <a:gd name="connsiteX23" fmla="*/ 110399 w 4247676"/>
                <a:gd name="connsiteY23" fmla="*/ 2383155 h 5282024"/>
                <a:gd name="connsiteX24" fmla="*/ 141641 w 4247676"/>
                <a:gd name="connsiteY24" fmla="*/ 2396014 h 5282024"/>
                <a:gd name="connsiteX25" fmla="*/ 321663 w 4247676"/>
                <a:gd name="connsiteY25" fmla="*/ 2842737 h 5282024"/>
                <a:gd name="connsiteX26" fmla="*/ 554740 w 4247676"/>
                <a:gd name="connsiteY26" fmla="*/ 2943416 h 5282024"/>
                <a:gd name="connsiteX27" fmla="*/ 756194 w 4247676"/>
                <a:gd name="connsiteY27" fmla="*/ 2764822 h 5282024"/>
                <a:gd name="connsiteX28" fmla="*/ 1066137 w 4247676"/>
                <a:gd name="connsiteY28" fmla="*/ 2177416 h 5282024"/>
                <a:gd name="connsiteX29" fmla="*/ 1072805 w 4247676"/>
                <a:gd name="connsiteY29" fmla="*/ 1920621 h 5282024"/>
                <a:gd name="connsiteX30" fmla="*/ 1053279 w 4247676"/>
                <a:gd name="connsiteY30" fmla="*/ 1910334 h 5282024"/>
                <a:gd name="connsiteX31" fmla="*/ 1040134 w 4247676"/>
                <a:gd name="connsiteY31" fmla="*/ 1910620 h 5282024"/>
                <a:gd name="connsiteX32" fmla="*/ 1038801 w 4247676"/>
                <a:gd name="connsiteY32" fmla="*/ 1852137 h 5282024"/>
                <a:gd name="connsiteX33" fmla="*/ 1119954 w 4247676"/>
                <a:gd name="connsiteY33" fmla="*/ 1911477 h 5282024"/>
                <a:gd name="connsiteX34" fmla="*/ 1206060 w 4247676"/>
                <a:gd name="connsiteY34" fmla="*/ 1985677 h 5282024"/>
                <a:gd name="connsiteX35" fmla="*/ 1500572 w 4247676"/>
                <a:gd name="connsiteY35" fmla="*/ 2152841 h 5282024"/>
                <a:gd name="connsiteX36" fmla="*/ 1670213 w 4247676"/>
                <a:gd name="connsiteY36" fmla="*/ 2117503 h 5282024"/>
                <a:gd name="connsiteX37" fmla="*/ 1820232 w 4247676"/>
                <a:gd name="connsiteY37" fmla="*/ 2017872 h 5282024"/>
                <a:gd name="connsiteX38" fmla="*/ 1901956 w 4247676"/>
                <a:gd name="connsiteY38" fmla="*/ 1954340 h 5282024"/>
                <a:gd name="connsiteX39" fmla="*/ 2162941 w 4247676"/>
                <a:gd name="connsiteY39" fmla="*/ 1727740 h 5282024"/>
                <a:gd name="connsiteX40" fmla="*/ 2425260 w 4247676"/>
                <a:gd name="connsiteY40" fmla="*/ 1466279 h 5282024"/>
                <a:gd name="connsiteX41" fmla="*/ 2620903 w 4247676"/>
                <a:gd name="connsiteY41" fmla="*/ 1245108 h 5282024"/>
                <a:gd name="connsiteX42" fmla="*/ 2795877 w 4247676"/>
                <a:gd name="connsiteY42" fmla="*/ 1028415 h 5282024"/>
                <a:gd name="connsiteX43" fmla="*/ 2963327 w 4247676"/>
                <a:gd name="connsiteY43" fmla="*/ 733521 h 5282024"/>
                <a:gd name="connsiteX44" fmla="*/ 3094867 w 4247676"/>
                <a:gd name="connsiteY44" fmla="*/ 320993 h 5282024"/>
                <a:gd name="connsiteX45" fmla="*/ 3097534 w 4247676"/>
                <a:gd name="connsiteY45" fmla="*/ 307563 h 5282024"/>
                <a:gd name="connsiteX46" fmla="*/ 3103820 w 4247676"/>
                <a:gd name="connsiteY46" fmla="*/ 264795 h 5282024"/>
                <a:gd name="connsiteX47" fmla="*/ 3111250 w 4247676"/>
                <a:gd name="connsiteY47" fmla="*/ 258795 h 5282024"/>
                <a:gd name="connsiteX48" fmla="*/ 3738376 w 4247676"/>
                <a:gd name="connsiteY48" fmla="*/ 0 h 5282024"/>
                <a:gd name="connsiteX0" fmla="*/ 4093754 w 4247676"/>
                <a:gd name="connsiteY0" fmla="*/ 4444270 h 5243104"/>
                <a:gd name="connsiteX1" fmla="*/ 4238752 w 4247676"/>
                <a:gd name="connsiteY1" fmla="*/ 5223919 h 5243104"/>
                <a:gd name="connsiteX2" fmla="*/ 3778190 w 4247676"/>
                <a:gd name="connsiteY2" fmla="*/ 5243104 h 5243104"/>
                <a:gd name="connsiteX3" fmla="*/ 3355852 w 4247676"/>
                <a:gd name="connsiteY3" fmla="*/ 2434876 h 5243104"/>
                <a:gd name="connsiteX4" fmla="*/ 3352995 w 4247676"/>
                <a:gd name="connsiteY4" fmla="*/ 2437638 h 5243104"/>
                <a:gd name="connsiteX5" fmla="*/ 3343374 w 4247676"/>
                <a:gd name="connsiteY5" fmla="*/ 2446973 h 5243104"/>
                <a:gd name="connsiteX6" fmla="*/ 3336993 w 4247676"/>
                <a:gd name="connsiteY6" fmla="*/ 2452974 h 5243104"/>
                <a:gd name="connsiteX7" fmla="*/ 3278128 w 4247676"/>
                <a:gd name="connsiteY7" fmla="*/ 2509933 h 5243104"/>
                <a:gd name="connsiteX8" fmla="*/ 3204024 w 4247676"/>
                <a:gd name="connsiteY8" fmla="*/ 2579371 h 5243104"/>
                <a:gd name="connsiteX9" fmla="*/ 3055815 w 4247676"/>
                <a:gd name="connsiteY9" fmla="*/ 2718150 h 5243104"/>
                <a:gd name="connsiteX10" fmla="*/ 2759397 w 4247676"/>
                <a:gd name="connsiteY10" fmla="*/ 2995708 h 5243104"/>
                <a:gd name="connsiteX11" fmla="*/ 2600329 w 4247676"/>
                <a:gd name="connsiteY11" fmla="*/ 3143822 h 5243104"/>
                <a:gd name="connsiteX12" fmla="*/ 2420497 w 4247676"/>
                <a:gd name="connsiteY12" fmla="*/ 3314224 h 5243104"/>
                <a:gd name="connsiteX13" fmla="*/ 2199327 w 4247676"/>
                <a:gd name="connsiteY13" fmla="*/ 3519679 h 5243104"/>
                <a:gd name="connsiteX14" fmla="*/ 1775369 w 4247676"/>
                <a:gd name="connsiteY14" fmla="*/ 3663220 h 5243104"/>
                <a:gd name="connsiteX15" fmla="*/ 1410466 w 4247676"/>
                <a:gd name="connsiteY15" fmla="*/ 3654362 h 5243104"/>
                <a:gd name="connsiteX16" fmla="*/ 1125478 w 4247676"/>
                <a:gd name="connsiteY16" fmla="*/ 3558350 h 5243104"/>
                <a:gd name="connsiteX17" fmla="*/ 689995 w 4247676"/>
                <a:gd name="connsiteY17" fmla="*/ 3271171 h 5243104"/>
                <a:gd name="connsiteX18" fmla="*/ 543215 w 4247676"/>
                <a:gd name="connsiteY18" fmla="*/ 3154966 h 5243104"/>
                <a:gd name="connsiteX19" fmla="*/ 264037 w 4247676"/>
                <a:gd name="connsiteY19" fmla="*/ 2915508 h 5243104"/>
                <a:gd name="connsiteX20" fmla="*/ 98492 w 4247676"/>
                <a:gd name="connsiteY20" fmla="*/ 2739200 h 5243104"/>
                <a:gd name="connsiteX21" fmla="*/ 6671 w 4247676"/>
                <a:gd name="connsiteY21" fmla="*/ 2594420 h 5243104"/>
                <a:gd name="connsiteX22" fmla="*/ 21435 w 4247676"/>
                <a:gd name="connsiteY22" fmla="*/ 2434209 h 5243104"/>
                <a:gd name="connsiteX23" fmla="*/ 110399 w 4247676"/>
                <a:gd name="connsiteY23" fmla="*/ 2383155 h 5243104"/>
                <a:gd name="connsiteX24" fmla="*/ 141641 w 4247676"/>
                <a:gd name="connsiteY24" fmla="*/ 2396014 h 5243104"/>
                <a:gd name="connsiteX25" fmla="*/ 321663 w 4247676"/>
                <a:gd name="connsiteY25" fmla="*/ 2842737 h 5243104"/>
                <a:gd name="connsiteX26" fmla="*/ 554740 w 4247676"/>
                <a:gd name="connsiteY26" fmla="*/ 2943416 h 5243104"/>
                <a:gd name="connsiteX27" fmla="*/ 756194 w 4247676"/>
                <a:gd name="connsiteY27" fmla="*/ 2764822 h 5243104"/>
                <a:gd name="connsiteX28" fmla="*/ 1066137 w 4247676"/>
                <a:gd name="connsiteY28" fmla="*/ 2177416 h 5243104"/>
                <a:gd name="connsiteX29" fmla="*/ 1072805 w 4247676"/>
                <a:gd name="connsiteY29" fmla="*/ 1920621 h 5243104"/>
                <a:gd name="connsiteX30" fmla="*/ 1053279 w 4247676"/>
                <a:gd name="connsiteY30" fmla="*/ 1910334 h 5243104"/>
                <a:gd name="connsiteX31" fmla="*/ 1040134 w 4247676"/>
                <a:gd name="connsiteY31" fmla="*/ 1910620 h 5243104"/>
                <a:gd name="connsiteX32" fmla="*/ 1038801 w 4247676"/>
                <a:gd name="connsiteY32" fmla="*/ 1852137 h 5243104"/>
                <a:gd name="connsiteX33" fmla="*/ 1119954 w 4247676"/>
                <a:gd name="connsiteY33" fmla="*/ 1911477 h 5243104"/>
                <a:gd name="connsiteX34" fmla="*/ 1206060 w 4247676"/>
                <a:gd name="connsiteY34" fmla="*/ 1985677 h 5243104"/>
                <a:gd name="connsiteX35" fmla="*/ 1500572 w 4247676"/>
                <a:gd name="connsiteY35" fmla="*/ 2152841 h 5243104"/>
                <a:gd name="connsiteX36" fmla="*/ 1670213 w 4247676"/>
                <a:gd name="connsiteY36" fmla="*/ 2117503 h 5243104"/>
                <a:gd name="connsiteX37" fmla="*/ 1820232 w 4247676"/>
                <a:gd name="connsiteY37" fmla="*/ 2017872 h 5243104"/>
                <a:gd name="connsiteX38" fmla="*/ 1901956 w 4247676"/>
                <a:gd name="connsiteY38" fmla="*/ 1954340 h 5243104"/>
                <a:gd name="connsiteX39" fmla="*/ 2162941 w 4247676"/>
                <a:gd name="connsiteY39" fmla="*/ 1727740 h 5243104"/>
                <a:gd name="connsiteX40" fmla="*/ 2425260 w 4247676"/>
                <a:gd name="connsiteY40" fmla="*/ 1466279 h 5243104"/>
                <a:gd name="connsiteX41" fmla="*/ 2620903 w 4247676"/>
                <a:gd name="connsiteY41" fmla="*/ 1245108 h 5243104"/>
                <a:gd name="connsiteX42" fmla="*/ 2795877 w 4247676"/>
                <a:gd name="connsiteY42" fmla="*/ 1028415 h 5243104"/>
                <a:gd name="connsiteX43" fmla="*/ 2963327 w 4247676"/>
                <a:gd name="connsiteY43" fmla="*/ 733521 h 5243104"/>
                <a:gd name="connsiteX44" fmla="*/ 3094867 w 4247676"/>
                <a:gd name="connsiteY44" fmla="*/ 320993 h 5243104"/>
                <a:gd name="connsiteX45" fmla="*/ 3097534 w 4247676"/>
                <a:gd name="connsiteY45" fmla="*/ 307563 h 5243104"/>
                <a:gd name="connsiteX46" fmla="*/ 3103820 w 4247676"/>
                <a:gd name="connsiteY46" fmla="*/ 264795 h 5243104"/>
                <a:gd name="connsiteX47" fmla="*/ 3111250 w 4247676"/>
                <a:gd name="connsiteY47" fmla="*/ 258795 h 5243104"/>
                <a:gd name="connsiteX48" fmla="*/ 3738376 w 4247676"/>
                <a:gd name="connsiteY48" fmla="*/ 0 h 5243104"/>
                <a:gd name="connsiteX0" fmla="*/ 4238752 w 4238752"/>
                <a:gd name="connsiteY0" fmla="*/ 5223919 h 5243104"/>
                <a:gd name="connsiteX1" fmla="*/ 3778190 w 4238752"/>
                <a:gd name="connsiteY1" fmla="*/ 5243104 h 5243104"/>
                <a:gd name="connsiteX2" fmla="*/ 3355852 w 4238752"/>
                <a:gd name="connsiteY2" fmla="*/ 2434876 h 5243104"/>
                <a:gd name="connsiteX3" fmla="*/ 3352995 w 4238752"/>
                <a:gd name="connsiteY3" fmla="*/ 2437638 h 5243104"/>
                <a:gd name="connsiteX4" fmla="*/ 3343374 w 4238752"/>
                <a:gd name="connsiteY4" fmla="*/ 2446973 h 5243104"/>
                <a:gd name="connsiteX5" fmla="*/ 3336993 w 4238752"/>
                <a:gd name="connsiteY5" fmla="*/ 2452974 h 5243104"/>
                <a:gd name="connsiteX6" fmla="*/ 3278128 w 4238752"/>
                <a:gd name="connsiteY6" fmla="*/ 2509933 h 5243104"/>
                <a:gd name="connsiteX7" fmla="*/ 3204024 w 4238752"/>
                <a:gd name="connsiteY7" fmla="*/ 2579371 h 5243104"/>
                <a:gd name="connsiteX8" fmla="*/ 3055815 w 4238752"/>
                <a:gd name="connsiteY8" fmla="*/ 2718150 h 5243104"/>
                <a:gd name="connsiteX9" fmla="*/ 2759397 w 4238752"/>
                <a:gd name="connsiteY9" fmla="*/ 2995708 h 5243104"/>
                <a:gd name="connsiteX10" fmla="*/ 2600329 w 4238752"/>
                <a:gd name="connsiteY10" fmla="*/ 3143822 h 5243104"/>
                <a:gd name="connsiteX11" fmla="*/ 2420497 w 4238752"/>
                <a:gd name="connsiteY11" fmla="*/ 3314224 h 5243104"/>
                <a:gd name="connsiteX12" fmla="*/ 2199327 w 4238752"/>
                <a:gd name="connsiteY12" fmla="*/ 3519679 h 5243104"/>
                <a:gd name="connsiteX13" fmla="*/ 1775369 w 4238752"/>
                <a:gd name="connsiteY13" fmla="*/ 3663220 h 5243104"/>
                <a:gd name="connsiteX14" fmla="*/ 1410466 w 4238752"/>
                <a:gd name="connsiteY14" fmla="*/ 3654362 h 5243104"/>
                <a:gd name="connsiteX15" fmla="*/ 1125478 w 4238752"/>
                <a:gd name="connsiteY15" fmla="*/ 3558350 h 5243104"/>
                <a:gd name="connsiteX16" fmla="*/ 689995 w 4238752"/>
                <a:gd name="connsiteY16" fmla="*/ 3271171 h 5243104"/>
                <a:gd name="connsiteX17" fmla="*/ 543215 w 4238752"/>
                <a:gd name="connsiteY17" fmla="*/ 3154966 h 5243104"/>
                <a:gd name="connsiteX18" fmla="*/ 264037 w 4238752"/>
                <a:gd name="connsiteY18" fmla="*/ 2915508 h 5243104"/>
                <a:gd name="connsiteX19" fmla="*/ 98492 w 4238752"/>
                <a:gd name="connsiteY19" fmla="*/ 2739200 h 5243104"/>
                <a:gd name="connsiteX20" fmla="*/ 6671 w 4238752"/>
                <a:gd name="connsiteY20" fmla="*/ 2594420 h 5243104"/>
                <a:gd name="connsiteX21" fmla="*/ 21435 w 4238752"/>
                <a:gd name="connsiteY21" fmla="*/ 2434209 h 5243104"/>
                <a:gd name="connsiteX22" fmla="*/ 110399 w 4238752"/>
                <a:gd name="connsiteY22" fmla="*/ 2383155 h 5243104"/>
                <a:gd name="connsiteX23" fmla="*/ 141641 w 4238752"/>
                <a:gd name="connsiteY23" fmla="*/ 2396014 h 5243104"/>
                <a:gd name="connsiteX24" fmla="*/ 321663 w 4238752"/>
                <a:gd name="connsiteY24" fmla="*/ 2842737 h 5243104"/>
                <a:gd name="connsiteX25" fmla="*/ 554740 w 4238752"/>
                <a:gd name="connsiteY25" fmla="*/ 2943416 h 5243104"/>
                <a:gd name="connsiteX26" fmla="*/ 756194 w 4238752"/>
                <a:gd name="connsiteY26" fmla="*/ 2764822 h 5243104"/>
                <a:gd name="connsiteX27" fmla="*/ 1066137 w 4238752"/>
                <a:gd name="connsiteY27" fmla="*/ 2177416 h 5243104"/>
                <a:gd name="connsiteX28" fmla="*/ 1072805 w 4238752"/>
                <a:gd name="connsiteY28" fmla="*/ 1920621 h 5243104"/>
                <a:gd name="connsiteX29" fmla="*/ 1053279 w 4238752"/>
                <a:gd name="connsiteY29" fmla="*/ 1910334 h 5243104"/>
                <a:gd name="connsiteX30" fmla="*/ 1040134 w 4238752"/>
                <a:gd name="connsiteY30" fmla="*/ 1910620 h 5243104"/>
                <a:gd name="connsiteX31" fmla="*/ 1038801 w 4238752"/>
                <a:gd name="connsiteY31" fmla="*/ 1852137 h 5243104"/>
                <a:gd name="connsiteX32" fmla="*/ 1119954 w 4238752"/>
                <a:gd name="connsiteY32" fmla="*/ 1911477 h 5243104"/>
                <a:gd name="connsiteX33" fmla="*/ 1206060 w 4238752"/>
                <a:gd name="connsiteY33" fmla="*/ 1985677 h 5243104"/>
                <a:gd name="connsiteX34" fmla="*/ 1500572 w 4238752"/>
                <a:gd name="connsiteY34" fmla="*/ 2152841 h 5243104"/>
                <a:gd name="connsiteX35" fmla="*/ 1670213 w 4238752"/>
                <a:gd name="connsiteY35" fmla="*/ 2117503 h 5243104"/>
                <a:gd name="connsiteX36" fmla="*/ 1820232 w 4238752"/>
                <a:gd name="connsiteY36" fmla="*/ 2017872 h 5243104"/>
                <a:gd name="connsiteX37" fmla="*/ 1901956 w 4238752"/>
                <a:gd name="connsiteY37" fmla="*/ 1954340 h 5243104"/>
                <a:gd name="connsiteX38" fmla="*/ 2162941 w 4238752"/>
                <a:gd name="connsiteY38" fmla="*/ 1727740 h 5243104"/>
                <a:gd name="connsiteX39" fmla="*/ 2425260 w 4238752"/>
                <a:gd name="connsiteY39" fmla="*/ 1466279 h 5243104"/>
                <a:gd name="connsiteX40" fmla="*/ 2620903 w 4238752"/>
                <a:gd name="connsiteY40" fmla="*/ 1245108 h 5243104"/>
                <a:gd name="connsiteX41" fmla="*/ 2795877 w 4238752"/>
                <a:gd name="connsiteY41" fmla="*/ 1028415 h 5243104"/>
                <a:gd name="connsiteX42" fmla="*/ 2963327 w 4238752"/>
                <a:gd name="connsiteY42" fmla="*/ 733521 h 5243104"/>
                <a:gd name="connsiteX43" fmla="*/ 3094867 w 4238752"/>
                <a:gd name="connsiteY43" fmla="*/ 320993 h 5243104"/>
                <a:gd name="connsiteX44" fmla="*/ 3097534 w 4238752"/>
                <a:gd name="connsiteY44" fmla="*/ 307563 h 5243104"/>
                <a:gd name="connsiteX45" fmla="*/ 3103820 w 4238752"/>
                <a:gd name="connsiteY45" fmla="*/ 264795 h 5243104"/>
                <a:gd name="connsiteX46" fmla="*/ 3111250 w 4238752"/>
                <a:gd name="connsiteY46" fmla="*/ 258795 h 5243104"/>
                <a:gd name="connsiteX47" fmla="*/ 3738376 w 4238752"/>
                <a:gd name="connsiteY47" fmla="*/ 0 h 5243104"/>
                <a:gd name="connsiteX0" fmla="*/ 4238752 w 4269599"/>
                <a:gd name="connsiteY0" fmla="*/ 5502593 h 5521778"/>
                <a:gd name="connsiteX1" fmla="*/ 3778190 w 4269599"/>
                <a:gd name="connsiteY1" fmla="*/ 5521778 h 5521778"/>
                <a:gd name="connsiteX2" fmla="*/ 3355852 w 4269599"/>
                <a:gd name="connsiteY2" fmla="*/ 2713550 h 5521778"/>
                <a:gd name="connsiteX3" fmla="*/ 3352995 w 4269599"/>
                <a:gd name="connsiteY3" fmla="*/ 2716312 h 5521778"/>
                <a:gd name="connsiteX4" fmla="*/ 3343374 w 4269599"/>
                <a:gd name="connsiteY4" fmla="*/ 2725647 h 5521778"/>
                <a:gd name="connsiteX5" fmla="*/ 3336993 w 4269599"/>
                <a:gd name="connsiteY5" fmla="*/ 2731648 h 5521778"/>
                <a:gd name="connsiteX6" fmla="*/ 3278128 w 4269599"/>
                <a:gd name="connsiteY6" fmla="*/ 2788607 h 5521778"/>
                <a:gd name="connsiteX7" fmla="*/ 3204024 w 4269599"/>
                <a:gd name="connsiteY7" fmla="*/ 2858045 h 5521778"/>
                <a:gd name="connsiteX8" fmla="*/ 3055815 w 4269599"/>
                <a:gd name="connsiteY8" fmla="*/ 2996824 h 5521778"/>
                <a:gd name="connsiteX9" fmla="*/ 2759397 w 4269599"/>
                <a:gd name="connsiteY9" fmla="*/ 3274382 h 5521778"/>
                <a:gd name="connsiteX10" fmla="*/ 2600329 w 4269599"/>
                <a:gd name="connsiteY10" fmla="*/ 3422496 h 5521778"/>
                <a:gd name="connsiteX11" fmla="*/ 2420497 w 4269599"/>
                <a:gd name="connsiteY11" fmla="*/ 3592898 h 5521778"/>
                <a:gd name="connsiteX12" fmla="*/ 2199327 w 4269599"/>
                <a:gd name="connsiteY12" fmla="*/ 3798353 h 5521778"/>
                <a:gd name="connsiteX13" fmla="*/ 1775369 w 4269599"/>
                <a:gd name="connsiteY13" fmla="*/ 3941894 h 5521778"/>
                <a:gd name="connsiteX14" fmla="*/ 1410466 w 4269599"/>
                <a:gd name="connsiteY14" fmla="*/ 3933036 h 5521778"/>
                <a:gd name="connsiteX15" fmla="*/ 1125478 w 4269599"/>
                <a:gd name="connsiteY15" fmla="*/ 3837024 h 5521778"/>
                <a:gd name="connsiteX16" fmla="*/ 689995 w 4269599"/>
                <a:gd name="connsiteY16" fmla="*/ 3549845 h 5521778"/>
                <a:gd name="connsiteX17" fmla="*/ 543215 w 4269599"/>
                <a:gd name="connsiteY17" fmla="*/ 3433640 h 5521778"/>
                <a:gd name="connsiteX18" fmla="*/ 264037 w 4269599"/>
                <a:gd name="connsiteY18" fmla="*/ 3194182 h 5521778"/>
                <a:gd name="connsiteX19" fmla="*/ 98492 w 4269599"/>
                <a:gd name="connsiteY19" fmla="*/ 3017874 h 5521778"/>
                <a:gd name="connsiteX20" fmla="*/ 6671 w 4269599"/>
                <a:gd name="connsiteY20" fmla="*/ 2873094 h 5521778"/>
                <a:gd name="connsiteX21" fmla="*/ 21435 w 4269599"/>
                <a:gd name="connsiteY21" fmla="*/ 2712883 h 5521778"/>
                <a:gd name="connsiteX22" fmla="*/ 110399 w 4269599"/>
                <a:gd name="connsiteY22" fmla="*/ 2661829 h 5521778"/>
                <a:gd name="connsiteX23" fmla="*/ 141641 w 4269599"/>
                <a:gd name="connsiteY23" fmla="*/ 2674688 h 5521778"/>
                <a:gd name="connsiteX24" fmla="*/ 321663 w 4269599"/>
                <a:gd name="connsiteY24" fmla="*/ 3121411 h 5521778"/>
                <a:gd name="connsiteX25" fmla="*/ 554740 w 4269599"/>
                <a:gd name="connsiteY25" fmla="*/ 3222090 h 5521778"/>
                <a:gd name="connsiteX26" fmla="*/ 756194 w 4269599"/>
                <a:gd name="connsiteY26" fmla="*/ 3043496 h 5521778"/>
                <a:gd name="connsiteX27" fmla="*/ 1066137 w 4269599"/>
                <a:gd name="connsiteY27" fmla="*/ 2456090 h 5521778"/>
                <a:gd name="connsiteX28" fmla="*/ 1072805 w 4269599"/>
                <a:gd name="connsiteY28" fmla="*/ 2199295 h 5521778"/>
                <a:gd name="connsiteX29" fmla="*/ 1053279 w 4269599"/>
                <a:gd name="connsiteY29" fmla="*/ 2189008 h 5521778"/>
                <a:gd name="connsiteX30" fmla="*/ 1040134 w 4269599"/>
                <a:gd name="connsiteY30" fmla="*/ 2189294 h 5521778"/>
                <a:gd name="connsiteX31" fmla="*/ 1038801 w 4269599"/>
                <a:gd name="connsiteY31" fmla="*/ 2130811 h 5521778"/>
                <a:gd name="connsiteX32" fmla="*/ 1119954 w 4269599"/>
                <a:gd name="connsiteY32" fmla="*/ 2190151 h 5521778"/>
                <a:gd name="connsiteX33" fmla="*/ 1206060 w 4269599"/>
                <a:gd name="connsiteY33" fmla="*/ 2264351 h 5521778"/>
                <a:gd name="connsiteX34" fmla="*/ 1500572 w 4269599"/>
                <a:gd name="connsiteY34" fmla="*/ 2431515 h 5521778"/>
                <a:gd name="connsiteX35" fmla="*/ 1670213 w 4269599"/>
                <a:gd name="connsiteY35" fmla="*/ 2396177 h 5521778"/>
                <a:gd name="connsiteX36" fmla="*/ 1820232 w 4269599"/>
                <a:gd name="connsiteY36" fmla="*/ 2296546 h 5521778"/>
                <a:gd name="connsiteX37" fmla="*/ 1901956 w 4269599"/>
                <a:gd name="connsiteY37" fmla="*/ 2233014 h 5521778"/>
                <a:gd name="connsiteX38" fmla="*/ 2162941 w 4269599"/>
                <a:gd name="connsiteY38" fmla="*/ 2006414 h 5521778"/>
                <a:gd name="connsiteX39" fmla="*/ 2425260 w 4269599"/>
                <a:gd name="connsiteY39" fmla="*/ 1744953 h 5521778"/>
                <a:gd name="connsiteX40" fmla="*/ 2620903 w 4269599"/>
                <a:gd name="connsiteY40" fmla="*/ 1523782 h 5521778"/>
                <a:gd name="connsiteX41" fmla="*/ 2795877 w 4269599"/>
                <a:gd name="connsiteY41" fmla="*/ 1307089 h 5521778"/>
                <a:gd name="connsiteX42" fmla="*/ 2963327 w 4269599"/>
                <a:gd name="connsiteY42" fmla="*/ 1012195 h 5521778"/>
                <a:gd name="connsiteX43" fmla="*/ 3094867 w 4269599"/>
                <a:gd name="connsiteY43" fmla="*/ 599667 h 5521778"/>
                <a:gd name="connsiteX44" fmla="*/ 3097534 w 4269599"/>
                <a:gd name="connsiteY44" fmla="*/ 586237 h 5521778"/>
                <a:gd name="connsiteX45" fmla="*/ 3103820 w 4269599"/>
                <a:gd name="connsiteY45" fmla="*/ 543469 h 5521778"/>
                <a:gd name="connsiteX46" fmla="*/ 3111250 w 4269599"/>
                <a:gd name="connsiteY46" fmla="*/ 537469 h 5521778"/>
                <a:gd name="connsiteX47" fmla="*/ 4269599 w 4269599"/>
                <a:gd name="connsiteY47" fmla="*/ 0 h 5521778"/>
                <a:gd name="connsiteX0" fmla="*/ 4291003 w 4291003"/>
                <a:gd name="connsiteY0" fmla="*/ 5650639 h 5652216"/>
                <a:gd name="connsiteX1" fmla="*/ 3778190 w 4291003"/>
                <a:gd name="connsiteY1" fmla="*/ 5521778 h 5652216"/>
                <a:gd name="connsiteX2" fmla="*/ 3355852 w 4291003"/>
                <a:gd name="connsiteY2" fmla="*/ 2713550 h 5652216"/>
                <a:gd name="connsiteX3" fmla="*/ 3352995 w 4291003"/>
                <a:gd name="connsiteY3" fmla="*/ 2716312 h 5652216"/>
                <a:gd name="connsiteX4" fmla="*/ 3343374 w 4291003"/>
                <a:gd name="connsiteY4" fmla="*/ 2725647 h 5652216"/>
                <a:gd name="connsiteX5" fmla="*/ 3336993 w 4291003"/>
                <a:gd name="connsiteY5" fmla="*/ 2731648 h 5652216"/>
                <a:gd name="connsiteX6" fmla="*/ 3278128 w 4291003"/>
                <a:gd name="connsiteY6" fmla="*/ 2788607 h 5652216"/>
                <a:gd name="connsiteX7" fmla="*/ 3204024 w 4291003"/>
                <a:gd name="connsiteY7" fmla="*/ 2858045 h 5652216"/>
                <a:gd name="connsiteX8" fmla="*/ 3055815 w 4291003"/>
                <a:gd name="connsiteY8" fmla="*/ 2996824 h 5652216"/>
                <a:gd name="connsiteX9" fmla="*/ 2759397 w 4291003"/>
                <a:gd name="connsiteY9" fmla="*/ 3274382 h 5652216"/>
                <a:gd name="connsiteX10" fmla="*/ 2600329 w 4291003"/>
                <a:gd name="connsiteY10" fmla="*/ 3422496 h 5652216"/>
                <a:gd name="connsiteX11" fmla="*/ 2420497 w 4291003"/>
                <a:gd name="connsiteY11" fmla="*/ 3592898 h 5652216"/>
                <a:gd name="connsiteX12" fmla="*/ 2199327 w 4291003"/>
                <a:gd name="connsiteY12" fmla="*/ 3798353 h 5652216"/>
                <a:gd name="connsiteX13" fmla="*/ 1775369 w 4291003"/>
                <a:gd name="connsiteY13" fmla="*/ 3941894 h 5652216"/>
                <a:gd name="connsiteX14" fmla="*/ 1410466 w 4291003"/>
                <a:gd name="connsiteY14" fmla="*/ 3933036 h 5652216"/>
                <a:gd name="connsiteX15" fmla="*/ 1125478 w 4291003"/>
                <a:gd name="connsiteY15" fmla="*/ 3837024 h 5652216"/>
                <a:gd name="connsiteX16" fmla="*/ 689995 w 4291003"/>
                <a:gd name="connsiteY16" fmla="*/ 3549845 h 5652216"/>
                <a:gd name="connsiteX17" fmla="*/ 543215 w 4291003"/>
                <a:gd name="connsiteY17" fmla="*/ 3433640 h 5652216"/>
                <a:gd name="connsiteX18" fmla="*/ 264037 w 4291003"/>
                <a:gd name="connsiteY18" fmla="*/ 3194182 h 5652216"/>
                <a:gd name="connsiteX19" fmla="*/ 98492 w 4291003"/>
                <a:gd name="connsiteY19" fmla="*/ 3017874 h 5652216"/>
                <a:gd name="connsiteX20" fmla="*/ 6671 w 4291003"/>
                <a:gd name="connsiteY20" fmla="*/ 2873094 h 5652216"/>
                <a:gd name="connsiteX21" fmla="*/ 21435 w 4291003"/>
                <a:gd name="connsiteY21" fmla="*/ 2712883 h 5652216"/>
                <a:gd name="connsiteX22" fmla="*/ 110399 w 4291003"/>
                <a:gd name="connsiteY22" fmla="*/ 2661829 h 5652216"/>
                <a:gd name="connsiteX23" fmla="*/ 141641 w 4291003"/>
                <a:gd name="connsiteY23" fmla="*/ 2674688 h 5652216"/>
                <a:gd name="connsiteX24" fmla="*/ 321663 w 4291003"/>
                <a:gd name="connsiteY24" fmla="*/ 3121411 h 5652216"/>
                <a:gd name="connsiteX25" fmla="*/ 554740 w 4291003"/>
                <a:gd name="connsiteY25" fmla="*/ 3222090 h 5652216"/>
                <a:gd name="connsiteX26" fmla="*/ 756194 w 4291003"/>
                <a:gd name="connsiteY26" fmla="*/ 3043496 h 5652216"/>
                <a:gd name="connsiteX27" fmla="*/ 1066137 w 4291003"/>
                <a:gd name="connsiteY27" fmla="*/ 2456090 h 5652216"/>
                <a:gd name="connsiteX28" fmla="*/ 1072805 w 4291003"/>
                <a:gd name="connsiteY28" fmla="*/ 2199295 h 5652216"/>
                <a:gd name="connsiteX29" fmla="*/ 1053279 w 4291003"/>
                <a:gd name="connsiteY29" fmla="*/ 2189008 h 5652216"/>
                <a:gd name="connsiteX30" fmla="*/ 1040134 w 4291003"/>
                <a:gd name="connsiteY30" fmla="*/ 2189294 h 5652216"/>
                <a:gd name="connsiteX31" fmla="*/ 1038801 w 4291003"/>
                <a:gd name="connsiteY31" fmla="*/ 2130811 h 5652216"/>
                <a:gd name="connsiteX32" fmla="*/ 1119954 w 4291003"/>
                <a:gd name="connsiteY32" fmla="*/ 2190151 h 5652216"/>
                <a:gd name="connsiteX33" fmla="*/ 1206060 w 4291003"/>
                <a:gd name="connsiteY33" fmla="*/ 2264351 h 5652216"/>
                <a:gd name="connsiteX34" fmla="*/ 1500572 w 4291003"/>
                <a:gd name="connsiteY34" fmla="*/ 2431515 h 5652216"/>
                <a:gd name="connsiteX35" fmla="*/ 1670213 w 4291003"/>
                <a:gd name="connsiteY35" fmla="*/ 2396177 h 5652216"/>
                <a:gd name="connsiteX36" fmla="*/ 1820232 w 4291003"/>
                <a:gd name="connsiteY36" fmla="*/ 2296546 h 5652216"/>
                <a:gd name="connsiteX37" fmla="*/ 1901956 w 4291003"/>
                <a:gd name="connsiteY37" fmla="*/ 2233014 h 5652216"/>
                <a:gd name="connsiteX38" fmla="*/ 2162941 w 4291003"/>
                <a:gd name="connsiteY38" fmla="*/ 2006414 h 5652216"/>
                <a:gd name="connsiteX39" fmla="*/ 2425260 w 4291003"/>
                <a:gd name="connsiteY39" fmla="*/ 1744953 h 5652216"/>
                <a:gd name="connsiteX40" fmla="*/ 2620903 w 4291003"/>
                <a:gd name="connsiteY40" fmla="*/ 1523782 h 5652216"/>
                <a:gd name="connsiteX41" fmla="*/ 2795877 w 4291003"/>
                <a:gd name="connsiteY41" fmla="*/ 1307089 h 5652216"/>
                <a:gd name="connsiteX42" fmla="*/ 2963327 w 4291003"/>
                <a:gd name="connsiteY42" fmla="*/ 1012195 h 5652216"/>
                <a:gd name="connsiteX43" fmla="*/ 3094867 w 4291003"/>
                <a:gd name="connsiteY43" fmla="*/ 599667 h 5652216"/>
                <a:gd name="connsiteX44" fmla="*/ 3097534 w 4291003"/>
                <a:gd name="connsiteY44" fmla="*/ 586237 h 5652216"/>
                <a:gd name="connsiteX45" fmla="*/ 3103820 w 4291003"/>
                <a:gd name="connsiteY45" fmla="*/ 543469 h 5652216"/>
                <a:gd name="connsiteX46" fmla="*/ 3111250 w 4291003"/>
                <a:gd name="connsiteY46" fmla="*/ 537469 h 5652216"/>
                <a:gd name="connsiteX47" fmla="*/ 4269599 w 4291003"/>
                <a:gd name="connsiteY47" fmla="*/ 0 h 5652216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336993 w 4282295"/>
                <a:gd name="connsiteY5" fmla="*/ 2731648 h 5521778"/>
                <a:gd name="connsiteX6" fmla="*/ 3278128 w 4282295"/>
                <a:gd name="connsiteY6" fmla="*/ 2788607 h 5521778"/>
                <a:gd name="connsiteX7" fmla="*/ 3204024 w 4282295"/>
                <a:gd name="connsiteY7" fmla="*/ 2858045 h 5521778"/>
                <a:gd name="connsiteX8" fmla="*/ 3055815 w 4282295"/>
                <a:gd name="connsiteY8" fmla="*/ 2996824 h 5521778"/>
                <a:gd name="connsiteX9" fmla="*/ 2759397 w 4282295"/>
                <a:gd name="connsiteY9" fmla="*/ 3274382 h 5521778"/>
                <a:gd name="connsiteX10" fmla="*/ 2600329 w 4282295"/>
                <a:gd name="connsiteY10" fmla="*/ 3422496 h 5521778"/>
                <a:gd name="connsiteX11" fmla="*/ 2420497 w 4282295"/>
                <a:gd name="connsiteY11" fmla="*/ 3592898 h 5521778"/>
                <a:gd name="connsiteX12" fmla="*/ 2199327 w 4282295"/>
                <a:gd name="connsiteY12" fmla="*/ 3798353 h 5521778"/>
                <a:gd name="connsiteX13" fmla="*/ 1775369 w 4282295"/>
                <a:gd name="connsiteY13" fmla="*/ 3941894 h 5521778"/>
                <a:gd name="connsiteX14" fmla="*/ 1410466 w 4282295"/>
                <a:gd name="connsiteY14" fmla="*/ 3933036 h 5521778"/>
                <a:gd name="connsiteX15" fmla="*/ 1125478 w 4282295"/>
                <a:gd name="connsiteY15" fmla="*/ 3837024 h 5521778"/>
                <a:gd name="connsiteX16" fmla="*/ 689995 w 4282295"/>
                <a:gd name="connsiteY16" fmla="*/ 3549845 h 5521778"/>
                <a:gd name="connsiteX17" fmla="*/ 543215 w 4282295"/>
                <a:gd name="connsiteY17" fmla="*/ 3433640 h 5521778"/>
                <a:gd name="connsiteX18" fmla="*/ 264037 w 4282295"/>
                <a:gd name="connsiteY18" fmla="*/ 3194182 h 5521778"/>
                <a:gd name="connsiteX19" fmla="*/ 98492 w 4282295"/>
                <a:gd name="connsiteY19" fmla="*/ 3017874 h 5521778"/>
                <a:gd name="connsiteX20" fmla="*/ 6671 w 4282295"/>
                <a:gd name="connsiteY20" fmla="*/ 2873094 h 5521778"/>
                <a:gd name="connsiteX21" fmla="*/ 21435 w 4282295"/>
                <a:gd name="connsiteY21" fmla="*/ 2712883 h 5521778"/>
                <a:gd name="connsiteX22" fmla="*/ 110399 w 4282295"/>
                <a:gd name="connsiteY22" fmla="*/ 2661829 h 5521778"/>
                <a:gd name="connsiteX23" fmla="*/ 141641 w 4282295"/>
                <a:gd name="connsiteY23" fmla="*/ 2674688 h 5521778"/>
                <a:gd name="connsiteX24" fmla="*/ 321663 w 4282295"/>
                <a:gd name="connsiteY24" fmla="*/ 3121411 h 5521778"/>
                <a:gd name="connsiteX25" fmla="*/ 554740 w 4282295"/>
                <a:gd name="connsiteY25" fmla="*/ 3222090 h 5521778"/>
                <a:gd name="connsiteX26" fmla="*/ 756194 w 4282295"/>
                <a:gd name="connsiteY26" fmla="*/ 3043496 h 5521778"/>
                <a:gd name="connsiteX27" fmla="*/ 1066137 w 4282295"/>
                <a:gd name="connsiteY27" fmla="*/ 2456090 h 5521778"/>
                <a:gd name="connsiteX28" fmla="*/ 1072805 w 4282295"/>
                <a:gd name="connsiteY28" fmla="*/ 2199295 h 5521778"/>
                <a:gd name="connsiteX29" fmla="*/ 1053279 w 4282295"/>
                <a:gd name="connsiteY29" fmla="*/ 2189008 h 5521778"/>
                <a:gd name="connsiteX30" fmla="*/ 1040134 w 4282295"/>
                <a:gd name="connsiteY30" fmla="*/ 2189294 h 5521778"/>
                <a:gd name="connsiteX31" fmla="*/ 1038801 w 4282295"/>
                <a:gd name="connsiteY31" fmla="*/ 2130811 h 5521778"/>
                <a:gd name="connsiteX32" fmla="*/ 1119954 w 4282295"/>
                <a:gd name="connsiteY32" fmla="*/ 2190151 h 5521778"/>
                <a:gd name="connsiteX33" fmla="*/ 1206060 w 4282295"/>
                <a:gd name="connsiteY33" fmla="*/ 2264351 h 5521778"/>
                <a:gd name="connsiteX34" fmla="*/ 1500572 w 4282295"/>
                <a:gd name="connsiteY34" fmla="*/ 2431515 h 5521778"/>
                <a:gd name="connsiteX35" fmla="*/ 1670213 w 4282295"/>
                <a:gd name="connsiteY35" fmla="*/ 2396177 h 5521778"/>
                <a:gd name="connsiteX36" fmla="*/ 1820232 w 4282295"/>
                <a:gd name="connsiteY36" fmla="*/ 2296546 h 5521778"/>
                <a:gd name="connsiteX37" fmla="*/ 1901956 w 4282295"/>
                <a:gd name="connsiteY37" fmla="*/ 2233014 h 5521778"/>
                <a:gd name="connsiteX38" fmla="*/ 2162941 w 4282295"/>
                <a:gd name="connsiteY38" fmla="*/ 2006414 h 5521778"/>
                <a:gd name="connsiteX39" fmla="*/ 2425260 w 4282295"/>
                <a:gd name="connsiteY39" fmla="*/ 1744953 h 5521778"/>
                <a:gd name="connsiteX40" fmla="*/ 2620903 w 4282295"/>
                <a:gd name="connsiteY40" fmla="*/ 1523782 h 5521778"/>
                <a:gd name="connsiteX41" fmla="*/ 2795877 w 4282295"/>
                <a:gd name="connsiteY41" fmla="*/ 1307089 h 5521778"/>
                <a:gd name="connsiteX42" fmla="*/ 2963327 w 4282295"/>
                <a:gd name="connsiteY42" fmla="*/ 1012195 h 5521778"/>
                <a:gd name="connsiteX43" fmla="*/ 3094867 w 4282295"/>
                <a:gd name="connsiteY43" fmla="*/ 599667 h 5521778"/>
                <a:gd name="connsiteX44" fmla="*/ 3097534 w 4282295"/>
                <a:gd name="connsiteY44" fmla="*/ 586237 h 5521778"/>
                <a:gd name="connsiteX45" fmla="*/ 3103820 w 4282295"/>
                <a:gd name="connsiteY45" fmla="*/ 543469 h 5521778"/>
                <a:gd name="connsiteX46" fmla="*/ 3111250 w 4282295"/>
                <a:gd name="connsiteY46" fmla="*/ 537469 h 5521778"/>
                <a:gd name="connsiteX47" fmla="*/ 4269599 w 4282295"/>
                <a:gd name="connsiteY4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343374 w 4282295"/>
                <a:gd name="connsiteY4" fmla="*/ 2725647 h 5521778"/>
                <a:gd name="connsiteX5" fmla="*/ 3278128 w 4282295"/>
                <a:gd name="connsiteY5" fmla="*/ 2788607 h 5521778"/>
                <a:gd name="connsiteX6" fmla="*/ 3204024 w 4282295"/>
                <a:gd name="connsiteY6" fmla="*/ 2858045 h 5521778"/>
                <a:gd name="connsiteX7" fmla="*/ 3055815 w 4282295"/>
                <a:gd name="connsiteY7" fmla="*/ 2996824 h 5521778"/>
                <a:gd name="connsiteX8" fmla="*/ 2759397 w 4282295"/>
                <a:gd name="connsiteY8" fmla="*/ 3274382 h 5521778"/>
                <a:gd name="connsiteX9" fmla="*/ 2600329 w 4282295"/>
                <a:gd name="connsiteY9" fmla="*/ 3422496 h 5521778"/>
                <a:gd name="connsiteX10" fmla="*/ 2420497 w 4282295"/>
                <a:gd name="connsiteY10" fmla="*/ 3592898 h 5521778"/>
                <a:gd name="connsiteX11" fmla="*/ 2199327 w 4282295"/>
                <a:gd name="connsiteY11" fmla="*/ 3798353 h 5521778"/>
                <a:gd name="connsiteX12" fmla="*/ 1775369 w 4282295"/>
                <a:gd name="connsiteY12" fmla="*/ 3941894 h 5521778"/>
                <a:gd name="connsiteX13" fmla="*/ 1410466 w 4282295"/>
                <a:gd name="connsiteY13" fmla="*/ 3933036 h 5521778"/>
                <a:gd name="connsiteX14" fmla="*/ 1125478 w 4282295"/>
                <a:gd name="connsiteY14" fmla="*/ 3837024 h 5521778"/>
                <a:gd name="connsiteX15" fmla="*/ 689995 w 4282295"/>
                <a:gd name="connsiteY15" fmla="*/ 3549845 h 5521778"/>
                <a:gd name="connsiteX16" fmla="*/ 543215 w 4282295"/>
                <a:gd name="connsiteY16" fmla="*/ 3433640 h 5521778"/>
                <a:gd name="connsiteX17" fmla="*/ 264037 w 4282295"/>
                <a:gd name="connsiteY17" fmla="*/ 3194182 h 5521778"/>
                <a:gd name="connsiteX18" fmla="*/ 98492 w 4282295"/>
                <a:gd name="connsiteY18" fmla="*/ 3017874 h 5521778"/>
                <a:gd name="connsiteX19" fmla="*/ 6671 w 4282295"/>
                <a:gd name="connsiteY19" fmla="*/ 2873094 h 5521778"/>
                <a:gd name="connsiteX20" fmla="*/ 21435 w 4282295"/>
                <a:gd name="connsiteY20" fmla="*/ 2712883 h 5521778"/>
                <a:gd name="connsiteX21" fmla="*/ 110399 w 4282295"/>
                <a:gd name="connsiteY21" fmla="*/ 2661829 h 5521778"/>
                <a:gd name="connsiteX22" fmla="*/ 141641 w 4282295"/>
                <a:gd name="connsiteY22" fmla="*/ 2674688 h 5521778"/>
                <a:gd name="connsiteX23" fmla="*/ 321663 w 4282295"/>
                <a:gd name="connsiteY23" fmla="*/ 3121411 h 5521778"/>
                <a:gd name="connsiteX24" fmla="*/ 554740 w 4282295"/>
                <a:gd name="connsiteY24" fmla="*/ 3222090 h 5521778"/>
                <a:gd name="connsiteX25" fmla="*/ 756194 w 4282295"/>
                <a:gd name="connsiteY25" fmla="*/ 3043496 h 5521778"/>
                <a:gd name="connsiteX26" fmla="*/ 1066137 w 4282295"/>
                <a:gd name="connsiteY26" fmla="*/ 2456090 h 5521778"/>
                <a:gd name="connsiteX27" fmla="*/ 1072805 w 4282295"/>
                <a:gd name="connsiteY27" fmla="*/ 2199295 h 5521778"/>
                <a:gd name="connsiteX28" fmla="*/ 1053279 w 4282295"/>
                <a:gd name="connsiteY28" fmla="*/ 2189008 h 5521778"/>
                <a:gd name="connsiteX29" fmla="*/ 1040134 w 4282295"/>
                <a:gd name="connsiteY29" fmla="*/ 2189294 h 5521778"/>
                <a:gd name="connsiteX30" fmla="*/ 1038801 w 4282295"/>
                <a:gd name="connsiteY30" fmla="*/ 2130811 h 5521778"/>
                <a:gd name="connsiteX31" fmla="*/ 1119954 w 4282295"/>
                <a:gd name="connsiteY31" fmla="*/ 2190151 h 5521778"/>
                <a:gd name="connsiteX32" fmla="*/ 1206060 w 4282295"/>
                <a:gd name="connsiteY32" fmla="*/ 2264351 h 5521778"/>
                <a:gd name="connsiteX33" fmla="*/ 1500572 w 4282295"/>
                <a:gd name="connsiteY33" fmla="*/ 2431515 h 5521778"/>
                <a:gd name="connsiteX34" fmla="*/ 1670213 w 4282295"/>
                <a:gd name="connsiteY34" fmla="*/ 2396177 h 5521778"/>
                <a:gd name="connsiteX35" fmla="*/ 1820232 w 4282295"/>
                <a:gd name="connsiteY35" fmla="*/ 2296546 h 5521778"/>
                <a:gd name="connsiteX36" fmla="*/ 1901956 w 4282295"/>
                <a:gd name="connsiteY36" fmla="*/ 2233014 h 5521778"/>
                <a:gd name="connsiteX37" fmla="*/ 2162941 w 4282295"/>
                <a:gd name="connsiteY37" fmla="*/ 2006414 h 5521778"/>
                <a:gd name="connsiteX38" fmla="*/ 2425260 w 4282295"/>
                <a:gd name="connsiteY38" fmla="*/ 1744953 h 5521778"/>
                <a:gd name="connsiteX39" fmla="*/ 2620903 w 4282295"/>
                <a:gd name="connsiteY39" fmla="*/ 1523782 h 5521778"/>
                <a:gd name="connsiteX40" fmla="*/ 2795877 w 4282295"/>
                <a:gd name="connsiteY40" fmla="*/ 1307089 h 5521778"/>
                <a:gd name="connsiteX41" fmla="*/ 2963327 w 4282295"/>
                <a:gd name="connsiteY41" fmla="*/ 1012195 h 5521778"/>
                <a:gd name="connsiteX42" fmla="*/ 3094867 w 4282295"/>
                <a:gd name="connsiteY42" fmla="*/ 599667 h 5521778"/>
                <a:gd name="connsiteX43" fmla="*/ 3097534 w 4282295"/>
                <a:gd name="connsiteY43" fmla="*/ 586237 h 5521778"/>
                <a:gd name="connsiteX44" fmla="*/ 3103820 w 4282295"/>
                <a:gd name="connsiteY44" fmla="*/ 543469 h 5521778"/>
                <a:gd name="connsiteX45" fmla="*/ 3111250 w 4282295"/>
                <a:gd name="connsiteY45" fmla="*/ 537469 h 5521778"/>
                <a:gd name="connsiteX46" fmla="*/ 4269599 w 4282295"/>
                <a:gd name="connsiteY4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352995 w 4282295"/>
                <a:gd name="connsiteY3" fmla="*/ 2716312 h 5521778"/>
                <a:gd name="connsiteX4" fmla="*/ 3278128 w 4282295"/>
                <a:gd name="connsiteY4" fmla="*/ 2788607 h 5521778"/>
                <a:gd name="connsiteX5" fmla="*/ 3204024 w 4282295"/>
                <a:gd name="connsiteY5" fmla="*/ 2858045 h 5521778"/>
                <a:gd name="connsiteX6" fmla="*/ 3055815 w 4282295"/>
                <a:gd name="connsiteY6" fmla="*/ 2996824 h 5521778"/>
                <a:gd name="connsiteX7" fmla="*/ 2759397 w 4282295"/>
                <a:gd name="connsiteY7" fmla="*/ 3274382 h 5521778"/>
                <a:gd name="connsiteX8" fmla="*/ 2600329 w 4282295"/>
                <a:gd name="connsiteY8" fmla="*/ 3422496 h 5521778"/>
                <a:gd name="connsiteX9" fmla="*/ 2420497 w 4282295"/>
                <a:gd name="connsiteY9" fmla="*/ 3592898 h 5521778"/>
                <a:gd name="connsiteX10" fmla="*/ 2199327 w 4282295"/>
                <a:gd name="connsiteY10" fmla="*/ 3798353 h 5521778"/>
                <a:gd name="connsiteX11" fmla="*/ 1775369 w 4282295"/>
                <a:gd name="connsiteY11" fmla="*/ 3941894 h 5521778"/>
                <a:gd name="connsiteX12" fmla="*/ 1410466 w 4282295"/>
                <a:gd name="connsiteY12" fmla="*/ 3933036 h 5521778"/>
                <a:gd name="connsiteX13" fmla="*/ 1125478 w 4282295"/>
                <a:gd name="connsiteY13" fmla="*/ 3837024 h 5521778"/>
                <a:gd name="connsiteX14" fmla="*/ 689995 w 4282295"/>
                <a:gd name="connsiteY14" fmla="*/ 3549845 h 5521778"/>
                <a:gd name="connsiteX15" fmla="*/ 543215 w 4282295"/>
                <a:gd name="connsiteY15" fmla="*/ 3433640 h 5521778"/>
                <a:gd name="connsiteX16" fmla="*/ 264037 w 4282295"/>
                <a:gd name="connsiteY16" fmla="*/ 3194182 h 5521778"/>
                <a:gd name="connsiteX17" fmla="*/ 98492 w 4282295"/>
                <a:gd name="connsiteY17" fmla="*/ 3017874 h 5521778"/>
                <a:gd name="connsiteX18" fmla="*/ 6671 w 4282295"/>
                <a:gd name="connsiteY18" fmla="*/ 2873094 h 5521778"/>
                <a:gd name="connsiteX19" fmla="*/ 21435 w 4282295"/>
                <a:gd name="connsiteY19" fmla="*/ 2712883 h 5521778"/>
                <a:gd name="connsiteX20" fmla="*/ 110399 w 4282295"/>
                <a:gd name="connsiteY20" fmla="*/ 2661829 h 5521778"/>
                <a:gd name="connsiteX21" fmla="*/ 141641 w 4282295"/>
                <a:gd name="connsiteY21" fmla="*/ 2674688 h 5521778"/>
                <a:gd name="connsiteX22" fmla="*/ 321663 w 4282295"/>
                <a:gd name="connsiteY22" fmla="*/ 3121411 h 5521778"/>
                <a:gd name="connsiteX23" fmla="*/ 554740 w 4282295"/>
                <a:gd name="connsiteY23" fmla="*/ 3222090 h 5521778"/>
                <a:gd name="connsiteX24" fmla="*/ 756194 w 4282295"/>
                <a:gd name="connsiteY24" fmla="*/ 3043496 h 5521778"/>
                <a:gd name="connsiteX25" fmla="*/ 1066137 w 4282295"/>
                <a:gd name="connsiteY25" fmla="*/ 2456090 h 5521778"/>
                <a:gd name="connsiteX26" fmla="*/ 1072805 w 4282295"/>
                <a:gd name="connsiteY26" fmla="*/ 2199295 h 5521778"/>
                <a:gd name="connsiteX27" fmla="*/ 1053279 w 4282295"/>
                <a:gd name="connsiteY27" fmla="*/ 2189008 h 5521778"/>
                <a:gd name="connsiteX28" fmla="*/ 1040134 w 4282295"/>
                <a:gd name="connsiteY28" fmla="*/ 2189294 h 5521778"/>
                <a:gd name="connsiteX29" fmla="*/ 1038801 w 4282295"/>
                <a:gd name="connsiteY29" fmla="*/ 2130811 h 5521778"/>
                <a:gd name="connsiteX30" fmla="*/ 1119954 w 4282295"/>
                <a:gd name="connsiteY30" fmla="*/ 2190151 h 5521778"/>
                <a:gd name="connsiteX31" fmla="*/ 1206060 w 4282295"/>
                <a:gd name="connsiteY31" fmla="*/ 2264351 h 5521778"/>
                <a:gd name="connsiteX32" fmla="*/ 1500572 w 4282295"/>
                <a:gd name="connsiteY32" fmla="*/ 2431515 h 5521778"/>
                <a:gd name="connsiteX33" fmla="*/ 1670213 w 4282295"/>
                <a:gd name="connsiteY33" fmla="*/ 2396177 h 5521778"/>
                <a:gd name="connsiteX34" fmla="*/ 1820232 w 4282295"/>
                <a:gd name="connsiteY34" fmla="*/ 2296546 h 5521778"/>
                <a:gd name="connsiteX35" fmla="*/ 1901956 w 4282295"/>
                <a:gd name="connsiteY35" fmla="*/ 2233014 h 5521778"/>
                <a:gd name="connsiteX36" fmla="*/ 2162941 w 4282295"/>
                <a:gd name="connsiteY36" fmla="*/ 2006414 h 5521778"/>
                <a:gd name="connsiteX37" fmla="*/ 2425260 w 4282295"/>
                <a:gd name="connsiteY37" fmla="*/ 1744953 h 5521778"/>
                <a:gd name="connsiteX38" fmla="*/ 2620903 w 4282295"/>
                <a:gd name="connsiteY38" fmla="*/ 1523782 h 5521778"/>
                <a:gd name="connsiteX39" fmla="*/ 2795877 w 4282295"/>
                <a:gd name="connsiteY39" fmla="*/ 1307089 h 5521778"/>
                <a:gd name="connsiteX40" fmla="*/ 2963327 w 4282295"/>
                <a:gd name="connsiteY40" fmla="*/ 1012195 h 5521778"/>
                <a:gd name="connsiteX41" fmla="*/ 3094867 w 4282295"/>
                <a:gd name="connsiteY41" fmla="*/ 599667 h 5521778"/>
                <a:gd name="connsiteX42" fmla="*/ 3097534 w 4282295"/>
                <a:gd name="connsiteY42" fmla="*/ 586237 h 5521778"/>
                <a:gd name="connsiteX43" fmla="*/ 3103820 w 4282295"/>
                <a:gd name="connsiteY43" fmla="*/ 543469 h 5521778"/>
                <a:gd name="connsiteX44" fmla="*/ 3111250 w 4282295"/>
                <a:gd name="connsiteY44" fmla="*/ 537469 h 5521778"/>
                <a:gd name="connsiteX45" fmla="*/ 4269599 w 4282295"/>
                <a:gd name="connsiteY4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78128 w 4282295"/>
                <a:gd name="connsiteY3" fmla="*/ 2788607 h 5521778"/>
                <a:gd name="connsiteX4" fmla="*/ 3204024 w 4282295"/>
                <a:gd name="connsiteY4" fmla="*/ 2858045 h 5521778"/>
                <a:gd name="connsiteX5" fmla="*/ 3055815 w 4282295"/>
                <a:gd name="connsiteY5" fmla="*/ 2996824 h 5521778"/>
                <a:gd name="connsiteX6" fmla="*/ 2759397 w 4282295"/>
                <a:gd name="connsiteY6" fmla="*/ 3274382 h 5521778"/>
                <a:gd name="connsiteX7" fmla="*/ 2600329 w 4282295"/>
                <a:gd name="connsiteY7" fmla="*/ 3422496 h 5521778"/>
                <a:gd name="connsiteX8" fmla="*/ 2420497 w 4282295"/>
                <a:gd name="connsiteY8" fmla="*/ 3592898 h 5521778"/>
                <a:gd name="connsiteX9" fmla="*/ 2199327 w 4282295"/>
                <a:gd name="connsiteY9" fmla="*/ 3798353 h 5521778"/>
                <a:gd name="connsiteX10" fmla="*/ 1775369 w 4282295"/>
                <a:gd name="connsiteY10" fmla="*/ 3941894 h 5521778"/>
                <a:gd name="connsiteX11" fmla="*/ 1410466 w 4282295"/>
                <a:gd name="connsiteY11" fmla="*/ 3933036 h 5521778"/>
                <a:gd name="connsiteX12" fmla="*/ 1125478 w 4282295"/>
                <a:gd name="connsiteY12" fmla="*/ 3837024 h 5521778"/>
                <a:gd name="connsiteX13" fmla="*/ 689995 w 4282295"/>
                <a:gd name="connsiteY13" fmla="*/ 3549845 h 5521778"/>
                <a:gd name="connsiteX14" fmla="*/ 543215 w 4282295"/>
                <a:gd name="connsiteY14" fmla="*/ 3433640 h 5521778"/>
                <a:gd name="connsiteX15" fmla="*/ 264037 w 4282295"/>
                <a:gd name="connsiteY15" fmla="*/ 3194182 h 5521778"/>
                <a:gd name="connsiteX16" fmla="*/ 98492 w 4282295"/>
                <a:gd name="connsiteY16" fmla="*/ 3017874 h 5521778"/>
                <a:gd name="connsiteX17" fmla="*/ 6671 w 4282295"/>
                <a:gd name="connsiteY17" fmla="*/ 2873094 h 5521778"/>
                <a:gd name="connsiteX18" fmla="*/ 21435 w 4282295"/>
                <a:gd name="connsiteY18" fmla="*/ 2712883 h 5521778"/>
                <a:gd name="connsiteX19" fmla="*/ 110399 w 4282295"/>
                <a:gd name="connsiteY19" fmla="*/ 2661829 h 5521778"/>
                <a:gd name="connsiteX20" fmla="*/ 141641 w 4282295"/>
                <a:gd name="connsiteY20" fmla="*/ 2674688 h 5521778"/>
                <a:gd name="connsiteX21" fmla="*/ 321663 w 4282295"/>
                <a:gd name="connsiteY21" fmla="*/ 3121411 h 5521778"/>
                <a:gd name="connsiteX22" fmla="*/ 554740 w 4282295"/>
                <a:gd name="connsiteY22" fmla="*/ 3222090 h 5521778"/>
                <a:gd name="connsiteX23" fmla="*/ 756194 w 4282295"/>
                <a:gd name="connsiteY23" fmla="*/ 3043496 h 5521778"/>
                <a:gd name="connsiteX24" fmla="*/ 1066137 w 4282295"/>
                <a:gd name="connsiteY24" fmla="*/ 2456090 h 5521778"/>
                <a:gd name="connsiteX25" fmla="*/ 1072805 w 4282295"/>
                <a:gd name="connsiteY25" fmla="*/ 2199295 h 5521778"/>
                <a:gd name="connsiteX26" fmla="*/ 1053279 w 4282295"/>
                <a:gd name="connsiteY26" fmla="*/ 2189008 h 5521778"/>
                <a:gd name="connsiteX27" fmla="*/ 1040134 w 4282295"/>
                <a:gd name="connsiteY27" fmla="*/ 2189294 h 5521778"/>
                <a:gd name="connsiteX28" fmla="*/ 1038801 w 4282295"/>
                <a:gd name="connsiteY28" fmla="*/ 2130811 h 5521778"/>
                <a:gd name="connsiteX29" fmla="*/ 1119954 w 4282295"/>
                <a:gd name="connsiteY29" fmla="*/ 2190151 h 5521778"/>
                <a:gd name="connsiteX30" fmla="*/ 1206060 w 4282295"/>
                <a:gd name="connsiteY30" fmla="*/ 2264351 h 5521778"/>
                <a:gd name="connsiteX31" fmla="*/ 1500572 w 4282295"/>
                <a:gd name="connsiteY31" fmla="*/ 2431515 h 5521778"/>
                <a:gd name="connsiteX32" fmla="*/ 1670213 w 4282295"/>
                <a:gd name="connsiteY32" fmla="*/ 2396177 h 5521778"/>
                <a:gd name="connsiteX33" fmla="*/ 1820232 w 4282295"/>
                <a:gd name="connsiteY33" fmla="*/ 2296546 h 5521778"/>
                <a:gd name="connsiteX34" fmla="*/ 1901956 w 4282295"/>
                <a:gd name="connsiteY34" fmla="*/ 2233014 h 5521778"/>
                <a:gd name="connsiteX35" fmla="*/ 2162941 w 4282295"/>
                <a:gd name="connsiteY35" fmla="*/ 2006414 h 5521778"/>
                <a:gd name="connsiteX36" fmla="*/ 2425260 w 4282295"/>
                <a:gd name="connsiteY36" fmla="*/ 1744953 h 5521778"/>
                <a:gd name="connsiteX37" fmla="*/ 2620903 w 4282295"/>
                <a:gd name="connsiteY37" fmla="*/ 1523782 h 5521778"/>
                <a:gd name="connsiteX38" fmla="*/ 2795877 w 4282295"/>
                <a:gd name="connsiteY38" fmla="*/ 1307089 h 5521778"/>
                <a:gd name="connsiteX39" fmla="*/ 2963327 w 4282295"/>
                <a:gd name="connsiteY39" fmla="*/ 1012195 h 5521778"/>
                <a:gd name="connsiteX40" fmla="*/ 3094867 w 4282295"/>
                <a:gd name="connsiteY40" fmla="*/ 599667 h 5521778"/>
                <a:gd name="connsiteX41" fmla="*/ 3097534 w 4282295"/>
                <a:gd name="connsiteY41" fmla="*/ 586237 h 5521778"/>
                <a:gd name="connsiteX42" fmla="*/ 3103820 w 4282295"/>
                <a:gd name="connsiteY42" fmla="*/ 543469 h 5521778"/>
                <a:gd name="connsiteX43" fmla="*/ 3111250 w 4282295"/>
                <a:gd name="connsiteY43" fmla="*/ 537469 h 5521778"/>
                <a:gd name="connsiteX44" fmla="*/ 4269599 w 4282295"/>
                <a:gd name="connsiteY4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204024 w 4282295"/>
                <a:gd name="connsiteY3" fmla="*/ 2858045 h 5521778"/>
                <a:gd name="connsiteX4" fmla="*/ 3055815 w 4282295"/>
                <a:gd name="connsiteY4" fmla="*/ 2996824 h 5521778"/>
                <a:gd name="connsiteX5" fmla="*/ 2759397 w 4282295"/>
                <a:gd name="connsiteY5" fmla="*/ 3274382 h 5521778"/>
                <a:gd name="connsiteX6" fmla="*/ 2600329 w 4282295"/>
                <a:gd name="connsiteY6" fmla="*/ 3422496 h 5521778"/>
                <a:gd name="connsiteX7" fmla="*/ 2420497 w 4282295"/>
                <a:gd name="connsiteY7" fmla="*/ 3592898 h 5521778"/>
                <a:gd name="connsiteX8" fmla="*/ 2199327 w 4282295"/>
                <a:gd name="connsiteY8" fmla="*/ 3798353 h 5521778"/>
                <a:gd name="connsiteX9" fmla="*/ 1775369 w 4282295"/>
                <a:gd name="connsiteY9" fmla="*/ 3941894 h 5521778"/>
                <a:gd name="connsiteX10" fmla="*/ 1410466 w 4282295"/>
                <a:gd name="connsiteY10" fmla="*/ 3933036 h 5521778"/>
                <a:gd name="connsiteX11" fmla="*/ 1125478 w 4282295"/>
                <a:gd name="connsiteY11" fmla="*/ 3837024 h 5521778"/>
                <a:gd name="connsiteX12" fmla="*/ 689995 w 4282295"/>
                <a:gd name="connsiteY12" fmla="*/ 3549845 h 5521778"/>
                <a:gd name="connsiteX13" fmla="*/ 543215 w 4282295"/>
                <a:gd name="connsiteY13" fmla="*/ 3433640 h 5521778"/>
                <a:gd name="connsiteX14" fmla="*/ 264037 w 4282295"/>
                <a:gd name="connsiteY14" fmla="*/ 3194182 h 5521778"/>
                <a:gd name="connsiteX15" fmla="*/ 98492 w 4282295"/>
                <a:gd name="connsiteY15" fmla="*/ 3017874 h 5521778"/>
                <a:gd name="connsiteX16" fmla="*/ 6671 w 4282295"/>
                <a:gd name="connsiteY16" fmla="*/ 2873094 h 5521778"/>
                <a:gd name="connsiteX17" fmla="*/ 21435 w 4282295"/>
                <a:gd name="connsiteY17" fmla="*/ 2712883 h 5521778"/>
                <a:gd name="connsiteX18" fmla="*/ 110399 w 4282295"/>
                <a:gd name="connsiteY18" fmla="*/ 2661829 h 5521778"/>
                <a:gd name="connsiteX19" fmla="*/ 141641 w 4282295"/>
                <a:gd name="connsiteY19" fmla="*/ 2674688 h 5521778"/>
                <a:gd name="connsiteX20" fmla="*/ 321663 w 4282295"/>
                <a:gd name="connsiteY20" fmla="*/ 3121411 h 5521778"/>
                <a:gd name="connsiteX21" fmla="*/ 554740 w 4282295"/>
                <a:gd name="connsiteY21" fmla="*/ 3222090 h 5521778"/>
                <a:gd name="connsiteX22" fmla="*/ 756194 w 4282295"/>
                <a:gd name="connsiteY22" fmla="*/ 3043496 h 5521778"/>
                <a:gd name="connsiteX23" fmla="*/ 1066137 w 4282295"/>
                <a:gd name="connsiteY23" fmla="*/ 2456090 h 5521778"/>
                <a:gd name="connsiteX24" fmla="*/ 1072805 w 4282295"/>
                <a:gd name="connsiteY24" fmla="*/ 2199295 h 5521778"/>
                <a:gd name="connsiteX25" fmla="*/ 1053279 w 4282295"/>
                <a:gd name="connsiteY25" fmla="*/ 2189008 h 5521778"/>
                <a:gd name="connsiteX26" fmla="*/ 1040134 w 4282295"/>
                <a:gd name="connsiteY26" fmla="*/ 2189294 h 5521778"/>
                <a:gd name="connsiteX27" fmla="*/ 1038801 w 4282295"/>
                <a:gd name="connsiteY27" fmla="*/ 2130811 h 5521778"/>
                <a:gd name="connsiteX28" fmla="*/ 1119954 w 4282295"/>
                <a:gd name="connsiteY28" fmla="*/ 2190151 h 5521778"/>
                <a:gd name="connsiteX29" fmla="*/ 1206060 w 4282295"/>
                <a:gd name="connsiteY29" fmla="*/ 2264351 h 5521778"/>
                <a:gd name="connsiteX30" fmla="*/ 1500572 w 4282295"/>
                <a:gd name="connsiteY30" fmla="*/ 2431515 h 5521778"/>
                <a:gd name="connsiteX31" fmla="*/ 1670213 w 4282295"/>
                <a:gd name="connsiteY31" fmla="*/ 2396177 h 5521778"/>
                <a:gd name="connsiteX32" fmla="*/ 1820232 w 4282295"/>
                <a:gd name="connsiteY32" fmla="*/ 2296546 h 5521778"/>
                <a:gd name="connsiteX33" fmla="*/ 1901956 w 4282295"/>
                <a:gd name="connsiteY33" fmla="*/ 2233014 h 5521778"/>
                <a:gd name="connsiteX34" fmla="*/ 2162941 w 4282295"/>
                <a:gd name="connsiteY34" fmla="*/ 2006414 h 5521778"/>
                <a:gd name="connsiteX35" fmla="*/ 2425260 w 4282295"/>
                <a:gd name="connsiteY35" fmla="*/ 1744953 h 5521778"/>
                <a:gd name="connsiteX36" fmla="*/ 2620903 w 4282295"/>
                <a:gd name="connsiteY36" fmla="*/ 1523782 h 5521778"/>
                <a:gd name="connsiteX37" fmla="*/ 2795877 w 4282295"/>
                <a:gd name="connsiteY37" fmla="*/ 1307089 h 5521778"/>
                <a:gd name="connsiteX38" fmla="*/ 2963327 w 4282295"/>
                <a:gd name="connsiteY38" fmla="*/ 1012195 h 5521778"/>
                <a:gd name="connsiteX39" fmla="*/ 3094867 w 4282295"/>
                <a:gd name="connsiteY39" fmla="*/ 599667 h 5521778"/>
                <a:gd name="connsiteX40" fmla="*/ 3097534 w 4282295"/>
                <a:gd name="connsiteY40" fmla="*/ 586237 h 5521778"/>
                <a:gd name="connsiteX41" fmla="*/ 3103820 w 4282295"/>
                <a:gd name="connsiteY41" fmla="*/ 543469 h 5521778"/>
                <a:gd name="connsiteX42" fmla="*/ 3111250 w 4282295"/>
                <a:gd name="connsiteY42" fmla="*/ 537469 h 5521778"/>
                <a:gd name="connsiteX43" fmla="*/ 4269599 w 4282295"/>
                <a:gd name="connsiteY43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3055815 w 4282295"/>
                <a:gd name="connsiteY3" fmla="*/ 2996824 h 5521778"/>
                <a:gd name="connsiteX4" fmla="*/ 2759397 w 4282295"/>
                <a:gd name="connsiteY4" fmla="*/ 3274382 h 5521778"/>
                <a:gd name="connsiteX5" fmla="*/ 2600329 w 4282295"/>
                <a:gd name="connsiteY5" fmla="*/ 3422496 h 5521778"/>
                <a:gd name="connsiteX6" fmla="*/ 2420497 w 4282295"/>
                <a:gd name="connsiteY6" fmla="*/ 3592898 h 5521778"/>
                <a:gd name="connsiteX7" fmla="*/ 2199327 w 4282295"/>
                <a:gd name="connsiteY7" fmla="*/ 3798353 h 5521778"/>
                <a:gd name="connsiteX8" fmla="*/ 1775369 w 4282295"/>
                <a:gd name="connsiteY8" fmla="*/ 3941894 h 5521778"/>
                <a:gd name="connsiteX9" fmla="*/ 1410466 w 4282295"/>
                <a:gd name="connsiteY9" fmla="*/ 3933036 h 5521778"/>
                <a:gd name="connsiteX10" fmla="*/ 1125478 w 4282295"/>
                <a:gd name="connsiteY10" fmla="*/ 3837024 h 5521778"/>
                <a:gd name="connsiteX11" fmla="*/ 689995 w 4282295"/>
                <a:gd name="connsiteY11" fmla="*/ 3549845 h 5521778"/>
                <a:gd name="connsiteX12" fmla="*/ 543215 w 4282295"/>
                <a:gd name="connsiteY12" fmla="*/ 3433640 h 5521778"/>
                <a:gd name="connsiteX13" fmla="*/ 264037 w 4282295"/>
                <a:gd name="connsiteY13" fmla="*/ 3194182 h 5521778"/>
                <a:gd name="connsiteX14" fmla="*/ 98492 w 4282295"/>
                <a:gd name="connsiteY14" fmla="*/ 3017874 h 5521778"/>
                <a:gd name="connsiteX15" fmla="*/ 6671 w 4282295"/>
                <a:gd name="connsiteY15" fmla="*/ 2873094 h 5521778"/>
                <a:gd name="connsiteX16" fmla="*/ 21435 w 4282295"/>
                <a:gd name="connsiteY16" fmla="*/ 2712883 h 5521778"/>
                <a:gd name="connsiteX17" fmla="*/ 110399 w 4282295"/>
                <a:gd name="connsiteY17" fmla="*/ 2661829 h 5521778"/>
                <a:gd name="connsiteX18" fmla="*/ 141641 w 4282295"/>
                <a:gd name="connsiteY18" fmla="*/ 2674688 h 5521778"/>
                <a:gd name="connsiteX19" fmla="*/ 321663 w 4282295"/>
                <a:gd name="connsiteY19" fmla="*/ 3121411 h 5521778"/>
                <a:gd name="connsiteX20" fmla="*/ 554740 w 4282295"/>
                <a:gd name="connsiteY20" fmla="*/ 3222090 h 5521778"/>
                <a:gd name="connsiteX21" fmla="*/ 756194 w 4282295"/>
                <a:gd name="connsiteY21" fmla="*/ 3043496 h 5521778"/>
                <a:gd name="connsiteX22" fmla="*/ 1066137 w 4282295"/>
                <a:gd name="connsiteY22" fmla="*/ 2456090 h 5521778"/>
                <a:gd name="connsiteX23" fmla="*/ 1072805 w 4282295"/>
                <a:gd name="connsiteY23" fmla="*/ 2199295 h 5521778"/>
                <a:gd name="connsiteX24" fmla="*/ 1053279 w 4282295"/>
                <a:gd name="connsiteY24" fmla="*/ 2189008 h 5521778"/>
                <a:gd name="connsiteX25" fmla="*/ 1040134 w 4282295"/>
                <a:gd name="connsiteY25" fmla="*/ 2189294 h 5521778"/>
                <a:gd name="connsiteX26" fmla="*/ 1038801 w 4282295"/>
                <a:gd name="connsiteY26" fmla="*/ 2130811 h 5521778"/>
                <a:gd name="connsiteX27" fmla="*/ 1119954 w 4282295"/>
                <a:gd name="connsiteY27" fmla="*/ 2190151 h 5521778"/>
                <a:gd name="connsiteX28" fmla="*/ 1206060 w 4282295"/>
                <a:gd name="connsiteY28" fmla="*/ 2264351 h 5521778"/>
                <a:gd name="connsiteX29" fmla="*/ 1500572 w 4282295"/>
                <a:gd name="connsiteY29" fmla="*/ 2431515 h 5521778"/>
                <a:gd name="connsiteX30" fmla="*/ 1670213 w 4282295"/>
                <a:gd name="connsiteY30" fmla="*/ 2396177 h 5521778"/>
                <a:gd name="connsiteX31" fmla="*/ 1820232 w 4282295"/>
                <a:gd name="connsiteY31" fmla="*/ 2296546 h 5521778"/>
                <a:gd name="connsiteX32" fmla="*/ 1901956 w 4282295"/>
                <a:gd name="connsiteY32" fmla="*/ 2233014 h 5521778"/>
                <a:gd name="connsiteX33" fmla="*/ 2162941 w 4282295"/>
                <a:gd name="connsiteY33" fmla="*/ 2006414 h 5521778"/>
                <a:gd name="connsiteX34" fmla="*/ 2425260 w 4282295"/>
                <a:gd name="connsiteY34" fmla="*/ 1744953 h 5521778"/>
                <a:gd name="connsiteX35" fmla="*/ 2620903 w 4282295"/>
                <a:gd name="connsiteY35" fmla="*/ 1523782 h 5521778"/>
                <a:gd name="connsiteX36" fmla="*/ 2795877 w 4282295"/>
                <a:gd name="connsiteY36" fmla="*/ 1307089 h 5521778"/>
                <a:gd name="connsiteX37" fmla="*/ 2963327 w 4282295"/>
                <a:gd name="connsiteY37" fmla="*/ 1012195 h 5521778"/>
                <a:gd name="connsiteX38" fmla="*/ 3094867 w 4282295"/>
                <a:gd name="connsiteY38" fmla="*/ 599667 h 5521778"/>
                <a:gd name="connsiteX39" fmla="*/ 3097534 w 4282295"/>
                <a:gd name="connsiteY39" fmla="*/ 586237 h 5521778"/>
                <a:gd name="connsiteX40" fmla="*/ 3103820 w 4282295"/>
                <a:gd name="connsiteY40" fmla="*/ 543469 h 5521778"/>
                <a:gd name="connsiteX41" fmla="*/ 3111250 w 4282295"/>
                <a:gd name="connsiteY41" fmla="*/ 537469 h 5521778"/>
                <a:gd name="connsiteX42" fmla="*/ 4269599 w 4282295"/>
                <a:gd name="connsiteY42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759397 w 4282295"/>
                <a:gd name="connsiteY3" fmla="*/ 3274382 h 5521778"/>
                <a:gd name="connsiteX4" fmla="*/ 2600329 w 4282295"/>
                <a:gd name="connsiteY4" fmla="*/ 3422496 h 5521778"/>
                <a:gd name="connsiteX5" fmla="*/ 2420497 w 4282295"/>
                <a:gd name="connsiteY5" fmla="*/ 3592898 h 5521778"/>
                <a:gd name="connsiteX6" fmla="*/ 2199327 w 4282295"/>
                <a:gd name="connsiteY6" fmla="*/ 3798353 h 5521778"/>
                <a:gd name="connsiteX7" fmla="*/ 1775369 w 4282295"/>
                <a:gd name="connsiteY7" fmla="*/ 3941894 h 5521778"/>
                <a:gd name="connsiteX8" fmla="*/ 1410466 w 4282295"/>
                <a:gd name="connsiteY8" fmla="*/ 3933036 h 5521778"/>
                <a:gd name="connsiteX9" fmla="*/ 1125478 w 4282295"/>
                <a:gd name="connsiteY9" fmla="*/ 3837024 h 5521778"/>
                <a:gd name="connsiteX10" fmla="*/ 689995 w 4282295"/>
                <a:gd name="connsiteY10" fmla="*/ 3549845 h 5521778"/>
                <a:gd name="connsiteX11" fmla="*/ 543215 w 4282295"/>
                <a:gd name="connsiteY11" fmla="*/ 3433640 h 5521778"/>
                <a:gd name="connsiteX12" fmla="*/ 264037 w 4282295"/>
                <a:gd name="connsiteY12" fmla="*/ 3194182 h 5521778"/>
                <a:gd name="connsiteX13" fmla="*/ 98492 w 4282295"/>
                <a:gd name="connsiteY13" fmla="*/ 3017874 h 5521778"/>
                <a:gd name="connsiteX14" fmla="*/ 6671 w 4282295"/>
                <a:gd name="connsiteY14" fmla="*/ 2873094 h 5521778"/>
                <a:gd name="connsiteX15" fmla="*/ 21435 w 4282295"/>
                <a:gd name="connsiteY15" fmla="*/ 2712883 h 5521778"/>
                <a:gd name="connsiteX16" fmla="*/ 110399 w 4282295"/>
                <a:gd name="connsiteY16" fmla="*/ 2661829 h 5521778"/>
                <a:gd name="connsiteX17" fmla="*/ 141641 w 4282295"/>
                <a:gd name="connsiteY17" fmla="*/ 2674688 h 5521778"/>
                <a:gd name="connsiteX18" fmla="*/ 321663 w 4282295"/>
                <a:gd name="connsiteY18" fmla="*/ 3121411 h 5521778"/>
                <a:gd name="connsiteX19" fmla="*/ 554740 w 4282295"/>
                <a:gd name="connsiteY19" fmla="*/ 3222090 h 5521778"/>
                <a:gd name="connsiteX20" fmla="*/ 756194 w 4282295"/>
                <a:gd name="connsiteY20" fmla="*/ 3043496 h 5521778"/>
                <a:gd name="connsiteX21" fmla="*/ 1066137 w 4282295"/>
                <a:gd name="connsiteY21" fmla="*/ 2456090 h 5521778"/>
                <a:gd name="connsiteX22" fmla="*/ 1072805 w 4282295"/>
                <a:gd name="connsiteY22" fmla="*/ 2199295 h 5521778"/>
                <a:gd name="connsiteX23" fmla="*/ 1053279 w 4282295"/>
                <a:gd name="connsiteY23" fmla="*/ 2189008 h 5521778"/>
                <a:gd name="connsiteX24" fmla="*/ 1040134 w 4282295"/>
                <a:gd name="connsiteY24" fmla="*/ 2189294 h 5521778"/>
                <a:gd name="connsiteX25" fmla="*/ 1038801 w 4282295"/>
                <a:gd name="connsiteY25" fmla="*/ 2130811 h 5521778"/>
                <a:gd name="connsiteX26" fmla="*/ 1119954 w 4282295"/>
                <a:gd name="connsiteY26" fmla="*/ 2190151 h 5521778"/>
                <a:gd name="connsiteX27" fmla="*/ 1206060 w 4282295"/>
                <a:gd name="connsiteY27" fmla="*/ 2264351 h 5521778"/>
                <a:gd name="connsiteX28" fmla="*/ 1500572 w 4282295"/>
                <a:gd name="connsiteY28" fmla="*/ 2431515 h 5521778"/>
                <a:gd name="connsiteX29" fmla="*/ 1670213 w 4282295"/>
                <a:gd name="connsiteY29" fmla="*/ 2396177 h 5521778"/>
                <a:gd name="connsiteX30" fmla="*/ 1820232 w 4282295"/>
                <a:gd name="connsiteY30" fmla="*/ 2296546 h 5521778"/>
                <a:gd name="connsiteX31" fmla="*/ 1901956 w 4282295"/>
                <a:gd name="connsiteY31" fmla="*/ 2233014 h 5521778"/>
                <a:gd name="connsiteX32" fmla="*/ 2162941 w 4282295"/>
                <a:gd name="connsiteY32" fmla="*/ 2006414 h 5521778"/>
                <a:gd name="connsiteX33" fmla="*/ 2425260 w 4282295"/>
                <a:gd name="connsiteY33" fmla="*/ 1744953 h 5521778"/>
                <a:gd name="connsiteX34" fmla="*/ 2620903 w 4282295"/>
                <a:gd name="connsiteY34" fmla="*/ 1523782 h 5521778"/>
                <a:gd name="connsiteX35" fmla="*/ 2795877 w 4282295"/>
                <a:gd name="connsiteY35" fmla="*/ 1307089 h 5521778"/>
                <a:gd name="connsiteX36" fmla="*/ 2963327 w 4282295"/>
                <a:gd name="connsiteY36" fmla="*/ 1012195 h 5521778"/>
                <a:gd name="connsiteX37" fmla="*/ 3094867 w 4282295"/>
                <a:gd name="connsiteY37" fmla="*/ 599667 h 5521778"/>
                <a:gd name="connsiteX38" fmla="*/ 3097534 w 4282295"/>
                <a:gd name="connsiteY38" fmla="*/ 586237 h 5521778"/>
                <a:gd name="connsiteX39" fmla="*/ 3103820 w 4282295"/>
                <a:gd name="connsiteY39" fmla="*/ 543469 h 5521778"/>
                <a:gd name="connsiteX40" fmla="*/ 3111250 w 4282295"/>
                <a:gd name="connsiteY40" fmla="*/ 537469 h 5521778"/>
                <a:gd name="connsiteX41" fmla="*/ 4269599 w 4282295"/>
                <a:gd name="connsiteY41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600329 w 4282295"/>
                <a:gd name="connsiteY3" fmla="*/ 3422496 h 5521778"/>
                <a:gd name="connsiteX4" fmla="*/ 2420497 w 4282295"/>
                <a:gd name="connsiteY4" fmla="*/ 3592898 h 5521778"/>
                <a:gd name="connsiteX5" fmla="*/ 2199327 w 4282295"/>
                <a:gd name="connsiteY5" fmla="*/ 3798353 h 5521778"/>
                <a:gd name="connsiteX6" fmla="*/ 1775369 w 4282295"/>
                <a:gd name="connsiteY6" fmla="*/ 3941894 h 5521778"/>
                <a:gd name="connsiteX7" fmla="*/ 1410466 w 4282295"/>
                <a:gd name="connsiteY7" fmla="*/ 3933036 h 5521778"/>
                <a:gd name="connsiteX8" fmla="*/ 1125478 w 4282295"/>
                <a:gd name="connsiteY8" fmla="*/ 3837024 h 5521778"/>
                <a:gd name="connsiteX9" fmla="*/ 689995 w 4282295"/>
                <a:gd name="connsiteY9" fmla="*/ 3549845 h 5521778"/>
                <a:gd name="connsiteX10" fmla="*/ 543215 w 4282295"/>
                <a:gd name="connsiteY10" fmla="*/ 3433640 h 5521778"/>
                <a:gd name="connsiteX11" fmla="*/ 264037 w 4282295"/>
                <a:gd name="connsiteY11" fmla="*/ 3194182 h 5521778"/>
                <a:gd name="connsiteX12" fmla="*/ 98492 w 4282295"/>
                <a:gd name="connsiteY12" fmla="*/ 3017874 h 5521778"/>
                <a:gd name="connsiteX13" fmla="*/ 6671 w 4282295"/>
                <a:gd name="connsiteY13" fmla="*/ 2873094 h 5521778"/>
                <a:gd name="connsiteX14" fmla="*/ 21435 w 4282295"/>
                <a:gd name="connsiteY14" fmla="*/ 2712883 h 5521778"/>
                <a:gd name="connsiteX15" fmla="*/ 110399 w 4282295"/>
                <a:gd name="connsiteY15" fmla="*/ 2661829 h 5521778"/>
                <a:gd name="connsiteX16" fmla="*/ 141641 w 4282295"/>
                <a:gd name="connsiteY16" fmla="*/ 2674688 h 5521778"/>
                <a:gd name="connsiteX17" fmla="*/ 321663 w 4282295"/>
                <a:gd name="connsiteY17" fmla="*/ 3121411 h 5521778"/>
                <a:gd name="connsiteX18" fmla="*/ 554740 w 4282295"/>
                <a:gd name="connsiteY18" fmla="*/ 3222090 h 5521778"/>
                <a:gd name="connsiteX19" fmla="*/ 756194 w 4282295"/>
                <a:gd name="connsiteY19" fmla="*/ 3043496 h 5521778"/>
                <a:gd name="connsiteX20" fmla="*/ 1066137 w 4282295"/>
                <a:gd name="connsiteY20" fmla="*/ 2456090 h 5521778"/>
                <a:gd name="connsiteX21" fmla="*/ 1072805 w 4282295"/>
                <a:gd name="connsiteY21" fmla="*/ 2199295 h 5521778"/>
                <a:gd name="connsiteX22" fmla="*/ 1053279 w 4282295"/>
                <a:gd name="connsiteY22" fmla="*/ 2189008 h 5521778"/>
                <a:gd name="connsiteX23" fmla="*/ 1040134 w 4282295"/>
                <a:gd name="connsiteY23" fmla="*/ 2189294 h 5521778"/>
                <a:gd name="connsiteX24" fmla="*/ 1038801 w 4282295"/>
                <a:gd name="connsiteY24" fmla="*/ 2130811 h 5521778"/>
                <a:gd name="connsiteX25" fmla="*/ 1119954 w 4282295"/>
                <a:gd name="connsiteY25" fmla="*/ 2190151 h 5521778"/>
                <a:gd name="connsiteX26" fmla="*/ 1206060 w 4282295"/>
                <a:gd name="connsiteY26" fmla="*/ 2264351 h 5521778"/>
                <a:gd name="connsiteX27" fmla="*/ 1500572 w 4282295"/>
                <a:gd name="connsiteY27" fmla="*/ 2431515 h 5521778"/>
                <a:gd name="connsiteX28" fmla="*/ 1670213 w 4282295"/>
                <a:gd name="connsiteY28" fmla="*/ 2396177 h 5521778"/>
                <a:gd name="connsiteX29" fmla="*/ 1820232 w 4282295"/>
                <a:gd name="connsiteY29" fmla="*/ 2296546 h 5521778"/>
                <a:gd name="connsiteX30" fmla="*/ 1901956 w 4282295"/>
                <a:gd name="connsiteY30" fmla="*/ 2233014 h 5521778"/>
                <a:gd name="connsiteX31" fmla="*/ 2162941 w 4282295"/>
                <a:gd name="connsiteY31" fmla="*/ 2006414 h 5521778"/>
                <a:gd name="connsiteX32" fmla="*/ 2425260 w 4282295"/>
                <a:gd name="connsiteY32" fmla="*/ 1744953 h 5521778"/>
                <a:gd name="connsiteX33" fmla="*/ 2620903 w 4282295"/>
                <a:gd name="connsiteY33" fmla="*/ 1523782 h 5521778"/>
                <a:gd name="connsiteX34" fmla="*/ 2795877 w 4282295"/>
                <a:gd name="connsiteY34" fmla="*/ 1307089 h 5521778"/>
                <a:gd name="connsiteX35" fmla="*/ 2963327 w 4282295"/>
                <a:gd name="connsiteY35" fmla="*/ 1012195 h 5521778"/>
                <a:gd name="connsiteX36" fmla="*/ 3094867 w 4282295"/>
                <a:gd name="connsiteY36" fmla="*/ 599667 h 5521778"/>
                <a:gd name="connsiteX37" fmla="*/ 3097534 w 4282295"/>
                <a:gd name="connsiteY37" fmla="*/ 586237 h 5521778"/>
                <a:gd name="connsiteX38" fmla="*/ 3103820 w 4282295"/>
                <a:gd name="connsiteY38" fmla="*/ 543469 h 5521778"/>
                <a:gd name="connsiteX39" fmla="*/ 3111250 w 4282295"/>
                <a:gd name="connsiteY39" fmla="*/ 537469 h 5521778"/>
                <a:gd name="connsiteX40" fmla="*/ 4269599 w 4282295"/>
                <a:gd name="connsiteY40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543215 w 4282295"/>
                <a:gd name="connsiteY9" fmla="*/ 3433640 h 5521778"/>
                <a:gd name="connsiteX10" fmla="*/ 264037 w 4282295"/>
                <a:gd name="connsiteY10" fmla="*/ 3194182 h 5521778"/>
                <a:gd name="connsiteX11" fmla="*/ 98492 w 4282295"/>
                <a:gd name="connsiteY11" fmla="*/ 3017874 h 5521778"/>
                <a:gd name="connsiteX12" fmla="*/ 6671 w 4282295"/>
                <a:gd name="connsiteY12" fmla="*/ 2873094 h 5521778"/>
                <a:gd name="connsiteX13" fmla="*/ 21435 w 4282295"/>
                <a:gd name="connsiteY13" fmla="*/ 2712883 h 5521778"/>
                <a:gd name="connsiteX14" fmla="*/ 110399 w 4282295"/>
                <a:gd name="connsiteY14" fmla="*/ 2661829 h 5521778"/>
                <a:gd name="connsiteX15" fmla="*/ 141641 w 4282295"/>
                <a:gd name="connsiteY15" fmla="*/ 2674688 h 5521778"/>
                <a:gd name="connsiteX16" fmla="*/ 321663 w 4282295"/>
                <a:gd name="connsiteY16" fmla="*/ 3121411 h 5521778"/>
                <a:gd name="connsiteX17" fmla="*/ 554740 w 4282295"/>
                <a:gd name="connsiteY17" fmla="*/ 3222090 h 5521778"/>
                <a:gd name="connsiteX18" fmla="*/ 756194 w 4282295"/>
                <a:gd name="connsiteY18" fmla="*/ 3043496 h 5521778"/>
                <a:gd name="connsiteX19" fmla="*/ 1066137 w 4282295"/>
                <a:gd name="connsiteY19" fmla="*/ 2456090 h 5521778"/>
                <a:gd name="connsiteX20" fmla="*/ 1072805 w 4282295"/>
                <a:gd name="connsiteY20" fmla="*/ 2199295 h 5521778"/>
                <a:gd name="connsiteX21" fmla="*/ 1053279 w 4282295"/>
                <a:gd name="connsiteY21" fmla="*/ 2189008 h 5521778"/>
                <a:gd name="connsiteX22" fmla="*/ 1040134 w 4282295"/>
                <a:gd name="connsiteY22" fmla="*/ 2189294 h 5521778"/>
                <a:gd name="connsiteX23" fmla="*/ 1038801 w 4282295"/>
                <a:gd name="connsiteY23" fmla="*/ 2130811 h 5521778"/>
                <a:gd name="connsiteX24" fmla="*/ 1119954 w 4282295"/>
                <a:gd name="connsiteY24" fmla="*/ 2190151 h 5521778"/>
                <a:gd name="connsiteX25" fmla="*/ 1206060 w 4282295"/>
                <a:gd name="connsiteY25" fmla="*/ 2264351 h 5521778"/>
                <a:gd name="connsiteX26" fmla="*/ 1500572 w 4282295"/>
                <a:gd name="connsiteY26" fmla="*/ 2431515 h 5521778"/>
                <a:gd name="connsiteX27" fmla="*/ 1670213 w 4282295"/>
                <a:gd name="connsiteY27" fmla="*/ 2396177 h 5521778"/>
                <a:gd name="connsiteX28" fmla="*/ 1820232 w 4282295"/>
                <a:gd name="connsiteY28" fmla="*/ 2296546 h 5521778"/>
                <a:gd name="connsiteX29" fmla="*/ 1901956 w 4282295"/>
                <a:gd name="connsiteY29" fmla="*/ 2233014 h 5521778"/>
                <a:gd name="connsiteX30" fmla="*/ 2162941 w 4282295"/>
                <a:gd name="connsiteY30" fmla="*/ 2006414 h 5521778"/>
                <a:gd name="connsiteX31" fmla="*/ 2425260 w 4282295"/>
                <a:gd name="connsiteY31" fmla="*/ 1744953 h 5521778"/>
                <a:gd name="connsiteX32" fmla="*/ 2620903 w 4282295"/>
                <a:gd name="connsiteY32" fmla="*/ 1523782 h 5521778"/>
                <a:gd name="connsiteX33" fmla="*/ 2795877 w 4282295"/>
                <a:gd name="connsiteY33" fmla="*/ 1307089 h 5521778"/>
                <a:gd name="connsiteX34" fmla="*/ 2963327 w 4282295"/>
                <a:gd name="connsiteY34" fmla="*/ 1012195 h 5521778"/>
                <a:gd name="connsiteX35" fmla="*/ 3094867 w 4282295"/>
                <a:gd name="connsiteY35" fmla="*/ 599667 h 5521778"/>
                <a:gd name="connsiteX36" fmla="*/ 3097534 w 4282295"/>
                <a:gd name="connsiteY36" fmla="*/ 586237 h 5521778"/>
                <a:gd name="connsiteX37" fmla="*/ 3103820 w 4282295"/>
                <a:gd name="connsiteY37" fmla="*/ 543469 h 5521778"/>
                <a:gd name="connsiteX38" fmla="*/ 3111250 w 4282295"/>
                <a:gd name="connsiteY38" fmla="*/ 537469 h 5521778"/>
                <a:gd name="connsiteX39" fmla="*/ 4269599 w 4282295"/>
                <a:gd name="connsiteY39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53279 w 4282295"/>
                <a:gd name="connsiteY20" fmla="*/ 2189008 h 5521778"/>
                <a:gd name="connsiteX21" fmla="*/ 1040134 w 4282295"/>
                <a:gd name="connsiteY21" fmla="*/ 2189294 h 5521778"/>
                <a:gd name="connsiteX22" fmla="*/ 1038801 w 4282295"/>
                <a:gd name="connsiteY22" fmla="*/ 2130811 h 5521778"/>
                <a:gd name="connsiteX23" fmla="*/ 1119954 w 4282295"/>
                <a:gd name="connsiteY23" fmla="*/ 2190151 h 5521778"/>
                <a:gd name="connsiteX24" fmla="*/ 1206060 w 4282295"/>
                <a:gd name="connsiteY24" fmla="*/ 2264351 h 5521778"/>
                <a:gd name="connsiteX25" fmla="*/ 1500572 w 4282295"/>
                <a:gd name="connsiteY25" fmla="*/ 2431515 h 5521778"/>
                <a:gd name="connsiteX26" fmla="*/ 1670213 w 4282295"/>
                <a:gd name="connsiteY26" fmla="*/ 2396177 h 5521778"/>
                <a:gd name="connsiteX27" fmla="*/ 1820232 w 4282295"/>
                <a:gd name="connsiteY27" fmla="*/ 2296546 h 5521778"/>
                <a:gd name="connsiteX28" fmla="*/ 1901956 w 4282295"/>
                <a:gd name="connsiteY28" fmla="*/ 2233014 h 5521778"/>
                <a:gd name="connsiteX29" fmla="*/ 2162941 w 4282295"/>
                <a:gd name="connsiteY29" fmla="*/ 2006414 h 5521778"/>
                <a:gd name="connsiteX30" fmla="*/ 2425260 w 4282295"/>
                <a:gd name="connsiteY30" fmla="*/ 1744953 h 5521778"/>
                <a:gd name="connsiteX31" fmla="*/ 2620903 w 4282295"/>
                <a:gd name="connsiteY31" fmla="*/ 1523782 h 5521778"/>
                <a:gd name="connsiteX32" fmla="*/ 2795877 w 4282295"/>
                <a:gd name="connsiteY32" fmla="*/ 1307089 h 5521778"/>
                <a:gd name="connsiteX33" fmla="*/ 2963327 w 4282295"/>
                <a:gd name="connsiteY33" fmla="*/ 1012195 h 5521778"/>
                <a:gd name="connsiteX34" fmla="*/ 3094867 w 4282295"/>
                <a:gd name="connsiteY34" fmla="*/ 599667 h 5521778"/>
                <a:gd name="connsiteX35" fmla="*/ 3097534 w 4282295"/>
                <a:gd name="connsiteY35" fmla="*/ 586237 h 5521778"/>
                <a:gd name="connsiteX36" fmla="*/ 3103820 w 4282295"/>
                <a:gd name="connsiteY36" fmla="*/ 543469 h 5521778"/>
                <a:gd name="connsiteX37" fmla="*/ 3111250 w 4282295"/>
                <a:gd name="connsiteY37" fmla="*/ 537469 h 5521778"/>
                <a:gd name="connsiteX38" fmla="*/ 4269599 w 4282295"/>
                <a:gd name="connsiteY38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119954 w 4282295"/>
                <a:gd name="connsiteY22" fmla="*/ 2190151 h 5521778"/>
                <a:gd name="connsiteX23" fmla="*/ 1206060 w 4282295"/>
                <a:gd name="connsiteY23" fmla="*/ 2264351 h 5521778"/>
                <a:gd name="connsiteX24" fmla="*/ 1500572 w 4282295"/>
                <a:gd name="connsiteY24" fmla="*/ 2431515 h 5521778"/>
                <a:gd name="connsiteX25" fmla="*/ 1670213 w 4282295"/>
                <a:gd name="connsiteY25" fmla="*/ 2396177 h 5521778"/>
                <a:gd name="connsiteX26" fmla="*/ 1820232 w 4282295"/>
                <a:gd name="connsiteY26" fmla="*/ 2296546 h 5521778"/>
                <a:gd name="connsiteX27" fmla="*/ 1901956 w 4282295"/>
                <a:gd name="connsiteY27" fmla="*/ 2233014 h 5521778"/>
                <a:gd name="connsiteX28" fmla="*/ 2162941 w 4282295"/>
                <a:gd name="connsiteY28" fmla="*/ 2006414 h 5521778"/>
                <a:gd name="connsiteX29" fmla="*/ 2425260 w 4282295"/>
                <a:gd name="connsiteY29" fmla="*/ 1744953 h 5521778"/>
                <a:gd name="connsiteX30" fmla="*/ 2620903 w 4282295"/>
                <a:gd name="connsiteY30" fmla="*/ 1523782 h 5521778"/>
                <a:gd name="connsiteX31" fmla="*/ 2795877 w 4282295"/>
                <a:gd name="connsiteY31" fmla="*/ 1307089 h 5521778"/>
                <a:gd name="connsiteX32" fmla="*/ 2963327 w 4282295"/>
                <a:gd name="connsiteY32" fmla="*/ 1012195 h 5521778"/>
                <a:gd name="connsiteX33" fmla="*/ 3094867 w 4282295"/>
                <a:gd name="connsiteY33" fmla="*/ 599667 h 5521778"/>
                <a:gd name="connsiteX34" fmla="*/ 3097534 w 4282295"/>
                <a:gd name="connsiteY34" fmla="*/ 586237 h 5521778"/>
                <a:gd name="connsiteX35" fmla="*/ 3103820 w 4282295"/>
                <a:gd name="connsiteY35" fmla="*/ 543469 h 5521778"/>
                <a:gd name="connsiteX36" fmla="*/ 3111250 w 4282295"/>
                <a:gd name="connsiteY36" fmla="*/ 537469 h 5521778"/>
                <a:gd name="connsiteX37" fmla="*/ 4269599 w 4282295"/>
                <a:gd name="connsiteY37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162941 w 4282295"/>
                <a:gd name="connsiteY27" fmla="*/ 2006414 h 5521778"/>
                <a:gd name="connsiteX28" fmla="*/ 2425260 w 4282295"/>
                <a:gd name="connsiteY28" fmla="*/ 1744953 h 5521778"/>
                <a:gd name="connsiteX29" fmla="*/ 2620903 w 4282295"/>
                <a:gd name="connsiteY29" fmla="*/ 1523782 h 5521778"/>
                <a:gd name="connsiteX30" fmla="*/ 2795877 w 4282295"/>
                <a:gd name="connsiteY30" fmla="*/ 1307089 h 5521778"/>
                <a:gd name="connsiteX31" fmla="*/ 2963327 w 4282295"/>
                <a:gd name="connsiteY31" fmla="*/ 1012195 h 5521778"/>
                <a:gd name="connsiteX32" fmla="*/ 3094867 w 4282295"/>
                <a:gd name="connsiteY32" fmla="*/ 599667 h 5521778"/>
                <a:gd name="connsiteX33" fmla="*/ 3097534 w 4282295"/>
                <a:gd name="connsiteY33" fmla="*/ 586237 h 5521778"/>
                <a:gd name="connsiteX34" fmla="*/ 3103820 w 4282295"/>
                <a:gd name="connsiteY34" fmla="*/ 543469 h 5521778"/>
                <a:gd name="connsiteX35" fmla="*/ 3111250 w 4282295"/>
                <a:gd name="connsiteY35" fmla="*/ 537469 h 5521778"/>
                <a:gd name="connsiteX36" fmla="*/ 4269599 w 4282295"/>
                <a:gd name="connsiteY36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1901956 w 4282295"/>
                <a:gd name="connsiteY26" fmla="*/ 2233014 h 5521778"/>
                <a:gd name="connsiteX27" fmla="*/ 2425260 w 4282295"/>
                <a:gd name="connsiteY27" fmla="*/ 1744953 h 5521778"/>
                <a:gd name="connsiteX28" fmla="*/ 2620903 w 4282295"/>
                <a:gd name="connsiteY28" fmla="*/ 1523782 h 5521778"/>
                <a:gd name="connsiteX29" fmla="*/ 2795877 w 4282295"/>
                <a:gd name="connsiteY29" fmla="*/ 1307089 h 5521778"/>
                <a:gd name="connsiteX30" fmla="*/ 2963327 w 4282295"/>
                <a:gd name="connsiteY30" fmla="*/ 1012195 h 5521778"/>
                <a:gd name="connsiteX31" fmla="*/ 3094867 w 4282295"/>
                <a:gd name="connsiteY31" fmla="*/ 599667 h 5521778"/>
                <a:gd name="connsiteX32" fmla="*/ 3097534 w 4282295"/>
                <a:gd name="connsiteY32" fmla="*/ 586237 h 5521778"/>
                <a:gd name="connsiteX33" fmla="*/ 3103820 w 4282295"/>
                <a:gd name="connsiteY33" fmla="*/ 543469 h 5521778"/>
                <a:gd name="connsiteX34" fmla="*/ 3111250 w 4282295"/>
                <a:gd name="connsiteY34" fmla="*/ 537469 h 5521778"/>
                <a:gd name="connsiteX35" fmla="*/ 4269599 w 4282295"/>
                <a:gd name="connsiteY35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20232 w 4282295"/>
                <a:gd name="connsiteY25" fmla="*/ 2296546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282295"/>
                <a:gd name="connsiteY0" fmla="*/ 5511302 h 5526943"/>
                <a:gd name="connsiteX1" fmla="*/ 3778190 w 4282295"/>
                <a:gd name="connsiteY1" fmla="*/ 5521778 h 5526943"/>
                <a:gd name="connsiteX2" fmla="*/ 3355852 w 4282295"/>
                <a:gd name="connsiteY2" fmla="*/ 2713550 h 5526943"/>
                <a:gd name="connsiteX3" fmla="*/ 2420497 w 4282295"/>
                <a:gd name="connsiteY3" fmla="*/ 3592898 h 5526943"/>
                <a:gd name="connsiteX4" fmla="*/ 2199327 w 4282295"/>
                <a:gd name="connsiteY4" fmla="*/ 3798353 h 5526943"/>
                <a:gd name="connsiteX5" fmla="*/ 1775369 w 4282295"/>
                <a:gd name="connsiteY5" fmla="*/ 3941894 h 5526943"/>
                <a:gd name="connsiteX6" fmla="*/ 1410466 w 4282295"/>
                <a:gd name="connsiteY6" fmla="*/ 3933036 h 5526943"/>
                <a:gd name="connsiteX7" fmla="*/ 1125478 w 4282295"/>
                <a:gd name="connsiteY7" fmla="*/ 3837024 h 5526943"/>
                <a:gd name="connsiteX8" fmla="*/ 689995 w 4282295"/>
                <a:gd name="connsiteY8" fmla="*/ 3549845 h 5526943"/>
                <a:gd name="connsiteX9" fmla="*/ 264037 w 4282295"/>
                <a:gd name="connsiteY9" fmla="*/ 3194182 h 5526943"/>
                <a:gd name="connsiteX10" fmla="*/ 98492 w 4282295"/>
                <a:gd name="connsiteY10" fmla="*/ 3017874 h 5526943"/>
                <a:gd name="connsiteX11" fmla="*/ 6671 w 4282295"/>
                <a:gd name="connsiteY11" fmla="*/ 2873094 h 5526943"/>
                <a:gd name="connsiteX12" fmla="*/ 21435 w 4282295"/>
                <a:gd name="connsiteY12" fmla="*/ 2712883 h 5526943"/>
                <a:gd name="connsiteX13" fmla="*/ 110399 w 4282295"/>
                <a:gd name="connsiteY13" fmla="*/ 2661829 h 5526943"/>
                <a:gd name="connsiteX14" fmla="*/ 141641 w 4282295"/>
                <a:gd name="connsiteY14" fmla="*/ 2674688 h 5526943"/>
                <a:gd name="connsiteX15" fmla="*/ 321663 w 4282295"/>
                <a:gd name="connsiteY15" fmla="*/ 3121411 h 5526943"/>
                <a:gd name="connsiteX16" fmla="*/ 554740 w 4282295"/>
                <a:gd name="connsiteY16" fmla="*/ 3222090 h 5526943"/>
                <a:gd name="connsiteX17" fmla="*/ 756194 w 4282295"/>
                <a:gd name="connsiteY17" fmla="*/ 3043496 h 5526943"/>
                <a:gd name="connsiteX18" fmla="*/ 1066137 w 4282295"/>
                <a:gd name="connsiteY18" fmla="*/ 2456090 h 5526943"/>
                <a:gd name="connsiteX19" fmla="*/ 1072805 w 4282295"/>
                <a:gd name="connsiteY19" fmla="*/ 2199295 h 5526943"/>
                <a:gd name="connsiteX20" fmla="*/ 1040134 w 4282295"/>
                <a:gd name="connsiteY20" fmla="*/ 2189294 h 5526943"/>
                <a:gd name="connsiteX21" fmla="*/ 1038801 w 4282295"/>
                <a:gd name="connsiteY21" fmla="*/ 2130811 h 5526943"/>
                <a:gd name="connsiteX22" fmla="*/ 1206060 w 4282295"/>
                <a:gd name="connsiteY22" fmla="*/ 2264351 h 5526943"/>
                <a:gd name="connsiteX23" fmla="*/ 1500572 w 4282295"/>
                <a:gd name="connsiteY23" fmla="*/ 2431515 h 5526943"/>
                <a:gd name="connsiteX24" fmla="*/ 1670213 w 4282295"/>
                <a:gd name="connsiteY24" fmla="*/ 2396177 h 5526943"/>
                <a:gd name="connsiteX25" fmla="*/ 1834464 w 4282295"/>
                <a:gd name="connsiteY25" fmla="*/ 2303662 h 5526943"/>
                <a:gd name="connsiteX26" fmla="*/ 2425260 w 4282295"/>
                <a:gd name="connsiteY26" fmla="*/ 1744953 h 5526943"/>
                <a:gd name="connsiteX27" fmla="*/ 2620903 w 4282295"/>
                <a:gd name="connsiteY27" fmla="*/ 1523782 h 5526943"/>
                <a:gd name="connsiteX28" fmla="*/ 2795877 w 4282295"/>
                <a:gd name="connsiteY28" fmla="*/ 1307089 h 5526943"/>
                <a:gd name="connsiteX29" fmla="*/ 2963327 w 4282295"/>
                <a:gd name="connsiteY29" fmla="*/ 1012195 h 5526943"/>
                <a:gd name="connsiteX30" fmla="*/ 3094867 w 4282295"/>
                <a:gd name="connsiteY30" fmla="*/ 599667 h 5526943"/>
                <a:gd name="connsiteX31" fmla="*/ 3097534 w 4282295"/>
                <a:gd name="connsiteY31" fmla="*/ 586237 h 5526943"/>
                <a:gd name="connsiteX32" fmla="*/ 3103820 w 4282295"/>
                <a:gd name="connsiteY32" fmla="*/ 543469 h 5526943"/>
                <a:gd name="connsiteX33" fmla="*/ 3111250 w 4282295"/>
                <a:gd name="connsiteY33" fmla="*/ 537469 h 5526943"/>
                <a:gd name="connsiteX34" fmla="*/ 4269599 w 4282295"/>
                <a:gd name="connsiteY34" fmla="*/ 0 h 5526943"/>
                <a:gd name="connsiteX0" fmla="*/ 4282295 w 4282295"/>
                <a:gd name="connsiteY0" fmla="*/ 5511302 h 5521778"/>
                <a:gd name="connsiteX1" fmla="*/ 3778190 w 4282295"/>
                <a:gd name="connsiteY1" fmla="*/ 5521778 h 5521778"/>
                <a:gd name="connsiteX2" fmla="*/ 3355852 w 4282295"/>
                <a:gd name="connsiteY2" fmla="*/ 2713550 h 5521778"/>
                <a:gd name="connsiteX3" fmla="*/ 2420497 w 4282295"/>
                <a:gd name="connsiteY3" fmla="*/ 3592898 h 5521778"/>
                <a:gd name="connsiteX4" fmla="*/ 2199327 w 4282295"/>
                <a:gd name="connsiteY4" fmla="*/ 3798353 h 5521778"/>
                <a:gd name="connsiteX5" fmla="*/ 1775369 w 4282295"/>
                <a:gd name="connsiteY5" fmla="*/ 3941894 h 5521778"/>
                <a:gd name="connsiteX6" fmla="*/ 1410466 w 4282295"/>
                <a:gd name="connsiteY6" fmla="*/ 3933036 h 5521778"/>
                <a:gd name="connsiteX7" fmla="*/ 1125478 w 4282295"/>
                <a:gd name="connsiteY7" fmla="*/ 3837024 h 5521778"/>
                <a:gd name="connsiteX8" fmla="*/ 689995 w 4282295"/>
                <a:gd name="connsiteY8" fmla="*/ 3549845 h 5521778"/>
                <a:gd name="connsiteX9" fmla="*/ 264037 w 4282295"/>
                <a:gd name="connsiteY9" fmla="*/ 3194182 h 5521778"/>
                <a:gd name="connsiteX10" fmla="*/ 98492 w 4282295"/>
                <a:gd name="connsiteY10" fmla="*/ 3017874 h 5521778"/>
                <a:gd name="connsiteX11" fmla="*/ 6671 w 4282295"/>
                <a:gd name="connsiteY11" fmla="*/ 2873094 h 5521778"/>
                <a:gd name="connsiteX12" fmla="*/ 21435 w 4282295"/>
                <a:gd name="connsiteY12" fmla="*/ 2712883 h 5521778"/>
                <a:gd name="connsiteX13" fmla="*/ 110399 w 4282295"/>
                <a:gd name="connsiteY13" fmla="*/ 2661829 h 5521778"/>
                <a:gd name="connsiteX14" fmla="*/ 141641 w 4282295"/>
                <a:gd name="connsiteY14" fmla="*/ 2674688 h 5521778"/>
                <a:gd name="connsiteX15" fmla="*/ 321663 w 4282295"/>
                <a:gd name="connsiteY15" fmla="*/ 3121411 h 5521778"/>
                <a:gd name="connsiteX16" fmla="*/ 554740 w 4282295"/>
                <a:gd name="connsiteY16" fmla="*/ 3222090 h 5521778"/>
                <a:gd name="connsiteX17" fmla="*/ 756194 w 4282295"/>
                <a:gd name="connsiteY17" fmla="*/ 3043496 h 5521778"/>
                <a:gd name="connsiteX18" fmla="*/ 1066137 w 4282295"/>
                <a:gd name="connsiteY18" fmla="*/ 2456090 h 5521778"/>
                <a:gd name="connsiteX19" fmla="*/ 1072805 w 4282295"/>
                <a:gd name="connsiteY19" fmla="*/ 2199295 h 5521778"/>
                <a:gd name="connsiteX20" fmla="*/ 1040134 w 4282295"/>
                <a:gd name="connsiteY20" fmla="*/ 2189294 h 5521778"/>
                <a:gd name="connsiteX21" fmla="*/ 1038801 w 4282295"/>
                <a:gd name="connsiteY21" fmla="*/ 2130811 h 5521778"/>
                <a:gd name="connsiteX22" fmla="*/ 1206060 w 4282295"/>
                <a:gd name="connsiteY22" fmla="*/ 2264351 h 5521778"/>
                <a:gd name="connsiteX23" fmla="*/ 1500572 w 4282295"/>
                <a:gd name="connsiteY23" fmla="*/ 2431515 h 5521778"/>
                <a:gd name="connsiteX24" fmla="*/ 1670213 w 4282295"/>
                <a:gd name="connsiteY24" fmla="*/ 2396177 h 5521778"/>
                <a:gd name="connsiteX25" fmla="*/ 1834464 w 4282295"/>
                <a:gd name="connsiteY25" fmla="*/ 2303662 h 5521778"/>
                <a:gd name="connsiteX26" fmla="*/ 2425260 w 4282295"/>
                <a:gd name="connsiteY26" fmla="*/ 1744953 h 5521778"/>
                <a:gd name="connsiteX27" fmla="*/ 2620903 w 4282295"/>
                <a:gd name="connsiteY27" fmla="*/ 1523782 h 5521778"/>
                <a:gd name="connsiteX28" fmla="*/ 2795877 w 4282295"/>
                <a:gd name="connsiteY28" fmla="*/ 1307089 h 5521778"/>
                <a:gd name="connsiteX29" fmla="*/ 2963327 w 4282295"/>
                <a:gd name="connsiteY29" fmla="*/ 1012195 h 5521778"/>
                <a:gd name="connsiteX30" fmla="*/ 3094867 w 4282295"/>
                <a:gd name="connsiteY30" fmla="*/ 599667 h 5521778"/>
                <a:gd name="connsiteX31" fmla="*/ 3097534 w 4282295"/>
                <a:gd name="connsiteY31" fmla="*/ 586237 h 5521778"/>
                <a:gd name="connsiteX32" fmla="*/ 3103820 w 4282295"/>
                <a:gd name="connsiteY32" fmla="*/ 543469 h 5521778"/>
                <a:gd name="connsiteX33" fmla="*/ 3111250 w 4282295"/>
                <a:gd name="connsiteY33" fmla="*/ 537469 h 5521778"/>
                <a:gd name="connsiteX34" fmla="*/ 4269599 w 4282295"/>
                <a:gd name="connsiteY34" fmla="*/ 0 h 5521778"/>
                <a:gd name="connsiteX0" fmla="*/ 4282295 w 4311159"/>
                <a:gd name="connsiteY0" fmla="*/ 5532082 h 5542558"/>
                <a:gd name="connsiteX1" fmla="*/ 3778190 w 4311159"/>
                <a:gd name="connsiteY1" fmla="*/ 5542558 h 5542558"/>
                <a:gd name="connsiteX2" fmla="*/ 3355852 w 4311159"/>
                <a:gd name="connsiteY2" fmla="*/ 2734330 h 5542558"/>
                <a:gd name="connsiteX3" fmla="*/ 2420497 w 4311159"/>
                <a:gd name="connsiteY3" fmla="*/ 3613678 h 5542558"/>
                <a:gd name="connsiteX4" fmla="*/ 2199327 w 4311159"/>
                <a:gd name="connsiteY4" fmla="*/ 3819133 h 5542558"/>
                <a:gd name="connsiteX5" fmla="*/ 1775369 w 4311159"/>
                <a:gd name="connsiteY5" fmla="*/ 3962674 h 5542558"/>
                <a:gd name="connsiteX6" fmla="*/ 1410466 w 4311159"/>
                <a:gd name="connsiteY6" fmla="*/ 3953816 h 5542558"/>
                <a:gd name="connsiteX7" fmla="*/ 1125478 w 4311159"/>
                <a:gd name="connsiteY7" fmla="*/ 3857804 h 5542558"/>
                <a:gd name="connsiteX8" fmla="*/ 689995 w 4311159"/>
                <a:gd name="connsiteY8" fmla="*/ 3570625 h 5542558"/>
                <a:gd name="connsiteX9" fmla="*/ 264037 w 4311159"/>
                <a:gd name="connsiteY9" fmla="*/ 3214962 h 5542558"/>
                <a:gd name="connsiteX10" fmla="*/ 98492 w 4311159"/>
                <a:gd name="connsiteY10" fmla="*/ 3038654 h 5542558"/>
                <a:gd name="connsiteX11" fmla="*/ 6671 w 4311159"/>
                <a:gd name="connsiteY11" fmla="*/ 2893874 h 5542558"/>
                <a:gd name="connsiteX12" fmla="*/ 21435 w 4311159"/>
                <a:gd name="connsiteY12" fmla="*/ 2733663 h 5542558"/>
                <a:gd name="connsiteX13" fmla="*/ 110399 w 4311159"/>
                <a:gd name="connsiteY13" fmla="*/ 2682609 h 5542558"/>
                <a:gd name="connsiteX14" fmla="*/ 141641 w 4311159"/>
                <a:gd name="connsiteY14" fmla="*/ 2695468 h 5542558"/>
                <a:gd name="connsiteX15" fmla="*/ 321663 w 4311159"/>
                <a:gd name="connsiteY15" fmla="*/ 3142191 h 5542558"/>
                <a:gd name="connsiteX16" fmla="*/ 554740 w 4311159"/>
                <a:gd name="connsiteY16" fmla="*/ 3242870 h 5542558"/>
                <a:gd name="connsiteX17" fmla="*/ 756194 w 4311159"/>
                <a:gd name="connsiteY17" fmla="*/ 3064276 h 5542558"/>
                <a:gd name="connsiteX18" fmla="*/ 1066137 w 4311159"/>
                <a:gd name="connsiteY18" fmla="*/ 2476870 h 5542558"/>
                <a:gd name="connsiteX19" fmla="*/ 1072805 w 4311159"/>
                <a:gd name="connsiteY19" fmla="*/ 2220075 h 5542558"/>
                <a:gd name="connsiteX20" fmla="*/ 1040134 w 4311159"/>
                <a:gd name="connsiteY20" fmla="*/ 2210074 h 5542558"/>
                <a:gd name="connsiteX21" fmla="*/ 1038801 w 4311159"/>
                <a:gd name="connsiteY21" fmla="*/ 2151591 h 5542558"/>
                <a:gd name="connsiteX22" fmla="*/ 1206060 w 4311159"/>
                <a:gd name="connsiteY22" fmla="*/ 2285131 h 5542558"/>
                <a:gd name="connsiteX23" fmla="*/ 1500572 w 4311159"/>
                <a:gd name="connsiteY23" fmla="*/ 2452295 h 5542558"/>
                <a:gd name="connsiteX24" fmla="*/ 1670213 w 4311159"/>
                <a:gd name="connsiteY24" fmla="*/ 2416957 h 5542558"/>
                <a:gd name="connsiteX25" fmla="*/ 1834464 w 4311159"/>
                <a:gd name="connsiteY25" fmla="*/ 2324442 h 5542558"/>
                <a:gd name="connsiteX26" fmla="*/ 2425260 w 4311159"/>
                <a:gd name="connsiteY26" fmla="*/ 1765733 h 5542558"/>
                <a:gd name="connsiteX27" fmla="*/ 2620903 w 4311159"/>
                <a:gd name="connsiteY27" fmla="*/ 1544562 h 5542558"/>
                <a:gd name="connsiteX28" fmla="*/ 2795877 w 4311159"/>
                <a:gd name="connsiteY28" fmla="*/ 1327869 h 5542558"/>
                <a:gd name="connsiteX29" fmla="*/ 2963327 w 4311159"/>
                <a:gd name="connsiteY29" fmla="*/ 1032975 h 5542558"/>
                <a:gd name="connsiteX30" fmla="*/ 3094867 w 4311159"/>
                <a:gd name="connsiteY30" fmla="*/ 620447 h 5542558"/>
                <a:gd name="connsiteX31" fmla="*/ 3097534 w 4311159"/>
                <a:gd name="connsiteY31" fmla="*/ 607017 h 5542558"/>
                <a:gd name="connsiteX32" fmla="*/ 3103820 w 4311159"/>
                <a:gd name="connsiteY32" fmla="*/ 564249 h 5542558"/>
                <a:gd name="connsiteX33" fmla="*/ 3111250 w 4311159"/>
                <a:gd name="connsiteY33" fmla="*/ 558249 h 5542558"/>
                <a:gd name="connsiteX34" fmla="*/ 4311159 w 4311159"/>
                <a:gd name="connsiteY34" fmla="*/ 0 h 5542558"/>
                <a:gd name="connsiteX0" fmla="*/ 4282295 w 4282295"/>
                <a:gd name="connsiteY0" fmla="*/ 5542472 h 5552948"/>
                <a:gd name="connsiteX1" fmla="*/ 3778190 w 4282295"/>
                <a:gd name="connsiteY1" fmla="*/ 5552948 h 5552948"/>
                <a:gd name="connsiteX2" fmla="*/ 3355852 w 4282295"/>
                <a:gd name="connsiteY2" fmla="*/ 2744720 h 5552948"/>
                <a:gd name="connsiteX3" fmla="*/ 2420497 w 4282295"/>
                <a:gd name="connsiteY3" fmla="*/ 3624068 h 5552948"/>
                <a:gd name="connsiteX4" fmla="*/ 2199327 w 4282295"/>
                <a:gd name="connsiteY4" fmla="*/ 3829523 h 5552948"/>
                <a:gd name="connsiteX5" fmla="*/ 1775369 w 4282295"/>
                <a:gd name="connsiteY5" fmla="*/ 3973064 h 5552948"/>
                <a:gd name="connsiteX6" fmla="*/ 1410466 w 4282295"/>
                <a:gd name="connsiteY6" fmla="*/ 3964206 h 5552948"/>
                <a:gd name="connsiteX7" fmla="*/ 1125478 w 4282295"/>
                <a:gd name="connsiteY7" fmla="*/ 3868194 h 5552948"/>
                <a:gd name="connsiteX8" fmla="*/ 689995 w 4282295"/>
                <a:gd name="connsiteY8" fmla="*/ 3581015 h 5552948"/>
                <a:gd name="connsiteX9" fmla="*/ 264037 w 4282295"/>
                <a:gd name="connsiteY9" fmla="*/ 3225352 h 5552948"/>
                <a:gd name="connsiteX10" fmla="*/ 98492 w 4282295"/>
                <a:gd name="connsiteY10" fmla="*/ 3049044 h 5552948"/>
                <a:gd name="connsiteX11" fmla="*/ 6671 w 4282295"/>
                <a:gd name="connsiteY11" fmla="*/ 2904264 h 5552948"/>
                <a:gd name="connsiteX12" fmla="*/ 21435 w 4282295"/>
                <a:gd name="connsiteY12" fmla="*/ 2744053 h 5552948"/>
                <a:gd name="connsiteX13" fmla="*/ 110399 w 4282295"/>
                <a:gd name="connsiteY13" fmla="*/ 2692999 h 5552948"/>
                <a:gd name="connsiteX14" fmla="*/ 141641 w 4282295"/>
                <a:gd name="connsiteY14" fmla="*/ 2705858 h 5552948"/>
                <a:gd name="connsiteX15" fmla="*/ 321663 w 4282295"/>
                <a:gd name="connsiteY15" fmla="*/ 3152581 h 5552948"/>
                <a:gd name="connsiteX16" fmla="*/ 554740 w 4282295"/>
                <a:gd name="connsiteY16" fmla="*/ 3253260 h 5552948"/>
                <a:gd name="connsiteX17" fmla="*/ 756194 w 4282295"/>
                <a:gd name="connsiteY17" fmla="*/ 3074666 h 5552948"/>
                <a:gd name="connsiteX18" fmla="*/ 1066137 w 4282295"/>
                <a:gd name="connsiteY18" fmla="*/ 2487260 h 5552948"/>
                <a:gd name="connsiteX19" fmla="*/ 1072805 w 4282295"/>
                <a:gd name="connsiteY19" fmla="*/ 2230465 h 5552948"/>
                <a:gd name="connsiteX20" fmla="*/ 1040134 w 4282295"/>
                <a:gd name="connsiteY20" fmla="*/ 2220464 h 5552948"/>
                <a:gd name="connsiteX21" fmla="*/ 1038801 w 4282295"/>
                <a:gd name="connsiteY21" fmla="*/ 2161981 h 5552948"/>
                <a:gd name="connsiteX22" fmla="*/ 1206060 w 4282295"/>
                <a:gd name="connsiteY22" fmla="*/ 2295521 h 5552948"/>
                <a:gd name="connsiteX23" fmla="*/ 1500572 w 4282295"/>
                <a:gd name="connsiteY23" fmla="*/ 2462685 h 5552948"/>
                <a:gd name="connsiteX24" fmla="*/ 1670213 w 4282295"/>
                <a:gd name="connsiteY24" fmla="*/ 2427347 h 5552948"/>
                <a:gd name="connsiteX25" fmla="*/ 1834464 w 4282295"/>
                <a:gd name="connsiteY25" fmla="*/ 2334832 h 5552948"/>
                <a:gd name="connsiteX26" fmla="*/ 2425260 w 4282295"/>
                <a:gd name="connsiteY26" fmla="*/ 1776123 h 5552948"/>
                <a:gd name="connsiteX27" fmla="*/ 2620903 w 4282295"/>
                <a:gd name="connsiteY27" fmla="*/ 1554952 h 5552948"/>
                <a:gd name="connsiteX28" fmla="*/ 2795877 w 4282295"/>
                <a:gd name="connsiteY28" fmla="*/ 1338259 h 5552948"/>
                <a:gd name="connsiteX29" fmla="*/ 2963327 w 4282295"/>
                <a:gd name="connsiteY29" fmla="*/ 1043365 h 5552948"/>
                <a:gd name="connsiteX30" fmla="*/ 3094867 w 4282295"/>
                <a:gd name="connsiteY30" fmla="*/ 630837 h 5552948"/>
                <a:gd name="connsiteX31" fmla="*/ 3097534 w 4282295"/>
                <a:gd name="connsiteY31" fmla="*/ 617407 h 5552948"/>
                <a:gd name="connsiteX32" fmla="*/ 3103820 w 4282295"/>
                <a:gd name="connsiteY32" fmla="*/ 574639 h 5552948"/>
                <a:gd name="connsiteX33" fmla="*/ 3111250 w 4282295"/>
                <a:gd name="connsiteY33" fmla="*/ 568639 h 5552948"/>
                <a:gd name="connsiteX34" fmla="*/ 4269599 w 4282295"/>
                <a:gd name="connsiteY34" fmla="*/ 0 h 5552948"/>
                <a:gd name="connsiteX0" fmla="*/ 4282295 w 4311159"/>
                <a:gd name="connsiteY0" fmla="*/ 5542472 h 5552948"/>
                <a:gd name="connsiteX1" fmla="*/ 3778190 w 4311159"/>
                <a:gd name="connsiteY1" fmla="*/ 5552948 h 5552948"/>
                <a:gd name="connsiteX2" fmla="*/ 3355852 w 4311159"/>
                <a:gd name="connsiteY2" fmla="*/ 2744720 h 5552948"/>
                <a:gd name="connsiteX3" fmla="*/ 2420497 w 4311159"/>
                <a:gd name="connsiteY3" fmla="*/ 3624068 h 5552948"/>
                <a:gd name="connsiteX4" fmla="*/ 2199327 w 4311159"/>
                <a:gd name="connsiteY4" fmla="*/ 3829523 h 5552948"/>
                <a:gd name="connsiteX5" fmla="*/ 1775369 w 4311159"/>
                <a:gd name="connsiteY5" fmla="*/ 3973064 h 5552948"/>
                <a:gd name="connsiteX6" fmla="*/ 1410466 w 4311159"/>
                <a:gd name="connsiteY6" fmla="*/ 3964206 h 5552948"/>
                <a:gd name="connsiteX7" fmla="*/ 1125478 w 4311159"/>
                <a:gd name="connsiteY7" fmla="*/ 3868194 h 5552948"/>
                <a:gd name="connsiteX8" fmla="*/ 689995 w 4311159"/>
                <a:gd name="connsiteY8" fmla="*/ 3581015 h 5552948"/>
                <a:gd name="connsiteX9" fmla="*/ 264037 w 4311159"/>
                <a:gd name="connsiteY9" fmla="*/ 3225352 h 5552948"/>
                <a:gd name="connsiteX10" fmla="*/ 98492 w 4311159"/>
                <a:gd name="connsiteY10" fmla="*/ 3049044 h 5552948"/>
                <a:gd name="connsiteX11" fmla="*/ 6671 w 4311159"/>
                <a:gd name="connsiteY11" fmla="*/ 2904264 h 5552948"/>
                <a:gd name="connsiteX12" fmla="*/ 21435 w 4311159"/>
                <a:gd name="connsiteY12" fmla="*/ 2744053 h 5552948"/>
                <a:gd name="connsiteX13" fmla="*/ 110399 w 4311159"/>
                <a:gd name="connsiteY13" fmla="*/ 2692999 h 5552948"/>
                <a:gd name="connsiteX14" fmla="*/ 141641 w 4311159"/>
                <a:gd name="connsiteY14" fmla="*/ 2705858 h 5552948"/>
                <a:gd name="connsiteX15" fmla="*/ 321663 w 4311159"/>
                <a:gd name="connsiteY15" fmla="*/ 3152581 h 5552948"/>
                <a:gd name="connsiteX16" fmla="*/ 554740 w 4311159"/>
                <a:gd name="connsiteY16" fmla="*/ 3253260 h 5552948"/>
                <a:gd name="connsiteX17" fmla="*/ 756194 w 4311159"/>
                <a:gd name="connsiteY17" fmla="*/ 3074666 h 5552948"/>
                <a:gd name="connsiteX18" fmla="*/ 1066137 w 4311159"/>
                <a:gd name="connsiteY18" fmla="*/ 2487260 h 5552948"/>
                <a:gd name="connsiteX19" fmla="*/ 1072805 w 4311159"/>
                <a:gd name="connsiteY19" fmla="*/ 2230465 h 5552948"/>
                <a:gd name="connsiteX20" fmla="*/ 1040134 w 4311159"/>
                <a:gd name="connsiteY20" fmla="*/ 2220464 h 5552948"/>
                <a:gd name="connsiteX21" fmla="*/ 1038801 w 4311159"/>
                <a:gd name="connsiteY21" fmla="*/ 2161981 h 5552948"/>
                <a:gd name="connsiteX22" fmla="*/ 1206060 w 4311159"/>
                <a:gd name="connsiteY22" fmla="*/ 2295521 h 5552948"/>
                <a:gd name="connsiteX23" fmla="*/ 1500572 w 4311159"/>
                <a:gd name="connsiteY23" fmla="*/ 2462685 h 5552948"/>
                <a:gd name="connsiteX24" fmla="*/ 1670213 w 4311159"/>
                <a:gd name="connsiteY24" fmla="*/ 2427347 h 5552948"/>
                <a:gd name="connsiteX25" fmla="*/ 1834464 w 4311159"/>
                <a:gd name="connsiteY25" fmla="*/ 2334832 h 5552948"/>
                <a:gd name="connsiteX26" fmla="*/ 2425260 w 4311159"/>
                <a:gd name="connsiteY26" fmla="*/ 1776123 h 5552948"/>
                <a:gd name="connsiteX27" fmla="*/ 2620903 w 4311159"/>
                <a:gd name="connsiteY27" fmla="*/ 1554952 h 5552948"/>
                <a:gd name="connsiteX28" fmla="*/ 2795877 w 4311159"/>
                <a:gd name="connsiteY28" fmla="*/ 1338259 h 5552948"/>
                <a:gd name="connsiteX29" fmla="*/ 2963327 w 4311159"/>
                <a:gd name="connsiteY29" fmla="*/ 1043365 h 5552948"/>
                <a:gd name="connsiteX30" fmla="*/ 3094867 w 4311159"/>
                <a:gd name="connsiteY30" fmla="*/ 630837 h 5552948"/>
                <a:gd name="connsiteX31" fmla="*/ 3097534 w 4311159"/>
                <a:gd name="connsiteY31" fmla="*/ 617407 h 5552948"/>
                <a:gd name="connsiteX32" fmla="*/ 3103820 w 4311159"/>
                <a:gd name="connsiteY32" fmla="*/ 574639 h 5552948"/>
                <a:gd name="connsiteX33" fmla="*/ 3111250 w 4311159"/>
                <a:gd name="connsiteY33" fmla="*/ 568639 h 5552948"/>
                <a:gd name="connsiteX34" fmla="*/ 4311159 w 431115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097534 w 4290379"/>
                <a:gd name="connsiteY31" fmla="*/ 617407 h 5552948"/>
                <a:gd name="connsiteX32" fmla="*/ 3103820 w 4290379"/>
                <a:gd name="connsiteY32" fmla="*/ 574639 h 5552948"/>
                <a:gd name="connsiteX33" fmla="*/ 3111250 w 4290379"/>
                <a:gd name="connsiteY33" fmla="*/ 568639 h 5552948"/>
                <a:gd name="connsiteX34" fmla="*/ 4290379 w 4290379"/>
                <a:gd name="connsiteY34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094867 w 4290379"/>
                <a:gd name="connsiteY30" fmla="*/ 630837 h 5552948"/>
                <a:gd name="connsiteX31" fmla="*/ 3103820 w 4290379"/>
                <a:gd name="connsiteY31" fmla="*/ 574639 h 5552948"/>
                <a:gd name="connsiteX32" fmla="*/ 3111250 w 4290379"/>
                <a:gd name="connsiteY32" fmla="*/ 568639 h 5552948"/>
                <a:gd name="connsiteX33" fmla="*/ 4290379 w 4290379"/>
                <a:gd name="connsiteY33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0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3111251 w 4290379"/>
                <a:gd name="connsiteY31" fmla="*/ 568639 h 5552948"/>
                <a:gd name="connsiteX32" fmla="*/ 4290379 w 4290379"/>
                <a:gd name="connsiteY32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03820 w 4290379"/>
                <a:gd name="connsiteY30" fmla="*/ 574639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  <a:gd name="connsiteX0" fmla="*/ 4282295 w 4290379"/>
                <a:gd name="connsiteY0" fmla="*/ 5542472 h 5552948"/>
                <a:gd name="connsiteX1" fmla="*/ 3778190 w 4290379"/>
                <a:gd name="connsiteY1" fmla="*/ 5552948 h 5552948"/>
                <a:gd name="connsiteX2" fmla="*/ 3355852 w 4290379"/>
                <a:gd name="connsiteY2" fmla="*/ 2744720 h 5552948"/>
                <a:gd name="connsiteX3" fmla="*/ 2420497 w 4290379"/>
                <a:gd name="connsiteY3" fmla="*/ 3624068 h 5552948"/>
                <a:gd name="connsiteX4" fmla="*/ 2199327 w 4290379"/>
                <a:gd name="connsiteY4" fmla="*/ 3829523 h 5552948"/>
                <a:gd name="connsiteX5" fmla="*/ 1775369 w 4290379"/>
                <a:gd name="connsiteY5" fmla="*/ 3973064 h 5552948"/>
                <a:gd name="connsiteX6" fmla="*/ 1410466 w 4290379"/>
                <a:gd name="connsiteY6" fmla="*/ 3964206 h 5552948"/>
                <a:gd name="connsiteX7" fmla="*/ 1125478 w 4290379"/>
                <a:gd name="connsiteY7" fmla="*/ 3868194 h 5552948"/>
                <a:gd name="connsiteX8" fmla="*/ 689995 w 4290379"/>
                <a:gd name="connsiteY8" fmla="*/ 3581015 h 5552948"/>
                <a:gd name="connsiteX9" fmla="*/ 264037 w 4290379"/>
                <a:gd name="connsiteY9" fmla="*/ 3225352 h 5552948"/>
                <a:gd name="connsiteX10" fmla="*/ 98492 w 4290379"/>
                <a:gd name="connsiteY10" fmla="*/ 3049044 h 5552948"/>
                <a:gd name="connsiteX11" fmla="*/ 6671 w 4290379"/>
                <a:gd name="connsiteY11" fmla="*/ 2904264 h 5552948"/>
                <a:gd name="connsiteX12" fmla="*/ 21435 w 4290379"/>
                <a:gd name="connsiteY12" fmla="*/ 2744053 h 5552948"/>
                <a:gd name="connsiteX13" fmla="*/ 110399 w 4290379"/>
                <a:gd name="connsiteY13" fmla="*/ 2692999 h 5552948"/>
                <a:gd name="connsiteX14" fmla="*/ 141641 w 4290379"/>
                <a:gd name="connsiteY14" fmla="*/ 2705858 h 5552948"/>
                <a:gd name="connsiteX15" fmla="*/ 321663 w 4290379"/>
                <a:gd name="connsiteY15" fmla="*/ 3152581 h 5552948"/>
                <a:gd name="connsiteX16" fmla="*/ 554740 w 4290379"/>
                <a:gd name="connsiteY16" fmla="*/ 3253260 h 5552948"/>
                <a:gd name="connsiteX17" fmla="*/ 756194 w 4290379"/>
                <a:gd name="connsiteY17" fmla="*/ 3074666 h 5552948"/>
                <a:gd name="connsiteX18" fmla="*/ 1066137 w 4290379"/>
                <a:gd name="connsiteY18" fmla="*/ 2487260 h 5552948"/>
                <a:gd name="connsiteX19" fmla="*/ 1072805 w 4290379"/>
                <a:gd name="connsiteY19" fmla="*/ 2230465 h 5552948"/>
                <a:gd name="connsiteX20" fmla="*/ 1040134 w 4290379"/>
                <a:gd name="connsiteY20" fmla="*/ 2220464 h 5552948"/>
                <a:gd name="connsiteX21" fmla="*/ 1038801 w 4290379"/>
                <a:gd name="connsiteY21" fmla="*/ 2161981 h 5552948"/>
                <a:gd name="connsiteX22" fmla="*/ 1206060 w 4290379"/>
                <a:gd name="connsiteY22" fmla="*/ 2295521 h 5552948"/>
                <a:gd name="connsiteX23" fmla="*/ 1500572 w 4290379"/>
                <a:gd name="connsiteY23" fmla="*/ 2462685 h 5552948"/>
                <a:gd name="connsiteX24" fmla="*/ 1670213 w 4290379"/>
                <a:gd name="connsiteY24" fmla="*/ 2427347 h 5552948"/>
                <a:gd name="connsiteX25" fmla="*/ 1834464 w 4290379"/>
                <a:gd name="connsiteY25" fmla="*/ 2334832 h 5552948"/>
                <a:gd name="connsiteX26" fmla="*/ 2425260 w 4290379"/>
                <a:gd name="connsiteY26" fmla="*/ 1776123 h 5552948"/>
                <a:gd name="connsiteX27" fmla="*/ 2620903 w 4290379"/>
                <a:gd name="connsiteY27" fmla="*/ 1554952 h 5552948"/>
                <a:gd name="connsiteX28" fmla="*/ 2795877 w 4290379"/>
                <a:gd name="connsiteY28" fmla="*/ 1338259 h 5552948"/>
                <a:gd name="connsiteX29" fmla="*/ 2963327 w 4290379"/>
                <a:gd name="connsiteY29" fmla="*/ 1043365 h 5552948"/>
                <a:gd name="connsiteX30" fmla="*/ 3194497 w 4290379"/>
                <a:gd name="connsiteY30" fmla="*/ 517547 h 5552948"/>
                <a:gd name="connsiteX31" fmla="*/ 4290379 w 4290379"/>
                <a:gd name="connsiteY31" fmla="*/ 0 h 555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290379" h="5552948">
                  <a:moveTo>
                    <a:pt x="4282295" y="5542472"/>
                  </a:moveTo>
                  <a:lnTo>
                    <a:pt x="3778190" y="5552948"/>
                  </a:lnTo>
                  <a:cubicBezTo>
                    <a:pt x="3738834" y="5110482"/>
                    <a:pt x="3406398" y="3084572"/>
                    <a:pt x="3355852" y="2744720"/>
                  </a:cubicBezTo>
                  <a:cubicBezTo>
                    <a:pt x="3083317" y="2985401"/>
                    <a:pt x="2613251" y="3443268"/>
                    <a:pt x="2420497" y="3624068"/>
                  </a:cubicBezTo>
                  <a:cubicBezTo>
                    <a:pt x="2227743" y="3804869"/>
                    <a:pt x="2281813" y="3771706"/>
                    <a:pt x="2199327" y="3829523"/>
                  </a:cubicBezTo>
                  <a:cubicBezTo>
                    <a:pt x="2074835" y="3916772"/>
                    <a:pt x="1923102" y="3949918"/>
                    <a:pt x="1775369" y="3973064"/>
                  </a:cubicBezTo>
                  <a:cubicBezTo>
                    <a:pt x="1653639" y="3992209"/>
                    <a:pt x="1531434" y="3988304"/>
                    <a:pt x="1410466" y="3964206"/>
                  </a:cubicBezTo>
                  <a:cubicBezTo>
                    <a:pt x="1311882" y="3944489"/>
                    <a:pt x="1216156" y="3911533"/>
                    <a:pt x="1125478" y="3868194"/>
                  </a:cubicBezTo>
                  <a:cubicBezTo>
                    <a:pt x="967077" y="3792565"/>
                    <a:pt x="833569" y="3688155"/>
                    <a:pt x="689995" y="3581015"/>
                  </a:cubicBezTo>
                  <a:cubicBezTo>
                    <a:pt x="546422" y="3473875"/>
                    <a:pt x="362621" y="3314014"/>
                    <a:pt x="264037" y="3225352"/>
                  </a:cubicBezTo>
                  <a:cubicBezTo>
                    <a:pt x="165453" y="3136690"/>
                    <a:pt x="133640" y="3094955"/>
                    <a:pt x="98492" y="3049044"/>
                  </a:cubicBezTo>
                  <a:cubicBezTo>
                    <a:pt x="67060" y="3008087"/>
                    <a:pt x="19340" y="2955223"/>
                    <a:pt x="6671" y="2904264"/>
                  </a:cubicBezTo>
                  <a:cubicBezTo>
                    <a:pt x="-6949" y="2849305"/>
                    <a:pt x="1433" y="2760341"/>
                    <a:pt x="21435" y="2744053"/>
                  </a:cubicBezTo>
                  <a:cubicBezTo>
                    <a:pt x="47915" y="2722432"/>
                    <a:pt x="80585" y="2709668"/>
                    <a:pt x="110399" y="2692999"/>
                  </a:cubicBezTo>
                  <a:cubicBezTo>
                    <a:pt x="131640" y="2681189"/>
                    <a:pt x="135164" y="2682427"/>
                    <a:pt x="141641" y="2705858"/>
                  </a:cubicBezTo>
                  <a:cubicBezTo>
                    <a:pt x="183646" y="2856639"/>
                    <a:pt x="233462" y="3021612"/>
                    <a:pt x="321663" y="3152581"/>
                  </a:cubicBezTo>
                  <a:cubicBezTo>
                    <a:pt x="375765" y="3232876"/>
                    <a:pt x="455585" y="3296980"/>
                    <a:pt x="554740" y="3253260"/>
                  </a:cubicBezTo>
                  <a:cubicBezTo>
                    <a:pt x="637608" y="3216779"/>
                    <a:pt x="701901" y="3144770"/>
                    <a:pt x="756194" y="3074666"/>
                  </a:cubicBezTo>
                  <a:cubicBezTo>
                    <a:pt x="890306" y="2901311"/>
                    <a:pt x="1004511" y="2698524"/>
                    <a:pt x="1066137" y="2487260"/>
                  </a:cubicBezTo>
                  <a:cubicBezTo>
                    <a:pt x="1092141" y="2397915"/>
                    <a:pt x="1100237" y="2320572"/>
                    <a:pt x="1072805" y="2230465"/>
                  </a:cubicBezTo>
                  <a:cubicBezTo>
                    <a:pt x="1068471" y="2185999"/>
                    <a:pt x="1045801" y="2231878"/>
                    <a:pt x="1040134" y="2220464"/>
                  </a:cubicBezTo>
                  <a:cubicBezTo>
                    <a:pt x="1042801" y="2200843"/>
                    <a:pt x="1042039" y="2184650"/>
                    <a:pt x="1038801" y="2161981"/>
                  </a:cubicBezTo>
                  <a:cubicBezTo>
                    <a:pt x="1066455" y="2174491"/>
                    <a:pt x="1129098" y="2245404"/>
                    <a:pt x="1206060" y="2295521"/>
                  </a:cubicBezTo>
                  <a:cubicBezTo>
                    <a:pt x="1283022" y="2345638"/>
                    <a:pt x="1386368" y="2460399"/>
                    <a:pt x="1500572" y="2462685"/>
                  </a:cubicBezTo>
                  <a:cubicBezTo>
                    <a:pt x="1560580" y="2463923"/>
                    <a:pt x="1615158" y="2449826"/>
                    <a:pt x="1670213" y="2427347"/>
                  </a:cubicBezTo>
                  <a:cubicBezTo>
                    <a:pt x="1724029" y="2405344"/>
                    <a:pt x="1787696" y="2369407"/>
                    <a:pt x="1834464" y="2334832"/>
                  </a:cubicBezTo>
                  <a:cubicBezTo>
                    <a:pt x="2077718" y="2183599"/>
                    <a:pt x="2294187" y="1906103"/>
                    <a:pt x="2425260" y="1776123"/>
                  </a:cubicBezTo>
                  <a:cubicBezTo>
                    <a:pt x="2556333" y="1646143"/>
                    <a:pt x="2557752" y="1630486"/>
                    <a:pt x="2620903" y="1554952"/>
                  </a:cubicBezTo>
                  <a:cubicBezTo>
                    <a:pt x="2680339" y="1483896"/>
                    <a:pt x="2735679" y="1408458"/>
                    <a:pt x="2795877" y="1338259"/>
                  </a:cubicBezTo>
                  <a:cubicBezTo>
                    <a:pt x="2860457" y="1245295"/>
                    <a:pt x="2896890" y="1180150"/>
                    <a:pt x="2963327" y="1043365"/>
                  </a:cubicBezTo>
                  <a:cubicBezTo>
                    <a:pt x="3029764" y="906580"/>
                    <a:pt x="3065733" y="636969"/>
                    <a:pt x="3194497" y="517547"/>
                  </a:cubicBezTo>
                  <a:cubicBezTo>
                    <a:pt x="3657477" y="266410"/>
                    <a:pt x="4043179" y="119716"/>
                    <a:pt x="4290379" y="0"/>
                  </a:cubicBezTo>
                </a:path>
              </a:pathLst>
            </a:custGeom>
            <a:solidFill>
              <a:srgbClr val="1B43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3">
              <a:extLst>
                <a:ext uri="{FF2B5EF4-FFF2-40B4-BE49-F238E27FC236}">
                  <a16:creationId xmlns:a16="http://schemas.microsoft.com/office/drawing/2014/main" id="{E0F5E580-0E26-A737-5C94-EFB695F377EE}"/>
                </a:ext>
              </a:extLst>
            </p:cNvPr>
            <p:cNvSpPr/>
            <p:nvPr/>
          </p:nvSpPr>
          <p:spPr>
            <a:xfrm>
              <a:off x="7719358" y="1791542"/>
              <a:ext cx="1268253" cy="2361525"/>
            </a:xfrm>
            <a:custGeom>
              <a:avLst/>
              <a:gdLst>
                <a:gd name="connsiteX0" fmla="*/ 1263396 w 1268253"/>
                <a:gd name="connsiteY0" fmla="*/ 1708526 h 2361525"/>
                <a:gd name="connsiteX1" fmla="*/ 1268063 w 1268253"/>
                <a:gd name="connsiteY1" fmla="*/ 1823683 h 2361525"/>
                <a:gd name="connsiteX2" fmla="*/ 1259491 w 1268253"/>
                <a:gd name="connsiteY2" fmla="*/ 1860164 h 2361525"/>
                <a:gd name="connsiteX3" fmla="*/ 1019747 w 1268253"/>
                <a:gd name="connsiteY3" fmla="*/ 2196206 h 2361525"/>
                <a:gd name="connsiteX4" fmla="*/ 896112 w 1268253"/>
                <a:gd name="connsiteY4" fmla="*/ 2290408 h 2361525"/>
                <a:gd name="connsiteX5" fmla="*/ 830389 w 1268253"/>
                <a:gd name="connsiteY5" fmla="*/ 2332318 h 2361525"/>
                <a:gd name="connsiteX6" fmla="*/ 777335 w 1268253"/>
                <a:gd name="connsiteY6" fmla="*/ 2358988 h 2361525"/>
                <a:gd name="connsiteX7" fmla="*/ 727520 w 1268253"/>
                <a:gd name="connsiteY7" fmla="*/ 2361274 h 2361525"/>
                <a:gd name="connsiteX8" fmla="*/ 624268 w 1268253"/>
                <a:gd name="connsiteY8" fmla="*/ 2358702 h 2361525"/>
                <a:gd name="connsiteX9" fmla="*/ 548259 w 1268253"/>
                <a:gd name="connsiteY9" fmla="*/ 2351749 h 2361525"/>
                <a:gd name="connsiteX10" fmla="*/ 480346 w 1268253"/>
                <a:gd name="connsiteY10" fmla="*/ 2281264 h 2361525"/>
                <a:gd name="connsiteX11" fmla="*/ 419290 w 1268253"/>
                <a:gd name="connsiteY11" fmla="*/ 2215065 h 2361525"/>
                <a:gd name="connsiteX12" fmla="*/ 157829 w 1268253"/>
                <a:gd name="connsiteY12" fmla="*/ 1889882 h 2361525"/>
                <a:gd name="connsiteX13" fmla="*/ 3429 w 1268253"/>
                <a:gd name="connsiteY13" fmla="*/ 1166077 h 2361525"/>
                <a:gd name="connsiteX14" fmla="*/ 1333 w 1268253"/>
                <a:gd name="connsiteY14" fmla="*/ 1041776 h 2361525"/>
                <a:gd name="connsiteX15" fmla="*/ 0 w 1268253"/>
                <a:gd name="connsiteY15" fmla="*/ 1023964 h 2361525"/>
                <a:gd name="connsiteX16" fmla="*/ 35814 w 1268253"/>
                <a:gd name="connsiteY16" fmla="*/ 963290 h 2361525"/>
                <a:gd name="connsiteX17" fmla="*/ 153162 w 1268253"/>
                <a:gd name="connsiteY17" fmla="*/ 772028 h 2361525"/>
                <a:gd name="connsiteX18" fmla="*/ 157639 w 1268253"/>
                <a:gd name="connsiteY18" fmla="*/ 754883 h 2361525"/>
                <a:gd name="connsiteX19" fmla="*/ 142208 w 1268253"/>
                <a:gd name="connsiteY19" fmla="*/ 581242 h 2361525"/>
                <a:gd name="connsiteX20" fmla="*/ 134207 w 1268253"/>
                <a:gd name="connsiteY20" fmla="*/ 492374 h 2361525"/>
                <a:gd name="connsiteX21" fmla="*/ 127635 w 1268253"/>
                <a:gd name="connsiteY21" fmla="*/ 419222 h 2361525"/>
                <a:gd name="connsiteX22" fmla="*/ 147066 w 1268253"/>
                <a:gd name="connsiteY22" fmla="*/ 399696 h 2361525"/>
                <a:gd name="connsiteX23" fmla="*/ 240125 w 1268253"/>
                <a:gd name="connsiteY23" fmla="*/ 334354 h 2361525"/>
                <a:gd name="connsiteX24" fmla="*/ 242697 w 1268253"/>
                <a:gd name="connsiteY24" fmla="*/ 225388 h 2361525"/>
                <a:gd name="connsiteX25" fmla="*/ 230219 w 1268253"/>
                <a:gd name="connsiteY25" fmla="*/ 138044 h 2361525"/>
                <a:gd name="connsiteX26" fmla="*/ 227552 w 1268253"/>
                <a:gd name="connsiteY26" fmla="*/ 64892 h 2361525"/>
                <a:gd name="connsiteX27" fmla="*/ 327755 w 1268253"/>
                <a:gd name="connsiteY27" fmla="*/ 7837 h 2361525"/>
                <a:gd name="connsiteX28" fmla="*/ 388715 w 1268253"/>
                <a:gd name="connsiteY28" fmla="*/ 122 h 2361525"/>
                <a:gd name="connsiteX29" fmla="*/ 404050 w 1268253"/>
                <a:gd name="connsiteY29" fmla="*/ 2789 h 2361525"/>
                <a:gd name="connsiteX30" fmla="*/ 551117 w 1268253"/>
                <a:gd name="connsiteY30" fmla="*/ 66321 h 2361525"/>
                <a:gd name="connsiteX31" fmla="*/ 689134 w 1268253"/>
                <a:gd name="connsiteY31" fmla="*/ 195099 h 2361525"/>
                <a:gd name="connsiteX32" fmla="*/ 711613 w 1268253"/>
                <a:gd name="connsiteY32" fmla="*/ 255392 h 2361525"/>
                <a:gd name="connsiteX33" fmla="*/ 711422 w 1268253"/>
                <a:gd name="connsiteY33" fmla="*/ 285681 h 2361525"/>
                <a:gd name="connsiteX34" fmla="*/ 693039 w 1268253"/>
                <a:gd name="connsiteY34" fmla="*/ 337497 h 2361525"/>
                <a:gd name="connsiteX35" fmla="*/ 725424 w 1268253"/>
                <a:gd name="connsiteY35" fmla="*/ 346927 h 2361525"/>
                <a:gd name="connsiteX36" fmla="*/ 729139 w 1268253"/>
                <a:gd name="connsiteY36" fmla="*/ 340450 h 2361525"/>
                <a:gd name="connsiteX37" fmla="*/ 775049 w 1268253"/>
                <a:gd name="connsiteY37" fmla="*/ 273680 h 2361525"/>
                <a:gd name="connsiteX38" fmla="*/ 826960 w 1268253"/>
                <a:gd name="connsiteY38" fmla="*/ 236913 h 2361525"/>
                <a:gd name="connsiteX39" fmla="*/ 848106 w 1268253"/>
                <a:gd name="connsiteY39" fmla="*/ 236913 h 2361525"/>
                <a:gd name="connsiteX40" fmla="*/ 919639 w 1268253"/>
                <a:gd name="connsiteY40" fmla="*/ 255106 h 2361525"/>
                <a:gd name="connsiteX41" fmla="*/ 940403 w 1268253"/>
                <a:gd name="connsiteY41" fmla="*/ 272918 h 2361525"/>
                <a:gd name="connsiteX42" fmla="*/ 1035463 w 1268253"/>
                <a:gd name="connsiteY42" fmla="*/ 455798 h 2361525"/>
                <a:gd name="connsiteX43" fmla="*/ 1176814 w 1268253"/>
                <a:gd name="connsiteY43" fmla="*/ 778124 h 2361525"/>
                <a:gd name="connsiteX44" fmla="*/ 1240060 w 1268253"/>
                <a:gd name="connsiteY44" fmla="*/ 930048 h 2361525"/>
                <a:gd name="connsiteX45" fmla="*/ 1243870 w 1268253"/>
                <a:gd name="connsiteY45" fmla="*/ 1074923 h 2361525"/>
                <a:gd name="connsiteX46" fmla="*/ 1252823 w 1268253"/>
                <a:gd name="connsiteY46" fmla="*/ 1489070 h 2361525"/>
                <a:gd name="connsiteX47" fmla="*/ 1263396 w 1268253"/>
                <a:gd name="connsiteY47" fmla="*/ 1708526 h 236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68253" h="2361525">
                  <a:moveTo>
                    <a:pt x="1263396" y="1708526"/>
                  </a:moveTo>
                  <a:cubicBezTo>
                    <a:pt x="1265396" y="1746912"/>
                    <a:pt x="1267111" y="1785393"/>
                    <a:pt x="1268063" y="1823683"/>
                  </a:cubicBezTo>
                  <a:cubicBezTo>
                    <a:pt x="1268921" y="1838352"/>
                    <a:pt x="1267016" y="1845972"/>
                    <a:pt x="1259491" y="1860164"/>
                  </a:cubicBezTo>
                  <a:cubicBezTo>
                    <a:pt x="1193578" y="1980084"/>
                    <a:pt x="1121378" y="2102670"/>
                    <a:pt x="1019747" y="2196206"/>
                  </a:cubicBezTo>
                  <a:cubicBezTo>
                    <a:pt x="981551" y="2231353"/>
                    <a:pt x="939355" y="2261833"/>
                    <a:pt x="896112" y="2290408"/>
                  </a:cubicBezTo>
                  <a:cubicBezTo>
                    <a:pt x="874490" y="2304696"/>
                    <a:pt x="852773" y="2319269"/>
                    <a:pt x="830389" y="2332318"/>
                  </a:cubicBezTo>
                  <a:cubicBezTo>
                    <a:pt x="814864" y="2341367"/>
                    <a:pt x="794957" y="2355178"/>
                    <a:pt x="777335" y="2358988"/>
                  </a:cubicBezTo>
                  <a:cubicBezTo>
                    <a:pt x="760952" y="2362512"/>
                    <a:pt x="744188" y="2361369"/>
                    <a:pt x="727520" y="2361274"/>
                  </a:cubicBezTo>
                  <a:cubicBezTo>
                    <a:pt x="693134" y="2360988"/>
                    <a:pt x="658654" y="2360131"/>
                    <a:pt x="624268" y="2358702"/>
                  </a:cubicBezTo>
                  <a:cubicBezTo>
                    <a:pt x="602361" y="2357750"/>
                    <a:pt x="567023" y="2363941"/>
                    <a:pt x="548259" y="2351749"/>
                  </a:cubicBezTo>
                  <a:cubicBezTo>
                    <a:pt x="522351" y="2334795"/>
                    <a:pt x="501586" y="2303743"/>
                    <a:pt x="480346" y="2281264"/>
                  </a:cubicBezTo>
                  <a:cubicBezTo>
                    <a:pt x="459772" y="2259452"/>
                    <a:pt x="439388" y="2237354"/>
                    <a:pt x="419290" y="2215065"/>
                  </a:cubicBezTo>
                  <a:cubicBezTo>
                    <a:pt x="326708" y="2112386"/>
                    <a:pt x="233077" y="2006277"/>
                    <a:pt x="157829" y="1889882"/>
                  </a:cubicBezTo>
                  <a:cubicBezTo>
                    <a:pt x="18955" y="1675093"/>
                    <a:pt x="7620" y="1414680"/>
                    <a:pt x="3429" y="1166077"/>
                  </a:cubicBezTo>
                  <a:cubicBezTo>
                    <a:pt x="2762" y="1124548"/>
                    <a:pt x="2858" y="1083114"/>
                    <a:pt x="1333" y="1041776"/>
                  </a:cubicBezTo>
                  <a:cubicBezTo>
                    <a:pt x="1143" y="1035870"/>
                    <a:pt x="2762" y="1029774"/>
                    <a:pt x="0" y="1023964"/>
                  </a:cubicBezTo>
                  <a:cubicBezTo>
                    <a:pt x="7239" y="1001009"/>
                    <a:pt x="23717" y="983483"/>
                    <a:pt x="35814" y="963290"/>
                  </a:cubicBezTo>
                  <a:cubicBezTo>
                    <a:pt x="74200" y="899091"/>
                    <a:pt x="113919" y="835655"/>
                    <a:pt x="153162" y="772028"/>
                  </a:cubicBezTo>
                  <a:cubicBezTo>
                    <a:pt x="156496" y="766599"/>
                    <a:pt x="158115" y="761265"/>
                    <a:pt x="157639" y="754883"/>
                  </a:cubicBezTo>
                  <a:cubicBezTo>
                    <a:pt x="152590" y="696971"/>
                    <a:pt x="147447" y="639154"/>
                    <a:pt x="142208" y="581242"/>
                  </a:cubicBezTo>
                  <a:cubicBezTo>
                    <a:pt x="139541" y="551619"/>
                    <a:pt x="136874" y="521997"/>
                    <a:pt x="134207" y="492374"/>
                  </a:cubicBezTo>
                  <a:cubicBezTo>
                    <a:pt x="132207" y="469990"/>
                    <a:pt x="124682" y="441320"/>
                    <a:pt x="127635" y="419222"/>
                  </a:cubicBezTo>
                  <a:cubicBezTo>
                    <a:pt x="129064" y="407792"/>
                    <a:pt x="139922" y="404934"/>
                    <a:pt x="147066" y="399696"/>
                  </a:cubicBezTo>
                  <a:cubicBezTo>
                    <a:pt x="177641" y="377312"/>
                    <a:pt x="209074" y="356071"/>
                    <a:pt x="240125" y="334354"/>
                  </a:cubicBezTo>
                  <a:cubicBezTo>
                    <a:pt x="269653" y="313685"/>
                    <a:pt x="247174" y="256821"/>
                    <a:pt x="242697" y="225388"/>
                  </a:cubicBezTo>
                  <a:cubicBezTo>
                    <a:pt x="238506" y="196242"/>
                    <a:pt x="234410" y="167190"/>
                    <a:pt x="230219" y="138044"/>
                  </a:cubicBezTo>
                  <a:cubicBezTo>
                    <a:pt x="227838" y="121280"/>
                    <a:pt x="212217" y="76703"/>
                    <a:pt x="227552" y="64892"/>
                  </a:cubicBezTo>
                  <a:cubicBezTo>
                    <a:pt x="258413" y="41270"/>
                    <a:pt x="290322" y="19839"/>
                    <a:pt x="327755" y="7837"/>
                  </a:cubicBezTo>
                  <a:cubicBezTo>
                    <a:pt x="347663" y="1455"/>
                    <a:pt x="367951" y="-545"/>
                    <a:pt x="388715" y="122"/>
                  </a:cubicBezTo>
                  <a:cubicBezTo>
                    <a:pt x="393383" y="3551"/>
                    <a:pt x="399288" y="-164"/>
                    <a:pt x="404050" y="2789"/>
                  </a:cubicBezTo>
                  <a:cubicBezTo>
                    <a:pt x="457581" y="13552"/>
                    <a:pt x="506825" y="34698"/>
                    <a:pt x="551117" y="66321"/>
                  </a:cubicBezTo>
                  <a:cubicBezTo>
                    <a:pt x="602647" y="103182"/>
                    <a:pt x="653510" y="140997"/>
                    <a:pt x="689134" y="195099"/>
                  </a:cubicBezTo>
                  <a:cubicBezTo>
                    <a:pt x="701230" y="213482"/>
                    <a:pt x="706755" y="234342"/>
                    <a:pt x="711613" y="255392"/>
                  </a:cubicBezTo>
                  <a:cubicBezTo>
                    <a:pt x="713422" y="265488"/>
                    <a:pt x="713899" y="275585"/>
                    <a:pt x="711422" y="285681"/>
                  </a:cubicBezTo>
                  <a:cubicBezTo>
                    <a:pt x="705326" y="302922"/>
                    <a:pt x="699230" y="320162"/>
                    <a:pt x="693039" y="337497"/>
                  </a:cubicBezTo>
                  <a:cubicBezTo>
                    <a:pt x="701040" y="341212"/>
                    <a:pt x="713804" y="351023"/>
                    <a:pt x="725424" y="346927"/>
                  </a:cubicBezTo>
                  <a:cubicBezTo>
                    <a:pt x="725710" y="344165"/>
                    <a:pt x="727615" y="342450"/>
                    <a:pt x="729139" y="340450"/>
                  </a:cubicBezTo>
                  <a:cubicBezTo>
                    <a:pt x="747713" y="320448"/>
                    <a:pt x="761429" y="297016"/>
                    <a:pt x="775049" y="273680"/>
                  </a:cubicBezTo>
                  <a:cubicBezTo>
                    <a:pt x="787051" y="253106"/>
                    <a:pt x="803434" y="240438"/>
                    <a:pt x="826960" y="236913"/>
                  </a:cubicBezTo>
                  <a:cubicBezTo>
                    <a:pt x="834009" y="234913"/>
                    <a:pt x="841058" y="234913"/>
                    <a:pt x="848106" y="236913"/>
                  </a:cubicBezTo>
                  <a:cubicBezTo>
                    <a:pt x="872204" y="242057"/>
                    <a:pt x="896207" y="247105"/>
                    <a:pt x="919639" y="255106"/>
                  </a:cubicBezTo>
                  <a:cubicBezTo>
                    <a:pt x="929545" y="258535"/>
                    <a:pt x="935831" y="264060"/>
                    <a:pt x="940403" y="272918"/>
                  </a:cubicBezTo>
                  <a:cubicBezTo>
                    <a:pt x="971836" y="333973"/>
                    <a:pt x="1001935" y="395886"/>
                    <a:pt x="1035463" y="455798"/>
                  </a:cubicBezTo>
                  <a:cubicBezTo>
                    <a:pt x="1093089" y="558763"/>
                    <a:pt x="1131570" y="669825"/>
                    <a:pt x="1176814" y="778124"/>
                  </a:cubicBezTo>
                  <a:cubicBezTo>
                    <a:pt x="1197959" y="828702"/>
                    <a:pt x="1219010" y="879375"/>
                    <a:pt x="1240060" y="930048"/>
                  </a:cubicBezTo>
                  <a:cubicBezTo>
                    <a:pt x="1250347" y="974815"/>
                    <a:pt x="1242727" y="1029108"/>
                    <a:pt x="1243870" y="1074923"/>
                  </a:cubicBezTo>
                  <a:cubicBezTo>
                    <a:pt x="1247299" y="1212940"/>
                    <a:pt x="1248918" y="1351053"/>
                    <a:pt x="1252823" y="1489070"/>
                  </a:cubicBezTo>
                  <a:cubicBezTo>
                    <a:pt x="1254824" y="1562317"/>
                    <a:pt x="1259586" y="1635469"/>
                    <a:pt x="1263396" y="1708526"/>
                  </a:cubicBezTo>
                  <a:close/>
                </a:path>
              </a:pathLst>
            </a:custGeom>
            <a:solidFill>
              <a:srgbClr val="FCC7A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3">
              <a:extLst>
                <a:ext uri="{FF2B5EF4-FFF2-40B4-BE49-F238E27FC236}">
                  <a16:creationId xmlns:a16="http://schemas.microsoft.com/office/drawing/2014/main" id="{8E46EFB8-BE29-9044-F18B-C137A56E38ED}"/>
                </a:ext>
              </a:extLst>
            </p:cNvPr>
            <p:cNvSpPr/>
            <p:nvPr/>
          </p:nvSpPr>
          <p:spPr>
            <a:xfrm>
              <a:off x="7150421" y="2172568"/>
              <a:ext cx="920790" cy="671398"/>
            </a:xfrm>
            <a:custGeom>
              <a:avLst/>
              <a:gdLst>
                <a:gd name="connsiteX0" fmla="*/ 335003 w 920790"/>
                <a:gd name="connsiteY0" fmla="*/ 434816 h 671398"/>
                <a:gd name="connsiteX1" fmla="*/ 794774 w 920790"/>
                <a:gd name="connsiteY1" fmla="*/ 86011 h 671398"/>
                <a:gd name="connsiteX2" fmla="*/ 885738 w 920790"/>
                <a:gd name="connsiteY2" fmla="*/ 18383 h 671398"/>
                <a:gd name="connsiteX3" fmla="*/ 920790 w 920790"/>
                <a:gd name="connsiteY3" fmla="*/ 0 h 671398"/>
                <a:gd name="connsiteX4" fmla="*/ 904026 w 920790"/>
                <a:gd name="connsiteY4" fmla="*/ 17621 h 671398"/>
                <a:gd name="connsiteX5" fmla="*/ 726766 w 920790"/>
                <a:gd name="connsiteY5" fmla="*/ 178498 h 671398"/>
                <a:gd name="connsiteX6" fmla="*/ 170030 w 920790"/>
                <a:gd name="connsiteY6" fmla="*/ 665798 h 671398"/>
                <a:gd name="connsiteX7" fmla="*/ 147360 w 920790"/>
                <a:gd name="connsiteY7" fmla="*/ 664559 h 671398"/>
                <a:gd name="connsiteX8" fmla="*/ 8867 w 920790"/>
                <a:gd name="connsiteY8" fmla="*/ 509778 h 671398"/>
                <a:gd name="connsiteX9" fmla="*/ 1247 w 920790"/>
                <a:gd name="connsiteY9" fmla="*/ 495300 h 671398"/>
                <a:gd name="connsiteX10" fmla="*/ 18296 w 920790"/>
                <a:gd name="connsiteY10" fmla="*/ 499777 h 671398"/>
                <a:gd name="connsiteX11" fmla="*/ 135835 w 920790"/>
                <a:gd name="connsiteY11" fmla="*/ 569405 h 671398"/>
                <a:gd name="connsiteX12" fmla="*/ 169458 w 920790"/>
                <a:gd name="connsiteY12" fmla="*/ 566928 h 671398"/>
                <a:gd name="connsiteX13" fmla="*/ 335003 w 920790"/>
                <a:gd name="connsiteY13" fmla="*/ 434816 h 671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20790" h="671398">
                  <a:moveTo>
                    <a:pt x="335003" y="434816"/>
                  </a:moveTo>
                  <a:cubicBezTo>
                    <a:pt x="486450" y="316230"/>
                    <a:pt x="640755" y="200977"/>
                    <a:pt x="794774" y="86011"/>
                  </a:cubicBezTo>
                  <a:cubicBezTo>
                    <a:pt x="825064" y="63437"/>
                    <a:pt x="855353" y="40862"/>
                    <a:pt x="885738" y="18383"/>
                  </a:cubicBezTo>
                  <a:cubicBezTo>
                    <a:pt x="896120" y="10668"/>
                    <a:pt x="906503" y="2667"/>
                    <a:pt x="920790" y="0"/>
                  </a:cubicBezTo>
                  <a:cubicBezTo>
                    <a:pt x="915170" y="5905"/>
                    <a:pt x="909836" y="12001"/>
                    <a:pt x="904026" y="17621"/>
                  </a:cubicBezTo>
                  <a:cubicBezTo>
                    <a:pt x="846590" y="73057"/>
                    <a:pt x="786488" y="125540"/>
                    <a:pt x="726766" y="178498"/>
                  </a:cubicBezTo>
                  <a:cubicBezTo>
                    <a:pt x="542267" y="342138"/>
                    <a:pt x="357672" y="505873"/>
                    <a:pt x="170030" y="665798"/>
                  </a:cubicBezTo>
                  <a:cubicBezTo>
                    <a:pt x="161267" y="673322"/>
                    <a:pt x="155456" y="673608"/>
                    <a:pt x="147360" y="664559"/>
                  </a:cubicBezTo>
                  <a:cubicBezTo>
                    <a:pt x="101354" y="612743"/>
                    <a:pt x="54396" y="561880"/>
                    <a:pt x="8867" y="509778"/>
                  </a:cubicBezTo>
                  <a:cubicBezTo>
                    <a:pt x="5152" y="505492"/>
                    <a:pt x="-3135" y="500539"/>
                    <a:pt x="1247" y="495300"/>
                  </a:cubicBezTo>
                  <a:cubicBezTo>
                    <a:pt x="6390" y="489109"/>
                    <a:pt x="13153" y="496634"/>
                    <a:pt x="18296" y="499777"/>
                  </a:cubicBezTo>
                  <a:cubicBezTo>
                    <a:pt x="57444" y="523113"/>
                    <a:pt x="97163" y="545306"/>
                    <a:pt x="135835" y="569405"/>
                  </a:cubicBezTo>
                  <a:cubicBezTo>
                    <a:pt x="148979" y="577596"/>
                    <a:pt x="158028" y="576263"/>
                    <a:pt x="169458" y="566928"/>
                  </a:cubicBezTo>
                  <a:cubicBezTo>
                    <a:pt x="224132" y="522256"/>
                    <a:pt x="279377" y="478346"/>
                    <a:pt x="335003" y="434816"/>
                  </a:cubicBezTo>
                  <a:close/>
                </a:path>
              </a:pathLst>
            </a:custGeom>
            <a:solidFill>
              <a:srgbClr val="ED22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67" name="Graphic 3">
              <a:extLst>
                <a:ext uri="{FF2B5EF4-FFF2-40B4-BE49-F238E27FC236}">
                  <a16:creationId xmlns:a16="http://schemas.microsoft.com/office/drawing/2014/main" id="{ED9EF58C-5591-74DC-3AD7-7C97F635C8F1}"/>
                </a:ext>
              </a:extLst>
            </p:cNvPr>
            <p:cNvSpPr/>
            <p:nvPr/>
          </p:nvSpPr>
          <p:spPr>
            <a:xfrm>
              <a:off x="8178082" y="2094036"/>
              <a:ext cx="267366" cy="191772"/>
            </a:xfrm>
            <a:custGeom>
              <a:avLst/>
              <a:gdLst>
                <a:gd name="connsiteX0" fmla="*/ 267367 w 267366"/>
                <a:gd name="connsiteY0" fmla="*/ 44624 h 191772"/>
                <a:gd name="connsiteX1" fmla="*/ 230124 w 267366"/>
                <a:gd name="connsiteY1" fmla="*/ 154542 h 191772"/>
                <a:gd name="connsiteX2" fmla="*/ 174117 w 267366"/>
                <a:gd name="connsiteY2" fmla="*/ 181688 h 191772"/>
                <a:gd name="connsiteX3" fmla="*/ 44577 w 267366"/>
                <a:gd name="connsiteY3" fmla="*/ 106631 h 191772"/>
                <a:gd name="connsiteX4" fmla="*/ 0 w 267366"/>
                <a:gd name="connsiteY4" fmla="*/ 52625 h 191772"/>
                <a:gd name="connsiteX5" fmla="*/ 11906 w 267366"/>
                <a:gd name="connsiteY5" fmla="*/ 10238 h 191772"/>
                <a:gd name="connsiteX6" fmla="*/ 36862 w 267366"/>
                <a:gd name="connsiteY6" fmla="*/ 713 h 191772"/>
                <a:gd name="connsiteX7" fmla="*/ 39910 w 267366"/>
                <a:gd name="connsiteY7" fmla="*/ 332 h 191772"/>
                <a:gd name="connsiteX8" fmla="*/ 225457 w 267366"/>
                <a:gd name="connsiteY8" fmla="*/ 33384 h 191772"/>
                <a:gd name="connsiteX9" fmla="*/ 267367 w 267366"/>
                <a:gd name="connsiteY9" fmla="*/ 44624 h 191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7366" h="191772">
                  <a:moveTo>
                    <a:pt x="267367" y="44624"/>
                  </a:moveTo>
                  <a:cubicBezTo>
                    <a:pt x="260985" y="52815"/>
                    <a:pt x="230791" y="151589"/>
                    <a:pt x="230124" y="154542"/>
                  </a:cubicBezTo>
                  <a:cubicBezTo>
                    <a:pt x="222694" y="188070"/>
                    <a:pt x="214027" y="203405"/>
                    <a:pt x="174117" y="181688"/>
                  </a:cubicBezTo>
                  <a:cubicBezTo>
                    <a:pt x="130302" y="157781"/>
                    <a:pt x="84487" y="137207"/>
                    <a:pt x="44577" y="106631"/>
                  </a:cubicBezTo>
                  <a:cubicBezTo>
                    <a:pt x="25718" y="92153"/>
                    <a:pt x="7525" y="76723"/>
                    <a:pt x="0" y="52625"/>
                  </a:cubicBezTo>
                  <a:cubicBezTo>
                    <a:pt x="0" y="36432"/>
                    <a:pt x="4286" y="20144"/>
                    <a:pt x="11906" y="10238"/>
                  </a:cubicBezTo>
                  <a:cubicBezTo>
                    <a:pt x="18860" y="3476"/>
                    <a:pt x="28194" y="3190"/>
                    <a:pt x="36862" y="713"/>
                  </a:cubicBezTo>
                  <a:cubicBezTo>
                    <a:pt x="37814" y="-49"/>
                    <a:pt x="38767" y="-239"/>
                    <a:pt x="39910" y="332"/>
                  </a:cubicBezTo>
                  <a:cubicBezTo>
                    <a:pt x="104013" y="-1001"/>
                    <a:pt x="164497" y="17192"/>
                    <a:pt x="225457" y="33384"/>
                  </a:cubicBezTo>
                  <a:cubicBezTo>
                    <a:pt x="228410" y="34241"/>
                    <a:pt x="261080" y="44338"/>
                    <a:pt x="267367" y="4462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3">
              <a:extLst>
                <a:ext uri="{FF2B5EF4-FFF2-40B4-BE49-F238E27FC236}">
                  <a16:creationId xmlns:a16="http://schemas.microsoft.com/office/drawing/2014/main" id="{4C1EC3F0-B863-80E8-8316-ECC85C811AC3}"/>
                </a:ext>
              </a:extLst>
            </p:cNvPr>
            <p:cNvSpPr/>
            <p:nvPr/>
          </p:nvSpPr>
          <p:spPr>
            <a:xfrm>
              <a:off x="9482150" y="3794366"/>
              <a:ext cx="13430" cy="3286"/>
            </a:xfrm>
            <a:custGeom>
              <a:avLst/>
              <a:gdLst>
                <a:gd name="connsiteX0" fmla="*/ 13430 w 13430"/>
                <a:gd name="connsiteY0" fmla="*/ 1834 h 3286"/>
                <a:gd name="connsiteX1" fmla="*/ 0 w 13430"/>
                <a:gd name="connsiteY1" fmla="*/ 1453 h 3286"/>
                <a:gd name="connsiteX2" fmla="*/ 13430 w 13430"/>
                <a:gd name="connsiteY2" fmla="*/ 1834 h 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0" h="3286">
                  <a:moveTo>
                    <a:pt x="13430" y="1834"/>
                  </a:moveTo>
                  <a:cubicBezTo>
                    <a:pt x="8668" y="3643"/>
                    <a:pt x="4667" y="4024"/>
                    <a:pt x="0" y="1453"/>
                  </a:cubicBezTo>
                  <a:cubicBezTo>
                    <a:pt x="4763" y="-357"/>
                    <a:pt x="8763" y="-738"/>
                    <a:pt x="13430" y="1834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3">
              <a:extLst>
                <a:ext uri="{FF2B5EF4-FFF2-40B4-BE49-F238E27FC236}">
                  <a16:creationId xmlns:a16="http://schemas.microsoft.com/office/drawing/2014/main" id="{82DB0524-2ABA-4280-607C-18A206035217}"/>
                </a:ext>
              </a:extLst>
            </p:cNvPr>
            <p:cNvSpPr/>
            <p:nvPr/>
          </p:nvSpPr>
          <p:spPr>
            <a:xfrm>
              <a:off x="8108169" y="1791616"/>
              <a:ext cx="15335" cy="3189"/>
            </a:xfrm>
            <a:custGeom>
              <a:avLst/>
              <a:gdLst>
                <a:gd name="connsiteX0" fmla="*/ 15335 w 15335"/>
                <a:gd name="connsiteY0" fmla="*/ 2905 h 3189"/>
                <a:gd name="connsiteX1" fmla="*/ 0 w 15335"/>
                <a:gd name="connsiteY1" fmla="*/ 238 h 3189"/>
                <a:gd name="connsiteX2" fmla="*/ 15335 w 15335"/>
                <a:gd name="connsiteY2" fmla="*/ 2905 h 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35" h="3189">
                  <a:moveTo>
                    <a:pt x="15335" y="2905"/>
                  </a:moveTo>
                  <a:cubicBezTo>
                    <a:pt x="10096" y="2715"/>
                    <a:pt x="4477" y="4715"/>
                    <a:pt x="0" y="238"/>
                  </a:cubicBezTo>
                  <a:cubicBezTo>
                    <a:pt x="5144" y="810"/>
                    <a:pt x="10858" y="-1857"/>
                    <a:pt x="15335" y="2905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3">
              <a:extLst>
                <a:ext uri="{FF2B5EF4-FFF2-40B4-BE49-F238E27FC236}">
                  <a16:creationId xmlns:a16="http://schemas.microsoft.com/office/drawing/2014/main" id="{2D1AD20D-60C9-D6AB-7505-72DA1118AD3D}"/>
                </a:ext>
              </a:extLst>
            </p:cNvPr>
            <p:cNvSpPr/>
            <p:nvPr/>
          </p:nvSpPr>
          <p:spPr>
            <a:xfrm>
              <a:off x="8402358" y="2337827"/>
              <a:ext cx="295656" cy="1092326"/>
            </a:xfrm>
            <a:custGeom>
              <a:avLst/>
              <a:gdLst>
                <a:gd name="connsiteX0" fmla="*/ 53092 w 295656"/>
                <a:gd name="connsiteY0" fmla="*/ 1092327 h 1092326"/>
                <a:gd name="connsiteX1" fmla="*/ 7372 w 295656"/>
                <a:gd name="connsiteY1" fmla="*/ 987457 h 1092326"/>
                <a:gd name="connsiteX2" fmla="*/ 19278 w 295656"/>
                <a:gd name="connsiteY2" fmla="*/ 938213 h 1092326"/>
                <a:gd name="connsiteX3" fmla="*/ 89382 w 295656"/>
                <a:gd name="connsiteY3" fmla="*/ 829628 h 1092326"/>
                <a:gd name="connsiteX4" fmla="*/ 78714 w 295656"/>
                <a:gd name="connsiteY4" fmla="*/ 710279 h 1092326"/>
                <a:gd name="connsiteX5" fmla="*/ 51187 w 295656"/>
                <a:gd name="connsiteY5" fmla="*/ 612838 h 1092326"/>
                <a:gd name="connsiteX6" fmla="*/ 56426 w 295656"/>
                <a:gd name="connsiteY6" fmla="*/ 588359 h 1092326"/>
                <a:gd name="connsiteX7" fmla="*/ 106337 w 295656"/>
                <a:gd name="connsiteY7" fmla="*/ 510826 h 1092326"/>
                <a:gd name="connsiteX8" fmla="*/ 80143 w 295656"/>
                <a:gd name="connsiteY8" fmla="*/ 408242 h 1092326"/>
                <a:gd name="connsiteX9" fmla="*/ 28422 w 295656"/>
                <a:gd name="connsiteY9" fmla="*/ 375190 h 1092326"/>
                <a:gd name="connsiteX10" fmla="*/ 75476 w 295656"/>
                <a:gd name="connsiteY10" fmla="*/ 375475 h 1092326"/>
                <a:gd name="connsiteX11" fmla="*/ 206349 w 295656"/>
                <a:gd name="connsiteY11" fmla="*/ 366236 h 1092326"/>
                <a:gd name="connsiteX12" fmla="*/ 256641 w 295656"/>
                <a:gd name="connsiteY12" fmla="*/ 295275 h 1092326"/>
                <a:gd name="connsiteX13" fmla="*/ 218732 w 295656"/>
                <a:gd name="connsiteY13" fmla="*/ 201740 h 1092326"/>
                <a:gd name="connsiteX14" fmla="*/ 150628 w 295656"/>
                <a:gd name="connsiteY14" fmla="*/ 137065 h 1092326"/>
                <a:gd name="connsiteX15" fmla="*/ 116814 w 295656"/>
                <a:gd name="connsiteY15" fmla="*/ 80010 h 1092326"/>
                <a:gd name="connsiteX16" fmla="*/ 88716 w 295656"/>
                <a:gd name="connsiteY16" fmla="*/ 0 h 1092326"/>
                <a:gd name="connsiteX17" fmla="*/ 105003 w 295656"/>
                <a:gd name="connsiteY17" fmla="*/ 23431 h 1092326"/>
                <a:gd name="connsiteX18" fmla="*/ 127387 w 295656"/>
                <a:gd name="connsiteY18" fmla="*/ 62770 h 1092326"/>
                <a:gd name="connsiteX19" fmla="*/ 232257 w 295656"/>
                <a:gd name="connsiteY19" fmla="*/ 166021 h 1092326"/>
                <a:gd name="connsiteX20" fmla="*/ 289312 w 295656"/>
                <a:gd name="connsiteY20" fmla="*/ 231172 h 1092326"/>
                <a:gd name="connsiteX21" fmla="*/ 269691 w 295656"/>
                <a:gd name="connsiteY21" fmla="*/ 334899 h 1092326"/>
                <a:gd name="connsiteX22" fmla="*/ 172631 w 295656"/>
                <a:gd name="connsiteY22" fmla="*/ 466058 h 1092326"/>
                <a:gd name="connsiteX23" fmla="*/ 163106 w 295656"/>
                <a:gd name="connsiteY23" fmla="*/ 486442 h 1092326"/>
                <a:gd name="connsiteX24" fmla="*/ 134340 w 295656"/>
                <a:gd name="connsiteY24" fmla="*/ 614648 h 1092326"/>
                <a:gd name="connsiteX25" fmla="*/ 129483 w 295656"/>
                <a:gd name="connsiteY25" fmla="*/ 686848 h 1092326"/>
                <a:gd name="connsiteX26" fmla="*/ 128911 w 295656"/>
                <a:gd name="connsiteY26" fmla="*/ 829628 h 1092326"/>
                <a:gd name="connsiteX27" fmla="*/ 121863 w 295656"/>
                <a:gd name="connsiteY27" fmla="*/ 860108 h 1092326"/>
                <a:gd name="connsiteX28" fmla="*/ 71856 w 295656"/>
                <a:gd name="connsiteY28" fmla="*/ 959072 h 1092326"/>
                <a:gd name="connsiteX29" fmla="*/ 58998 w 295656"/>
                <a:gd name="connsiteY29" fmla="*/ 1014222 h 1092326"/>
                <a:gd name="connsiteX30" fmla="*/ 53092 w 295656"/>
                <a:gd name="connsiteY30" fmla="*/ 1092327 h 109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5656" h="1092326">
                  <a:moveTo>
                    <a:pt x="53092" y="1092327"/>
                  </a:moveTo>
                  <a:cubicBezTo>
                    <a:pt x="37757" y="1057370"/>
                    <a:pt x="21945" y="1022699"/>
                    <a:pt x="7372" y="987457"/>
                  </a:cubicBezTo>
                  <a:cubicBezTo>
                    <a:pt x="-4344" y="959168"/>
                    <a:pt x="-3296" y="959358"/>
                    <a:pt x="19278" y="938213"/>
                  </a:cubicBezTo>
                  <a:cubicBezTo>
                    <a:pt x="51663" y="907923"/>
                    <a:pt x="81381" y="876014"/>
                    <a:pt x="89382" y="829628"/>
                  </a:cubicBezTo>
                  <a:cubicBezTo>
                    <a:pt x="96431" y="788670"/>
                    <a:pt x="87954" y="749332"/>
                    <a:pt x="78714" y="710279"/>
                  </a:cubicBezTo>
                  <a:cubicBezTo>
                    <a:pt x="70999" y="677418"/>
                    <a:pt x="61379" y="645033"/>
                    <a:pt x="51187" y="612838"/>
                  </a:cubicBezTo>
                  <a:cubicBezTo>
                    <a:pt x="47853" y="602456"/>
                    <a:pt x="50520" y="595789"/>
                    <a:pt x="56426" y="588359"/>
                  </a:cubicBezTo>
                  <a:cubicBezTo>
                    <a:pt x="75571" y="564166"/>
                    <a:pt x="92621" y="538543"/>
                    <a:pt x="106337" y="510826"/>
                  </a:cubicBezTo>
                  <a:cubicBezTo>
                    <a:pt x="128625" y="466058"/>
                    <a:pt x="121101" y="436721"/>
                    <a:pt x="80143" y="408242"/>
                  </a:cubicBezTo>
                  <a:cubicBezTo>
                    <a:pt x="63570" y="396716"/>
                    <a:pt x="46520" y="386048"/>
                    <a:pt x="28422" y="375190"/>
                  </a:cubicBezTo>
                  <a:cubicBezTo>
                    <a:pt x="44139" y="375190"/>
                    <a:pt x="59855" y="374809"/>
                    <a:pt x="75476" y="375475"/>
                  </a:cubicBezTo>
                  <a:cubicBezTo>
                    <a:pt x="123672" y="377381"/>
                    <a:pt x="162153" y="377762"/>
                    <a:pt x="206349" y="366236"/>
                  </a:cubicBezTo>
                  <a:cubicBezTo>
                    <a:pt x="232638" y="359378"/>
                    <a:pt x="253593" y="323564"/>
                    <a:pt x="256641" y="295275"/>
                  </a:cubicBezTo>
                  <a:cubicBezTo>
                    <a:pt x="259499" y="268796"/>
                    <a:pt x="252546" y="240221"/>
                    <a:pt x="218732" y="201740"/>
                  </a:cubicBezTo>
                  <a:cubicBezTo>
                    <a:pt x="195777" y="179546"/>
                    <a:pt x="174155" y="158591"/>
                    <a:pt x="150628" y="137065"/>
                  </a:cubicBezTo>
                  <a:cubicBezTo>
                    <a:pt x="133959" y="121825"/>
                    <a:pt x="123958" y="100965"/>
                    <a:pt x="116814" y="80010"/>
                  </a:cubicBezTo>
                  <a:cubicBezTo>
                    <a:pt x="107670" y="53435"/>
                    <a:pt x="97098" y="27337"/>
                    <a:pt x="88716" y="0"/>
                  </a:cubicBezTo>
                  <a:cubicBezTo>
                    <a:pt x="94145" y="7810"/>
                    <a:pt x="99669" y="15621"/>
                    <a:pt x="105003" y="23431"/>
                  </a:cubicBezTo>
                  <a:cubicBezTo>
                    <a:pt x="113671" y="37624"/>
                    <a:pt x="121386" y="51721"/>
                    <a:pt x="127387" y="62770"/>
                  </a:cubicBezTo>
                  <a:cubicBezTo>
                    <a:pt x="152914" y="109442"/>
                    <a:pt x="187680" y="137065"/>
                    <a:pt x="232257" y="166021"/>
                  </a:cubicBezTo>
                  <a:cubicBezTo>
                    <a:pt x="255784" y="181261"/>
                    <a:pt x="277977" y="204216"/>
                    <a:pt x="289312" y="231172"/>
                  </a:cubicBezTo>
                  <a:cubicBezTo>
                    <a:pt x="305314" y="269558"/>
                    <a:pt x="288169" y="302419"/>
                    <a:pt x="269691" y="334899"/>
                  </a:cubicBezTo>
                  <a:cubicBezTo>
                    <a:pt x="242735" y="382429"/>
                    <a:pt x="207969" y="424529"/>
                    <a:pt x="172631" y="466058"/>
                  </a:cubicBezTo>
                  <a:cubicBezTo>
                    <a:pt x="167487" y="472154"/>
                    <a:pt x="164725" y="479108"/>
                    <a:pt x="163106" y="486442"/>
                  </a:cubicBezTo>
                  <a:cubicBezTo>
                    <a:pt x="153295" y="529114"/>
                    <a:pt x="143865" y="571881"/>
                    <a:pt x="134340" y="614648"/>
                  </a:cubicBezTo>
                  <a:cubicBezTo>
                    <a:pt x="129102" y="638461"/>
                    <a:pt x="130530" y="662845"/>
                    <a:pt x="129483" y="686848"/>
                  </a:cubicBezTo>
                  <a:cubicBezTo>
                    <a:pt x="127292" y="734378"/>
                    <a:pt x="128530" y="782003"/>
                    <a:pt x="128911" y="829628"/>
                  </a:cubicBezTo>
                  <a:cubicBezTo>
                    <a:pt x="129006" y="840581"/>
                    <a:pt x="126911" y="850297"/>
                    <a:pt x="121863" y="860108"/>
                  </a:cubicBezTo>
                  <a:cubicBezTo>
                    <a:pt x="104908" y="892969"/>
                    <a:pt x="89097" y="926401"/>
                    <a:pt x="71856" y="959072"/>
                  </a:cubicBezTo>
                  <a:cubicBezTo>
                    <a:pt x="62617" y="976598"/>
                    <a:pt x="58045" y="994886"/>
                    <a:pt x="58998" y="1014222"/>
                  </a:cubicBezTo>
                  <a:cubicBezTo>
                    <a:pt x="60236" y="1040225"/>
                    <a:pt x="54426" y="1065848"/>
                    <a:pt x="53092" y="1092327"/>
                  </a:cubicBezTo>
                  <a:close/>
                </a:path>
              </a:pathLst>
            </a:custGeom>
            <a:solidFill>
              <a:srgbClr val="DFAF9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3">
              <a:extLst>
                <a:ext uri="{FF2B5EF4-FFF2-40B4-BE49-F238E27FC236}">
                  <a16:creationId xmlns:a16="http://schemas.microsoft.com/office/drawing/2014/main" id="{C32A161A-33B7-92C9-7D3C-88D0FB585B20}"/>
                </a:ext>
              </a:extLst>
            </p:cNvPr>
            <p:cNvSpPr/>
            <p:nvPr/>
          </p:nvSpPr>
          <p:spPr>
            <a:xfrm>
              <a:off x="8017871" y="2388199"/>
              <a:ext cx="396906" cy="296813"/>
            </a:xfrm>
            <a:custGeom>
              <a:avLst/>
              <a:gdLst>
                <a:gd name="connsiteX0" fmla="*/ 396907 w 396906"/>
                <a:gd name="connsiteY0" fmla="*/ 296814 h 296813"/>
                <a:gd name="connsiteX1" fmla="*/ 351758 w 396906"/>
                <a:gd name="connsiteY1" fmla="*/ 258238 h 296813"/>
                <a:gd name="connsiteX2" fmla="*/ 210026 w 396906"/>
                <a:gd name="connsiteY2" fmla="*/ 123649 h 296813"/>
                <a:gd name="connsiteX3" fmla="*/ 108776 w 396906"/>
                <a:gd name="connsiteY3" fmla="*/ 27923 h 296813"/>
                <a:gd name="connsiteX4" fmla="*/ 90202 w 396906"/>
                <a:gd name="connsiteY4" fmla="*/ 23827 h 296813"/>
                <a:gd name="connsiteX5" fmla="*/ 11525 w 396906"/>
                <a:gd name="connsiteY5" fmla="*/ 51164 h 296813"/>
                <a:gd name="connsiteX6" fmla="*/ 0 w 396906"/>
                <a:gd name="connsiteY6" fmla="*/ 51831 h 296813"/>
                <a:gd name="connsiteX7" fmla="*/ 113729 w 396906"/>
                <a:gd name="connsiteY7" fmla="*/ 7444 h 296813"/>
                <a:gd name="connsiteX8" fmla="*/ 168688 w 396906"/>
                <a:gd name="connsiteY8" fmla="*/ 23732 h 296813"/>
                <a:gd name="connsiteX9" fmla="*/ 297752 w 396906"/>
                <a:gd name="connsiteY9" fmla="*/ 177751 h 296813"/>
                <a:gd name="connsiteX10" fmla="*/ 396907 w 396906"/>
                <a:gd name="connsiteY10" fmla="*/ 296814 h 29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6906" h="296813">
                  <a:moveTo>
                    <a:pt x="396907" y="296814"/>
                  </a:moveTo>
                  <a:cubicBezTo>
                    <a:pt x="380524" y="285098"/>
                    <a:pt x="366141" y="271668"/>
                    <a:pt x="351758" y="258238"/>
                  </a:cubicBezTo>
                  <a:cubicBezTo>
                    <a:pt x="304038" y="213851"/>
                    <a:pt x="257651" y="168036"/>
                    <a:pt x="210026" y="123649"/>
                  </a:cubicBezTo>
                  <a:cubicBezTo>
                    <a:pt x="176022" y="92026"/>
                    <a:pt x="141351" y="61070"/>
                    <a:pt x="108776" y="27923"/>
                  </a:cubicBezTo>
                  <a:cubicBezTo>
                    <a:pt x="102775" y="21827"/>
                    <a:pt x="97727" y="21160"/>
                    <a:pt x="90202" y="23827"/>
                  </a:cubicBezTo>
                  <a:cubicBezTo>
                    <a:pt x="64103" y="33257"/>
                    <a:pt x="37814" y="42115"/>
                    <a:pt x="11525" y="51164"/>
                  </a:cubicBezTo>
                  <a:cubicBezTo>
                    <a:pt x="8382" y="52212"/>
                    <a:pt x="5334" y="54879"/>
                    <a:pt x="0" y="51831"/>
                  </a:cubicBezTo>
                  <a:cubicBezTo>
                    <a:pt x="38767" y="36591"/>
                    <a:pt x="76010" y="21446"/>
                    <a:pt x="113729" y="7444"/>
                  </a:cubicBezTo>
                  <a:cubicBezTo>
                    <a:pt x="146399" y="-4748"/>
                    <a:pt x="146114" y="-3700"/>
                    <a:pt x="168688" y="23732"/>
                  </a:cubicBezTo>
                  <a:cubicBezTo>
                    <a:pt x="211360" y="75358"/>
                    <a:pt x="254794" y="126316"/>
                    <a:pt x="297752" y="177751"/>
                  </a:cubicBezTo>
                  <a:cubicBezTo>
                    <a:pt x="330994" y="217280"/>
                    <a:pt x="363950" y="257095"/>
                    <a:pt x="396907" y="296814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3">
              <a:extLst>
                <a:ext uri="{FF2B5EF4-FFF2-40B4-BE49-F238E27FC236}">
                  <a16:creationId xmlns:a16="http://schemas.microsoft.com/office/drawing/2014/main" id="{BAF8E32C-59AB-42E5-1AB2-C4A385C80514}"/>
                </a:ext>
              </a:extLst>
            </p:cNvPr>
            <p:cNvSpPr/>
            <p:nvPr/>
          </p:nvSpPr>
          <p:spPr>
            <a:xfrm>
              <a:off x="8112397" y="3114972"/>
              <a:ext cx="78047" cy="147317"/>
            </a:xfrm>
            <a:custGeom>
              <a:avLst/>
              <a:gdLst>
                <a:gd name="connsiteX0" fmla="*/ 44444 w 78047"/>
                <a:gd name="connsiteY0" fmla="*/ 0 h 147317"/>
                <a:gd name="connsiteX1" fmla="*/ 67114 w 78047"/>
                <a:gd name="connsiteY1" fmla="*/ 113729 h 147317"/>
                <a:gd name="connsiteX2" fmla="*/ 77115 w 78047"/>
                <a:gd name="connsiteY2" fmla="*/ 137446 h 147317"/>
                <a:gd name="connsiteX3" fmla="*/ 76258 w 78047"/>
                <a:gd name="connsiteY3" fmla="*/ 145923 h 147317"/>
                <a:gd name="connsiteX4" fmla="*/ 67876 w 78047"/>
                <a:gd name="connsiteY4" fmla="*/ 145637 h 147317"/>
                <a:gd name="connsiteX5" fmla="*/ 7297 w 78047"/>
                <a:gd name="connsiteY5" fmla="*/ 98870 h 147317"/>
                <a:gd name="connsiteX6" fmla="*/ 1201 w 78047"/>
                <a:gd name="connsiteY6" fmla="*/ 69056 h 147317"/>
                <a:gd name="connsiteX7" fmla="*/ 44444 w 78047"/>
                <a:gd name="connsiteY7" fmla="*/ 0 h 14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47" h="147317">
                  <a:moveTo>
                    <a:pt x="44444" y="0"/>
                  </a:moveTo>
                  <a:cubicBezTo>
                    <a:pt x="34538" y="42196"/>
                    <a:pt x="51778" y="77724"/>
                    <a:pt x="67114" y="113729"/>
                  </a:cubicBezTo>
                  <a:cubicBezTo>
                    <a:pt x="70447" y="121634"/>
                    <a:pt x="73972" y="129445"/>
                    <a:pt x="77115" y="137446"/>
                  </a:cubicBezTo>
                  <a:cubicBezTo>
                    <a:pt x="78258" y="140303"/>
                    <a:pt x="78734" y="143542"/>
                    <a:pt x="76258" y="145923"/>
                  </a:cubicBezTo>
                  <a:cubicBezTo>
                    <a:pt x="73591" y="148495"/>
                    <a:pt x="70638" y="146971"/>
                    <a:pt x="67876" y="145637"/>
                  </a:cubicBezTo>
                  <a:cubicBezTo>
                    <a:pt x="44635" y="134017"/>
                    <a:pt x="23299" y="119444"/>
                    <a:pt x="7297" y="98870"/>
                  </a:cubicBezTo>
                  <a:cubicBezTo>
                    <a:pt x="915" y="90773"/>
                    <a:pt x="-1752" y="80486"/>
                    <a:pt x="1201" y="69056"/>
                  </a:cubicBezTo>
                  <a:cubicBezTo>
                    <a:pt x="7201" y="46101"/>
                    <a:pt x="24823" y="16478"/>
                    <a:pt x="44444" y="0"/>
                  </a:cubicBezTo>
                  <a:close/>
                </a:path>
              </a:pathLst>
            </a:custGeom>
            <a:solidFill>
              <a:srgbClr val="E0B0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Graphic 3">
              <a:extLst>
                <a:ext uri="{FF2B5EF4-FFF2-40B4-BE49-F238E27FC236}">
                  <a16:creationId xmlns:a16="http://schemas.microsoft.com/office/drawing/2014/main" id="{6175F302-3994-DE35-7AEB-0DB352B4B9E9}"/>
                </a:ext>
              </a:extLst>
            </p:cNvPr>
            <p:cNvSpPr/>
            <p:nvPr/>
          </p:nvSpPr>
          <p:spPr>
            <a:xfrm>
              <a:off x="8120648" y="2093080"/>
              <a:ext cx="121865" cy="73795"/>
            </a:xfrm>
            <a:custGeom>
              <a:avLst/>
              <a:gdLst>
                <a:gd name="connsiteX0" fmla="*/ 69435 w 121865"/>
                <a:gd name="connsiteY0" fmla="*/ 11289 h 73795"/>
                <a:gd name="connsiteX1" fmla="*/ 109726 w 121865"/>
                <a:gd name="connsiteY1" fmla="*/ 27577 h 73795"/>
                <a:gd name="connsiteX2" fmla="*/ 114107 w 121865"/>
                <a:gd name="connsiteY2" fmla="*/ 60248 h 73795"/>
                <a:gd name="connsiteX3" fmla="*/ 74198 w 121865"/>
                <a:gd name="connsiteY3" fmla="*/ 64058 h 73795"/>
                <a:gd name="connsiteX4" fmla="*/ 57529 w 121865"/>
                <a:gd name="connsiteY4" fmla="*/ 53771 h 73795"/>
                <a:gd name="connsiteX5" fmla="*/ 10190 w 121865"/>
                <a:gd name="connsiteY5" fmla="*/ 20433 h 73795"/>
                <a:gd name="connsiteX6" fmla="*/ 569 w 121865"/>
                <a:gd name="connsiteY6" fmla="*/ 3288 h 73795"/>
                <a:gd name="connsiteX7" fmla="*/ 17524 w 121865"/>
                <a:gd name="connsiteY7" fmla="*/ 335 h 73795"/>
                <a:gd name="connsiteX8" fmla="*/ 69435 w 121865"/>
                <a:gd name="connsiteY8" fmla="*/ 11289 h 73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65" h="73795">
                  <a:moveTo>
                    <a:pt x="69435" y="11289"/>
                  </a:moveTo>
                  <a:cubicBezTo>
                    <a:pt x="82961" y="16433"/>
                    <a:pt x="97248" y="19671"/>
                    <a:pt x="109726" y="27577"/>
                  </a:cubicBezTo>
                  <a:cubicBezTo>
                    <a:pt x="125347" y="37483"/>
                    <a:pt x="124871" y="39959"/>
                    <a:pt x="114107" y="60248"/>
                  </a:cubicBezTo>
                  <a:cubicBezTo>
                    <a:pt x="105725" y="75107"/>
                    <a:pt x="98772" y="79679"/>
                    <a:pt x="74198" y="64058"/>
                  </a:cubicBezTo>
                  <a:cubicBezTo>
                    <a:pt x="68768" y="60438"/>
                    <a:pt x="63149" y="57200"/>
                    <a:pt x="57529" y="53771"/>
                  </a:cubicBezTo>
                  <a:cubicBezTo>
                    <a:pt x="41051" y="42245"/>
                    <a:pt x="26668" y="32054"/>
                    <a:pt x="10190" y="20433"/>
                  </a:cubicBezTo>
                  <a:cubicBezTo>
                    <a:pt x="6951" y="18147"/>
                    <a:pt x="-2383" y="6812"/>
                    <a:pt x="569" y="3288"/>
                  </a:cubicBezTo>
                  <a:cubicBezTo>
                    <a:pt x="3998" y="-712"/>
                    <a:pt x="13238" y="-141"/>
                    <a:pt x="17524" y="335"/>
                  </a:cubicBezTo>
                  <a:cubicBezTo>
                    <a:pt x="42765" y="3098"/>
                    <a:pt x="50576" y="8146"/>
                    <a:pt x="69435" y="11289"/>
                  </a:cubicBezTo>
                  <a:close/>
                </a:path>
              </a:pathLst>
            </a:custGeom>
            <a:solidFill>
              <a:srgbClr val="0302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Graphic 3">
              <a:extLst>
                <a:ext uri="{FF2B5EF4-FFF2-40B4-BE49-F238E27FC236}">
                  <a16:creationId xmlns:a16="http://schemas.microsoft.com/office/drawing/2014/main" id="{624E69AB-66C9-9F68-CC51-1AFA3E9D3079}"/>
                </a:ext>
              </a:extLst>
            </p:cNvPr>
            <p:cNvSpPr/>
            <p:nvPr/>
          </p:nvSpPr>
          <p:spPr>
            <a:xfrm>
              <a:off x="8214944" y="2088946"/>
              <a:ext cx="35814" cy="5898"/>
            </a:xfrm>
            <a:custGeom>
              <a:avLst/>
              <a:gdLst>
                <a:gd name="connsiteX0" fmla="*/ 3048 w 35814"/>
                <a:gd name="connsiteY0" fmla="*/ 5518 h 5898"/>
                <a:gd name="connsiteX1" fmla="*/ 0 w 35814"/>
                <a:gd name="connsiteY1" fmla="*/ 5899 h 5898"/>
                <a:gd name="connsiteX2" fmla="*/ 35814 w 35814"/>
                <a:gd name="connsiteY2" fmla="*/ 1041 h 5898"/>
                <a:gd name="connsiteX3" fmla="*/ 3048 w 35814"/>
                <a:gd name="connsiteY3" fmla="*/ 5518 h 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14" h="5898">
                  <a:moveTo>
                    <a:pt x="3048" y="5518"/>
                  </a:moveTo>
                  <a:cubicBezTo>
                    <a:pt x="2000" y="5613"/>
                    <a:pt x="1048" y="5803"/>
                    <a:pt x="0" y="5899"/>
                  </a:cubicBezTo>
                  <a:cubicBezTo>
                    <a:pt x="10763" y="-6484"/>
                    <a:pt x="24194" y="5137"/>
                    <a:pt x="35814" y="1041"/>
                  </a:cubicBezTo>
                  <a:cubicBezTo>
                    <a:pt x="25337" y="5994"/>
                    <a:pt x="13621" y="279"/>
                    <a:pt x="3048" y="5518"/>
                  </a:cubicBezTo>
                  <a:close/>
                </a:path>
              </a:pathLst>
            </a:custGeom>
            <a:solidFill>
              <a:srgbClr val="FFE0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5" name="Rectangle: Top Corners One Rounded and One Snipped 6">
            <a:extLst>
              <a:ext uri="{FF2B5EF4-FFF2-40B4-BE49-F238E27FC236}">
                <a16:creationId xmlns:a16="http://schemas.microsoft.com/office/drawing/2014/main" id="{89A84327-0721-A8B6-5751-76F1A7F9F27D}"/>
              </a:ext>
            </a:extLst>
          </p:cNvPr>
          <p:cNvSpPr/>
          <p:nvPr/>
        </p:nvSpPr>
        <p:spPr>
          <a:xfrm flipH="1">
            <a:off x="4807828" y="2200830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3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: Top Corners One Rounded and One Snipped 6">
            <a:extLst>
              <a:ext uri="{FF2B5EF4-FFF2-40B4-BE49-F238E27FC236}">
                <a16:creationId xmlns:a16="http://schemas.microsoft.com/office/drawing/2014/main" id="{0A74349B-D46B-6AB4-AA93-5473F48761E5}"/>
              </a:ext>
            </a:extLst>
          </p:cNvPr>
          <p:cNvSpPr/>
          <p:nvPr/>
        </p:nvSpPr>
        <p:spPr>
          <a:xfrm flipH="1">
            <a:off x="1045001" y="4021452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4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: Top Corners One Rounded and One Snipped 6">
            <a:extLst>
              <a:ext uri="{FF2B5EF4-FFF2-40B4-BE49-F238E27FC236}">
                <a16:creationId xmlns:a16="http://schemas.microsoft.com/office/drawing/2014/main" id="{02C57E60-87D2-3B41-F5FE-F8C9FA7E71C3}"/>
              </a:ext>
            </a:extLst>
          </p:cNvPr>
          <p:cNvSpPr/>
          <p:nvPr/>
        </p:nvSpPr>
        <p:spPr>
          <a:xfrm flipH="1">
            <a:off x="4807828" y="4021452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solidFill>
            <a:schemeClr val="accent1"/>
          </a:solidFill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: Top Corners One Rounded and One Snipped 6">
            <a:extLst>
              <a:ext uri="{FF2B5EF4-FFF2-40B4-BE49-F238E27FC236}">
                <a16:creationId xmlns:a16="http://schemas.microsoft.com/office/drawing/2014/main" id="{7DF27178-F6C2-48A6-BB4B-E023FF61A639}"/>
              </a:ext>
            </a:extLst>
          </p:cNvPr>
          <p:cNvSpPr/>
          <p:nvPr/>
        </p:nvSpPr>
        <p:spPr>
          <a:xfrm flipH="1">
            <a:off x="1045001" y="2200830"/>
            <a:ext cx="3514689" cy="1580501"/>
          </a:xfrm>
          <a:prstGeom prst="snipRoundRect">
            <a:avLst>
              <a:gd name="adj1" fmla="val 16667"/>
              <a:gd name="adj2" fmla="val 36388"/>
            </a:avLst>
          </a:prstGeom>
          <a:ln>
            <a:noFill/>
          </a:ln>
          <a:effectLst>
            <a:outerShdw blurRad="25400" dist="762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 Placeholder 16">
            <a:extLst>
              <a:ext uri="{FF2B5EF4-FFF2-40B4-BE49-F238E27FC236}">
                <a16:creationId xmlns:a16="http://schemas.microsoft.com/office/drawing/2014/main" id="{7B1DFA3C-7528-D2CD-7292-387676A9C4D5}"/>
              </a:ext>
            </a:extLst>
          </p:cNvPr>
          <p:cNvSpPr txBox="1">
            <a:spLocks/>
          </p:cNvSpPr>
          <p:nvPr/>
        </p:nvSpPr>
        <p:spPr>
          <a:xfrm>
            <a:off x="1553168" y="2971143"/>
            <a:ext cx="2886751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</a:p>
        </p:txBody>
      </p:sp>
      <p:sp>
        <p:nvSpPr>
          <p:cNvPr id="110" name="Text Placeholder 20">
            <a:extLst>
              <a:ext uri="{FF2B5EF4-FFF2-40B4-BE49-F238E27FC236}">
                <a16:creationId xmlns:a16="http://schemas.microsoft.com/office/drawing/2014/main" id="{793DC32C-337A-9EC2-8B48-44887DB4C5F3}"/>
              </a:ext>
            </a:extLst>
          </p:cNvPr>
          <p:cNvSpPr txBox="1">
            <a:spLocks/>
          </p:cNvSpPr>
          <p:nvPr/>
        </p:nvSpPr>
        <p:spPr>
          <a:xfrm>
            <a:off x="1553169" y="2578660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05</a:t>
            </a:r>
            <a:endParaRPr lang="en-US" dirty="0"/>
          </a:p>
        </p:txBody>
      </p:sp>
      <p:sp>
        <p:nvSpPr>
          <p:cNvPr id="111" name="Text Placeholder 26">
            <a:extLst>
              <a:ext uri="{FF2B5EF4-FFF2-40B4-BE49-F238E27FC236}">
                <a16:creationId xmlns:a16="http://schemas.microsoft.com/office/drawing/2014/main" id="{E46C3514-294D-3AA8-729F-ECD2ED1B68B9}"/>
              </a:ext>
            </a:extLst>
          </p:cNvPr>
          <p:cNvSpPr txBox="1">
            <a:spLocks/>
          </p:cNvSpPr>
          <p:nvPr/>
        </p:nvSpPr>
        <p:spPr>
          <a:xfrm>
            <a:off x="5325071" y="2971143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Conclusion 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2" name="Text Placeholder 27">
            <a:extLst>
              <a:ext uri="{FF2B5EF4-FFF2-40B4-BE49-F238E27FC236}">
                <a16:creationId xmlns:a16="http://schemas.microsoft.com/office/drawing/2014/main" id="{669081B8-2B81-3916-2294-0AFBCFA1513B}"/>
              </a:ext>
            </a:extLst>
          </p:cNvPr>
          <p:cNvSpPr txBox="1">
            <a:spLocks/>
          </p:cNvSpPr>
          <p:nvPr/>
        </p:nvSpPr>
        <p:spPr>
          <a:xfrm>
            <a:off x="5325071" y="2578660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06</a:t>
            </a:r>
            <a:endParaRPr lang="en-US" dirty="0"/>
          </a:p>
        </p:txBody>
      </p:sp>
      <p:sp>
        <p:nvSpPr>
          <p:cNvPr id="113" name="Text Placeholder 29">
            <a:extLst>
              <a:ext uri="{FF2B5EF4-FFF2-40B4-BE49-F238E27FC236}">
                <a16:creationId xmlns:a16="http://schemas.microsoft.com/office/drawing/2014/main" id="{87709C0F-07F7-448F-7A09-897C74EFD933}"/>
              </a:ext>
            </a:extLst>
          </p:cNvPr>
          <p:cNvSpPr txBox="1">
            <a:spLocks/>
          </p:cNvSpPr>
          <p:nvPr/>
        </p:nvSpPr>
        <p:spPr>
          <a:xfrm>
            <a:off x="5325069" y="4790289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Contact</a:t>
            </a:r>
          </a:p>
        </p:txBody>
      </p:sp>
      <p:sp>
        <p:nvSpPr>
          <p:cNvPr id="114" name="Text Placeholder 30">
            <a:extLst>
              <a:ext uri="{FF2B5EF4-FFF2-40B4-BE49-F238E27FC236}">
                <a16:creationId xmlns:a16="http://schemas.microsoft.com/office/drawing/2014/main" id="{8F98C502-F6A6-1BB7-C985-84671BAF0A55}"/>
              </a:ext>
            </a:extLst>
          </p:cNvPr>
          <p:cNvSpPr txBox="1">
            <a:spLocks/>
          </p:cNvSpPr>
          <p:nvPr/>
        </p:nvSpPr>
        <p:spPr>
          <a:xfrm>
            <a:off x="5325069" y="4397806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08</a:t>
            </a:r>
            <a:endParaRPr lang="en-US" dirty="0"/>
          </a:p>
        </p:txBody>
      </p:sp>
      <p:sp>
        <p:nvSpPr>
          <p:cNvPr id="115" name="Text Placeholder 32">
            <a:extLst>
              <a:ext uri="{FF2B5EF4-FFF2-40B4-BE49-F238E27FC236}">
                <a16:creationId xmlns:a16="http://schemas.microsoft.com/office/drawing/2014/main" id="{E310A549-E393-5648-7EE0-69187D16CBA4}"/>
              </a:ext>
            </a:extLst>
          </p:cNvPr>
          <p:cNvSpPr txBox="1">
            <a:spLocks/>
          </p:cNvSpPr>
          <p:nvPr/>
        </p:nvSpPr>
        <p:spPr>
          <a:xfrm>
            <a:off x="1553169" y="4790289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Reference 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6" name="Text Placeholder 33">
            <a:extLst>
              <a:ext uri="{FF2B5EF4-FFF2-40B4-BE49-F238E27FC236}">
                <a16:creationId xmlns:a16="http://schemas.microsoft.com/office/drawing/2014/main" id="{D68991BB-E1F7-283E-29FA-3E0624DF94BD}"/>
              </a:ext>
            </a:extLst>
          </p:cNvPr>
          <p:cNvSpPr txBox="1">
            <a:spLocks/>
          </p:cNvSpPr>
          <p:nvPr/>
        </p:nvSpPr>
        <p:spPr>
          <a:xfrm>
            <a:off x="1553169" y="4397806"/>
            <a:ext cx="2550242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333" kern="1200">
                <a:solidFill>
                  <a:schemeClr val="bg1"/>
                </a:solidFill>
                <a:latin typeface="Alata" panose="00000500000000000000" pitchFamily="2" charset="0"/>
                <a:ea typeface="+mn-ea"/>
                <a:cs typeface="+mn-cs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754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build="p"/>
      <p:bldP spid="110" grpId="0" build="p"/>
      <p:bldP spid="111" grpId="0" build="p"/>
      <p:bldP spid="112" grpId="0" build="p"/>
      <p:bldP spid="113" grpId="0" build="p"/>
      <p:bldP spid="114" grpId="0" build="p"/>
      <p:bldP spid="115" grpId="0" build="p"/>
      <p:bldP spid="11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91DB403-02E5-AB6F-EEFD-A908C9A61B76}"/>
              </a:ext>
            </a:extLst>
          </p:cNvPr>
          <p:cNvSpPr txBox="1"/>
          <p:nvPr/>
        </p:nvSpPr>
        <p:spPr>
          <a:xfrm>
            <a:off x="2314939" y="643575"/>
            <a:ext cx="353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HOOK - STORY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AC57AC13-A030-54C9-F26A-8B35B4D1B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03" y="1112437"/>
            <a:ext cx="696796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the significance of stock market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Praveen, a investor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</a:rPr>
              <a:t>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need for predictive modeling in stock trading.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Take raw stock market data, analyze it, and turn it into useful insights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그룹 30">
            <a:extLst>
              <a:ext uri="{FF2B5EF4-FFF2-40B4-BE49-F238E27FC236}">
                <a16:creationId xmlns:a16="http://schemas.microsoft.com/office/drawing/2014/main" id="{E1C911E1-25A0-D591-C4AA-68804F7DFD65}"/>
              </a:ext>
            </a:extLst>
          </p:cNvPr>
          <p:cNvGrpSpPr/>
          <p:nvPr/>
        </p:nvGrpSpPr>
        <p:grpSpPr>
          <a:xfrm>
            <a:off x="7938962" y="3309081"/>
            <a:ext cx="3144411" cy="3000333"/>
            <a:chOff x="295166" y="1235412"/>
            <a:chExt cx="5800834" cy="5535039"/>
          </a:xfrm>
        </p:grpSpPr>
        <p:sp>
          <p:nvSpPr>
            <p:cNvPr id="37" name="Freeform: Shape 226">
              <a:extLst>
                <a:ext uri="{FF2B5EF4-FFF2-40B4-BE49-F238E27FC236}">
                  <a16:creationId xmlns:a16="http://schemas.microsoft.com/office/drawing/2014/main" id="{DCEF62C6-BC8C-E796-2162-FE0290F78987}"/>
                </a:ext>
              </a:extLst>
            </p:cNvPr>
            <p:cNvSpPr/>
            <p:nvPr/>
          </p:nvSpPr>
          <p:spPr>
            <a:xfrm>
              <a:off x="1277944" y="4139044"/>
              <a:ext cx="587427" cy="928372"/>
            </a:xfrm>
            <a:custGeom>
              <a:avLst/>
              <a:gdLst>
                <a:gd name="connsiteX0" fmla="*/ 12245 w 532078"/>
                <a:gd name="connsiteY0" fmla="*/ 391408 h 840899"/>
                <a:gd name="connsiteX1" fmla="*/ 169053 w 532078"/>
                <a:gd name="connsiteY1" fmla="*/ 611674 h 840899"/>
                <a:gd name="connsiteX2" fmla="*/ 304645 w 532078"/>
                <a:gd name="connsiteY2" fmla="*/ 714265 h 840899"/>
                <a:gd name="connsiteX3" fmla="*/ 424962 w 532078"/>
                <a:gd name="connsiteY3" fmla="*/ 787341 h 840899"/>
                <a:gd name="connsiteX4" fmla="*/ 532078 w 532078"/>
                <a:gd name="connsiteY4" fmla="*/ 840899 h 840899"/>
                <a:gd name="connsiteX5" fmla="*/ 410724 w 532078"/>
                <a:gd name="connsiteY5" fmla="*/ 605828 h 840899"/>
                <a:gd name="connsiteX6" fmla="*/ 322278 w 532078"/>
                <a:gd name="connsiteY6" fmla="*/ 414321 h 840899"/>
                <a:gd name="connsiteX7" fmla="*/ 304551 w 532078"/>
                <a:gd name="connsiteY7" fmla="*/ 228659 h 840899"/>
                <a:gd name="connsiteX8" fmla="*/ 59296 w 532078"/>
                <a:gd name="connsiteY8" fmla="*/ 0 h 840899"/>
                <a:gd name="connsiteX9" fmla="*/ 1401 w 532078"/>
                <a:gd name="connsiteY9" fmla="*/ 298812 h 840899"/>
                <a:gd name="connsiteX10" fmla="*/ 12245 w 532078"/>
                <a:gd name="connsiteY10" fmla="*/ 391408 h 84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2078" h="840899">
                  <a:moveTo>
                    <a:pt x="12245" y="391408"/>
                  </a:moveTo>
                  <a:cubicBezTo>
                    <a:pt x="35912" y="450246"/>
                    <a:pt x="104557" y="558682"/>
                    <a:pt x="169053" y="611674"/>
                  </a:cubicBezTo>
                  <a:cubicBezTo>
                    <a:pt x="212993" y="647789"/>
                    <a:pt x="255519" y="685505"/>
                    <a:pt x="304645" y="714265"/>
                  </a:cubicBezTo>
                  <a:cubicBezTo>
                    <a:pt x="348114" y="739629"/>
                    <a:pt x="380550" y="763674"/>
                    <a:pt x="424962" y="787341"/>
                  </a:cubicBezTo>
                  <a:cubicBezTo>
                    <a:pt x="455418" y="803560"/>
                    <a:pt x="474371" y="817986"/>
                    <a:pt x="532078" y="840899"/>
                  </a:cubicBezTo>
                  <a:cubicBezTo>
                    <a:pt x="458719" y="723222"/>
                    <a:pt x="433543" y="657783"/>
                    <a:pt x="410724" y="605828"/>
                  </a:cubicBezTo>
                  <a:cubicBezTo>
                    <a:pt x="379513" y="534732"/>
                    <a:pt x="352546" y="485794"/>
                    <a:pt x="322278" y="414321"/>
                  </a:cubicBezTo>
                  <a:cubicBezTo>
                    <a:pt x="295876" y="351899"/>
                    <a:pt x="318695" y="294946"/>
                    <a:pt x="304551" y="228659"/>
                  </a:cubicBezTo>
                  <a:cubicBezTo>
                    <a:pt x="263062" y="186605"/>
                    <a:pt x="102671" y="35642"/>
                    <a:pt x="59296" y="0"/>
                  </a:cubicBezTo>
                  <a:cubicBezTo>
                    <a:pt x="27426" y="101742"/>
                    <a:pt x="12245" y="192639"/>
                    <a:pt x="1401" y="298812"/>
                  </a:cubicBezTo>
                  <a:cubicBezTo>
                    <a:pt x="-3219" y="344733"/>
                    <a:pt x="4418" y="372078"/>
                    <a:pt x="12245" y="391408"/>
                  </a:cubicBezTo>
                  <a:close/>
                </a:path>
              </a:pathLst>
            </a:custGeom>
            <a:solidFill>
              <a:srgbClr val="EBB09A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27">
              <a:extLst>
                <a:ext uri="{FF2B5EF4-FFF2-40B4-BE49-F238E27FC236}">
                  <a16:creationId xmlns:a16="http://schemas.microsoft.com/office/drawing/2014/main" id="{A17E894D-1FBC-E721-D0D9-DEC8D8B818B5}"/>
                </a:ext>
              </a:extLst>
            </p:cNvPr>
            <p:cNvSpPr/>
            <p:nvPr/>
          </p:nvSpPr>
          <p:spPr>
            <a:xfrm>
              <a:off x="1747094" y="4559717"/>
              <a:ext cx="325816" cy="579731"/>
            </a:xfrm>
            <a:custGeom>
              <a:avLst/>
              <a:gdLst>
                <a:gd name="connsiteX0" fmla="*/ 107133 w 295117"/>
                <a:gd name="connsiteY0" fmla="*/ 459769 h 525108"/>
                <a:gd name="connsiteX1" fmla="*/ 172006 w 295117"/>
                <a:gd name="connsiteY1" fmla="*/ 495789 h 525108"/>
                <a:gd name="connsiteX2" fmla="*/ 259509 w 295117"/>
                <a:gd name="connsiteY2" fmla="*/ 522380 h 525108"/>
                <a:gd name="connsiteX3" fmla="*/ 291663 w 295117"/>
                <a:gd name="connsiteY3" fmla="*/ 488811 h 525108"/>
                <a:gd name="connsiteX4" fmla="*/ 241499 w 295117"/>
                <a:gd name="connsiteY4" fmla="*/ 383204 h 525108"/>
                <a:gd name="connsiteX5" fmla="*/ 22930 w 295117"/>
                <a:gd name="connsiteY5" fmla="*/ 0 h 525108"/>
                <a:gd name="connsiteX6" fmla="*/ 8126 w 295117"/>
                <a:gd name="connsiteY6" fmla="*/ 75057 h 525108"/>
                <a:gd name="connsiteX7" fmla="*/ 17 w 295117"/>
                <a:gd name="connsiteY7" fmla="*/ 243651 h 525108"/>
                <a:gd name="connsiteX8" fmla="*/ 107133 w 295117"/>
                <a:gd name="connsiteY8" fmla="*/ 459769 h 52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117" h="525108">
                  <a:moveTo>
                    <a:pt x="107133" y="459769"/>
                  </a:moveTo>
                  <a:cubicBezTo>
                    <a:pt x="116562" y="477496"/>
                    <a:pt x="153147" y="488246"/>
                    <a:pt x="172006" y="495789"/>
                  </a:cubicBezTo>
                  <a:cubicBezTo>
                    <a:pt x="201237" y="507481"/>
                    <a:pt x="228864" y="514742"/>
                    <a:pt x="259509" y="522380"/>
                  </a:cubicBezTo>
                  <a:cubicBezTo>
                    <a:pt x="291191" y="530300"/>
                    <a:pt x="301186" y="521531"/>
                    <a:pt x="291663" y="488811"/>
                  </a:cubicBezTo>
                  <a:cubicBezTo>
                    <a:pt x="281762" y="454583"/>
                    <a:pt x="255266" y="416112"/>
                    <a:pt x="241499" y="383204"/>
                  </a:cubicBezTo>
                  <a:cubicBezTo>
                    <a:pt x="188884" y="257041"/>
                    <a:pt x="89406" y="119469"/>
                    <a:pt x="22930" y="0"/>
                  </a:cubicBezTo>
                  <a:cubicBezTo>
                    <a:pt x="9257" y="3583"/>
                    <a:pt x="11237" y="44694"/>
                    <a:pt x="8126" y="75057"/>
                  </a:cubicBezTo>
                  <a:cubicBezTo>
                    <a:pt x="5768" y="129275"/>
                    <a:pt x="-360" y="165860"/>
                    <a:pt x="17" y="243651"/>
                  </a:cubicBezTo>
                  <a:cubicBezTo>
                    <a:pt x="205" y="304376"/>
                    <a:pt x="78468" y="405929"/>
                    <a:pt x="107133" y="459769"/>
                  </a:cubicBezTo>
                  <a:close/>
                </a:path>
              </a:pathLst>
            </a:custGeom>
            <a:solidFill>
              <a:srgbClr val="E3A19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23">
              <a:extLst>
                <a:ext uri="{FF2B5EF4-FFF2-40B4-BE49-F238E27FC236}">
                  <a16:creationId xmlns:a16="http://schemas.microsoft.com/office/drawing/2014/main" id="{FC5AAAB0-3C75-EF47-AA04-075079190F6D}"/>
                </a:ext>
              </a:extLst>
            </p:cNvPr>
            <p:cNvSpPr/>
            <p:nvPr/>
          </p:nvSpPr>
          <p:spPr>
            <a:xfrm flipH="1">
              <a:off x="4525795" y="4139044"/>
              <a:ext cx="587427" cy="928372"/>
            </a:xfrm>
            <a:custGeom>
              <a:avLst/>
              <a:gdLst>
                <a:gd name="connsiteX0" fmla="*/ 12245 w 532078"/>
                <a:gd name="connsiteY0" fmla="*/ 391408 h 840899"/>
                <a:gd name="connsiteX1" fmla="*/ 169053 w 532078"/>
                <a:gd name="connsiteY1" fmla="*/ 611674 h 840899"/>
                <a:gd name="connsiteX2" fmla="*/ 304645 w 532078"/>
                <a:gd name="connsiteY2" fmla="*/ 714265 h 840899"/>
                <a:gd name="connsiteX3" fmla="*/ 424962 w 532078"/>
                <a:gd name="connsiteY3" fmla="*/ 787341 h 840899"/>
                <a:gd name="connsiteX4" fmla="*/ 532078 w 532078"/>
                <a:gd name="connsiteY4" fmla="*/ 840899 h 840899"/>
                <a:gd name="connsiteX5" fmla="*/ 410724 w 532078"/>
                <a:gd name="connsiteY5" fmla="*/ 605828 h 840899"/>
                <a:gd name="connsiteX6" fmla="*/ 322278 w 532078"/>
                <a:gd name="connsiteY6" fmla="*/ 414321 h 840899"/>
                <a:gd name="connsiteX7" fmla="*/ 304551 w 532078"/>
                <a:gd name="connsiteY7" fmla="*/ 228659 h 840899"/>
                <a:gd name="connsiteX8" fmla="*/ 59296 w 532078"/>
                <a:gd name="connsiteY8" fmla="*/ 0 h 840899"/>
                <a:gd name="connsiteX9" fmla="*/ 1401 w 532078"/>
                <a:gd name="connsiteY9" fmla="*/ 298812 h 840899"/>
                <a:gd name="connsiteX10" fmla="*/ 12245 w 532078"/>
                <a:gd name="connsiteY10" fmla="*/ 391408 h 84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2078" h="840899">
                  <a:moveTo>
                    <a:pt x="12245" y="391408"/>
                  </a:moveTo>
                  <a:cubicBezTo>
                    <a:pt x="35912" y="450246"/>
                    <a:pt x="104557" y="558682"/>
                    <a:pt x="169053" y="611674"/>
                  </a:cubicBezTo>
                  <a:cubicBezTo>
                    <a:pt x="212993" y="647789"/>
                    <a:pt x="255519" y="685505"/>
                    <a:pt x="304645" y="714265"/>
                  </a:cubicBezTo>
                  <a:cubicBezTo>
                    <a:pt x="348114" y="739629"/>
                    <a:pt x="380550" y="763674"/>
                    <a:pt x="424962" y="787341"/>
                  </a:cubicBezTo>
                  <a:cubicBezTo>
                    <a:pt x="455418" y="803560"/>
                    <a:pt x="474371" y="817986"/>
                    <a:pt x="532078" y="840899"/>
                  </a:cubicBezTo>
                  <a:cubicBezTo>
                    <a:pt x="458719" y="723222"/>
                    <a:pt x="433543" y="657783"/>
                    <a:pt x="410724" y="605828"/>
                  </a:cubicBezTo>
                  <a:cubicBezTo>
                    <a:pt x="379513" y="534732"/>
                    <a:pt x="352546" y="485794"/>
                    <a:pt x="322278" y="414321"/>
                  </a:cubicBezTo>
                  <a:cubicBezTo>
                    <a:pt x="295876" y="351899"/>
                    <a:pt x="318695" y="294946"/>
                    <a:pt x="304551" y="228659"/>
                  </a:cubicBezTo>
                  <a:cubicBezTo>
                    <a:pt x="263062" y="186605"/>
                    <a:pt x="102671" y="35642"/>
                    <a:pt x="59296" y="0"/>
                  </a:cubicBezTo>
                  <a:cubicBezTo>
                    <a:pt x="27426" y="101742"/>
                    <a:pt x="12245" y="192639"/>
                    <a:pt x="1401" y="298812"/>
                  </a:cubicBezTo>
                  <a:cubicBezTo>
                    <a:pt x="-3219" y="344733"/>
                    <a:pt x="4418" y="372078"/>
                    <a:pt x="12245" y="391408"/>
                  </a:cubicBezTo>
                  <a:close/>
                </a:path>
              </a:pathLst>
            </a:custGeom>
            <a:solidFill>
              <a:srgbClr val="EBB09A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224">
              <a:extLst>
                <a:ext uri="{FF2B5EF4-FFF2-40B4-BE49-F238E27FC236}">
                  <a16:creationId xmlns:a16="http://schemas.microsoft.com/office/drawing/2014/main" id="{4FF277E0-2F99-36CD-633F-7BD88387B4DE}"/>
                </a:ext>
              </a:extLst>
            </p:cNvPr>
            <p:cNvSpPr/>
            <p:nvPr/>
          </p:nvSpPr>
          <p:spPr>
            <a:xfrm flipH="1">
              <a:off x="4318256" y="4559717"/>
              <a:ext cx="325816" cy="579731"/>
            </a:xfrm>
            <a:custGeom>
              <a:avLst/>
              <a:gdLst>
                <a:gd name="connsiteX0" fmla="*/ 107133 w 295117"/>
                <a:gd name="connsiteY0" fmla="*/ 459769 h 525108"/>
                <a:gd name="connsiteX1" fmla="*/ 172006 w 295117"/>
                <a:gd name="connsiteY1" fmla="*/ 495789 h 525108"/>
                <a:gd name="connsiteX2" fmla="*/ 259509 w 295117"/>
                <a:gd name="connsiteY2" fmla="*/ 522380 h 525108"/>
                <a:gd name="connsiteX3" fmla="*/ 291663 w 295117"/>
                <a:gd name="connsiteY3" fmla="*/ 488811 h 525108"/>
                <a:gd name="connsiteX4" fmla="*/ 241499 w 295117"/>
                <a:gd name="connsiteY4" fmla="*/ 383204 h 525108"/>
                <a:gd name="connsiteX5" fmla="*/ 22930 w 295117"/>
                <a:gd name="connsiteY5" fmla="*/ 0 h 525108"/>
                <a:gd name="connsiteX6" fmla="*/ 8126 w 295117"/>
                <a:gd name="connsiteY6" fmla="*/ 75057 h 525108"/>
                <a:gd name="connsiteX7" fmla="*/ 17 w 295117"/>
                <a:gd name="connsiteY7" fmla="*/ 243651 h 525108"/>
                <a:gd name="connsiteX8" fmla="*/ 107133 w 295117"/>
                <a:gd name="connsiteY8" fmla="*/ 459769 h 525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117" h="525108">
                  <a:moveTo>
                    <a:pt x="107133" y="459769"/>
                  </a:moveTo>
                  <a:cubicBezTo>
                    <a:pt x="116562" y="477496"/>
                    <a:pt x="153147" y="488246"/>
                    <a:pt x="172006" y="495789"/>
                  </a:cubicBezTo>
                  <a:cubicBezTo>
                    <a:pt x="201237" y="507481"/>
                    <a:pt x="228864" y="514742"/>
                    <a:pt x="259509" y="522380"/>
                  </a:cubicBezTo>
                  <a:cubicBezTo>
                    <a:pt x="291191" y="530300"/>
                    <a:pt x="301186" y="521531"/>
                    <a:pt x="291663" y="488811"/>
                  </a:cubicBezTo>
                  <a:cubicBezTo>
                    <a:pt x="281762" y="454583"/>
                    <a:pt x="255266" y="416112"/>
                    <a:pt x="241499" y="383204"/>
                  </a:cubicBezTo>
                  <a:cubicBezTo>
                    <a:pt x="188884" y="257041"/>
                    <a:pt x="89406" y="119469"/>
                    <a:pt x="22930" y="0"/>
                  </a:cubicBezTo>
                  <a:cubicBezTo>
                    <a:pt x="9257" y="3583"/>
                    <a:pt x="11237" y="44694"/>
                    <a:pt x="8126" y="75057"/>
                  </a:cubicBezTo>
                  <a:cubicBezTo>
                    <a:pt x="5768" y="129275"/>
                    <a:pt x="-360" y="165860"/>
                    <a:pt x="17" y="243651"/>
                  </a:cubicBezTo>
                  <a:cubicBezTo>
                    <a:pt x="205" y="304376"/>
                    <a:pt x="78468" y="405929"/>
                    <a:pt x="107133" y="459769"/>
                  </a:cubicBezTo>
                  <a:close/>
                </a:path>
              </a:pathLst>
            </a:custGeom>
            <a:solidFill>
              <a:srgbClr val="E3A193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1" name="그룹 35">
              <a:extLst>
                <a:ext uri="{FF2B5EF4-FFF2-40B4-BE49-F238E27FC236}">
                  <a16:creationId xmlns:a16="http://schemas.microsoft.com/office/drawing/2014/main" id="{922E5F14-AD48-07DC-0A03-9052AE82D6C4}"/>
                </a:ext>
              </a:extLst>
            </p:cNvPr>
            <p:cNvGrpSpPr/>
            <p:nvPr/>
          </p:nvGrpSpPr>
          <p:grpSpPr>
            <a:xfrm>
              <a:off x="1319655" y="1235412"/>
              <a:ext cx="3881519" cy="3773412"/>
              <a:chOff x="1319655" y="1235412"/>
              <a:chExt cx="3881519" cy="3773412"/>
            </a:xfrm>
          </p:grpSpPr>
          <p:sp>
            <p:nvSpPr>
              <p:cNvPr id="44" name="자유형: 도형 38">
                <a:extLst>
                  <a:ext uri="{FF2B5EF4-FFF2-40B4-BE49-F238E27FC236}">
                    <a16:creationId xmlns:a16="http://schemas.microsoft.com/office/drawing/2014/main" id="{6057652B-5CE6-7DF0-1AB1-1D8CF389303F}"/>
                  </a:ext>
                </a:extLst>
              </p:cNvPr>
              <p:cNvSpPr/>
              <p:nvPr/>
            </p:nvSpPr>
            <p:spPr>
              <a:xfrm>
                <a:off x="1319655" y="2389447"/>
                <a:ext cx="3881519" cy="1636304"/>
              </a:xfrm>
              <a:custGeom>
                <a:avLst/>
                <a:gdLst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124360 w 3881519"/>
                  <a:gd name="connsiteY2" fmla="*/ 590496 h 1642648"/>
                  <a:gd name="connsiteX3" fmla="*/ 2099600 w 3881519"/>
                  <a:gd name="connsiteY3" fmla="*/ 639836 h 1642648"/>
                  <a:gd name="connsiteX4" fmla="*/ 2277169 w 3881519"/>
                  <a:gd name="connsiteY4" fmla="*/ 1154705 h 1642648"/>
                  <a:gd name="connsiteX5" fmla="*/ 2283619 w 3881519"/>
                  <a:gd name="connsiteY5" fmla="*/ 1168698 h 1642648"/>
                  <a:gd name="connsiteX6" fmla="*/ 2349324 w 3881519"/>
                  <a:gd name="connsiteY6" fmla="*/ 1182448 h 1642648"/>
                  <a:gd name="connsiteX7" fmla="*/ 2773487 w 3881519"/>
                  <a:gd name="connsiteY7" fmla="*/ 820339 h 1642648"/>
                  <a:gd name="connsiteX8" fmla="*/ 2868881 w 3881519"/>
                  <a:gd name="connsiteY8" fmla="*/ 739059 h 1642648"/>
                  <a:gd name="connsiteX9" fmla="*/ 2870586 w 3881519"/>
                  <a:gd name="connsiteY9" fmla="*/ 702435 h 1642648"/>
                  <a:gd name="connsiteX10" fmla="*/ 2419289 w 3881519"/>
                  <a:gd name="connsiteY10" fmla="*/ 265009 h 1642648"/>
                  <a:gd name="connsiteX11" fmla="*/ 3220040 w 3881519"/>
                  <a:gd name="connsiteY11" fmla="*/ 242 h 1642648"/>
                  <a:gd name="connsiteX12" fmla="*/ 3252284 w 3881519"/>
                  <a:gd name="connsiteY12" fmla="*/ 25673 h 1642648"/>
                  <a:gd name="connsiteX13" fmla="*/ 3547714 w 3881519"/>
                  <a:gd name="connsiteY13" fmla="*/ 710223 h 1642648"/>
                  <a:gd name="connsiteX14" fmla="*/ 3875631 w 3881519"/>
                  <a:gd name="connsiteY14" fmla="*/ 1468387 h 1642648"/>
                  <a:gd name="connsiteX15" fmla="*/ 3856529 w 3881519"/>
                  <a:gd name="connsiteY15" fmla="*/ 1500266 h 1642648"/>
                  <a:gd name="connsiteX16" fmla="*/ 3627533 w 3881519"/>
                  <a:gd name="connsiteY16" fmla="*/ 1507080 h 1642648"/>
                  <a:gd name="connsiteX17" fmla="*/ 3618042 w 3881519"/>
                  <a:gd name="connsiteY17" fmla="*/ 1472768 h 1642648"/>
                  <a:gd name="connsiteX18" fmla="*/ 3598696 w 3881519"/>
                  <a:gd name="connsiteY18" fmla="*/ 1395868 h 1642648"/>
                  <a:gd name="connsiteX19" fmla="*/ 3435650 w 3881519"/>
                  <a:gd name="connsiteY19" fmla="*/ 1069045 h 1642648"/>
                  <a:gd name="connsiteX20" fmla="*/ 3421657 w 3881519"/>
                  <a:gd name="connsiteY20" fmla="*/ 1049090 h 1642648"/>
                  <a:gd name="connsiteX21" fmla="*/ 3387101 w 3881519"/>
                  <a:gd name="connsiteY21" fmla="*/ 980830 h 1642648"/>
                  <a:gd name="connsiteX22" fmla="*/ 3231234 w 3881519"/>
                  <a:gd name="connsiteY22" fmla="*/ 587694 h 1642648"/>
                  <a:gd name="connsiteX23" fmla="*/ 3160783 w 3881519"/>
                  <a:gd name="connsiteY23" fmla="*/ 409560 h 1642648"/>
                  <a:gd name="connsiteX24" fmla="*/ 3147398 w 3881519"/>
                  <a:gd name="connsiteY24" fmla="*/ 390823 h 1642648"/>
                  <a:gd name="connsiteX25" fmla="*/ 3117345 w 3881519"/>
                  <a:gd name="connsiteY25" fmla="*/ 459935 h 1642648"/>
                  <a:gd name="connsiteX26" fmla="*/ 2985448 w 3881519"/>
                  <a:gd name="connsiteY26" fmla="*/ 796491 h 1642648"/>
                  <a:gd name="connsiteX27" fmla="*/ 2855498 w 3881519"/>
                  <a:gd name="connsiteY27" fmla="*/ 1130493 h 1642648"/>
                  <a:gd name="connsiteX28" fmla="*/ 2814006 w 3881519"/>
                  <a:gd name="connsiteY28" fmla="*/ 1242191 h 1642648"/>
                  <a:gd name="connsiteX29" fmla="*/ 2791982 w 3881519"/>
                  <a:gd name="connsiteY29" fmla="*/ 1266161 h 1642648"/>
                  <a:gd name="connsiteX30" fmla="*/ 2636846 w 3881519"/>
                  <a:gd name="connsiteY30" fmla="*/ 1530685 h 1642648"/>
                  <a:gd name="connsiteX31" fmla="*/ 2571383 w 3881519"/>
                  <a:gd name="connsiteY31" fmla="*/ 1568040 h 1642648"/>
                  <a:gd name="connsiteX32" fmla="*/ 2119842 w 3881519"/>
                  <a:gd name="connsiteY32" fmla="*/ 1581059 h 1642648"/>
                  <a:gd name="connsiteX33" fmla="*/ 1699208 w 3881519"/>
                  <a:gd name="connsiteY33" fmla="*/ 1593836 h 1642648"/>
                  <a:gd name="connsiteX34" fmla="*/ 1355959 w 3881519"/>
                  <a:gd name="connsiteY34" fmla="*/ 1604543 h 1642648"/>
                  <a:gd name="connsiteX35" fmla="*/ 1331578 w 3881519"/>
                  <a:gd name="connsiteY35" fmla="*/ 1604497 h 1642648"/>
                  <a:gd name="connsiteX36" fmla="*/ 1323684 w 3881519"/>
                  <a:gd name="connsiteY36" fmla="*/ 1600138 h 1642648"/>
                  <a:gd name="connsiteX37" fmla="*/ 1220394 w 3881519"/>
                  <a:gd name="connsiteY37" fmla="*/ 1606530 h 1642648"/>
                  <a:gd name="connsiteX38" fmla="*/ 0 w 3881519"/>
                  <a:gd name="connsiteY38" fmla="*/ 1636304 h 1642648"/>
                  <a:gd name="connsiteX39" fmla="*/ 53051 w 3881519"/>
                  <a:gd name="connsiteY39" fmla="*/ 1510369 h 1642648"/>
                  <a:gd name="connsiteX40" fmla="*/ 601079 w 3881519"/>
                  <a:gd name="connsiteY40" fmla="*/ 220601 h 1642648"/>
                  <a:gd name="connsiteX41" fmla="*/ 674693 w 3881519"/>
                  <a:gd name="connsiteY41" fmla="*/ 165238 h 1642648"/>
                  <a:gd name="connsiteX42" fmla="*/ 2181858 w 3881519"/>
                  <a:gd name="connsiteY42" fmla="*/ 71886 h 1642648"/>
                  <a:gd name="connsiteX43" fmla="*/ 2234897 w 3881519"/>
                  <a:gd name="connsiteY43" fmla="*/ 70582 h 1642648"/>
                  <a:gd name="connsiteX44" fmla="*/ 2233731 w 3881519"/>
                  <a:gd name="connsiteY44" fmla="*/ 69354 h 1642648"/>
                  <a:gd name="connsiteX45" fmla="*/ 2263664 w 3881519"/>
                  <a:gd name="connsiteY45" fmla="*/ 58403 h 1642648"/>
                  <a:gd name="connsiteX46" fmla="*/ 2408093 w 3881519"/>
                  <a:gd name="connsiteY46" fmla="*/ 54023 h 1642648"/>
                  <a:gd name="connsiteX47" fmla="*/ 2645728 w 3881519"/>
                  <a:gd name="connsiteY47" fmla="*/ 38083 h 1642648"/>
                  <a:gd name="connsiteX48" fmla="*/ 3105785 w 3881519"/>
                  <a:gd name="connsiteY48" fmla="*/ 7907 h 1642648"/>
                  <a:gd name="connsiteX49" fmla="*/ 3220040 w 3881519"/>
                  <a:gd name="connsiteY49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099600 w 3881519"/>
                  <a:gd name="connsiteY2" fmla="*/ 639836 h 1642648"/>
                  <a:gd name="connsiteX3" fmla="*/ 2277169 w 3881519"/>
                  <a:gd name="connsiteY3" fmla="*/ 1154705 h 1642648"/>
                  <a:gd name="connsiteX4" fmla="*/ 2283619 w 3881519"/>
                  <a:gd name="connsiteY4" fmla="*/ 1168698 h 1642648"/>
                  <a:gd name="connsiteX5" fmla="*/ 2349324 w 3881519"/>
                  <a:gd name="connsiteY5" fmla="*/ 1182448 h 1642648"/>
                  <a:gd name="connsiteX6" fmla="*/ 2773487 w 3881519"/>
                  <a:gd name="connsiteY6" fmla="*/ 820339 h 1642648"/>
                  <a:gd name="connsiteX7" fmla="*/ 2868881 w 3881519"/>
                  <a:gd name="connsiteY7" fmla="*/ 739059 h 1642648"/>
                  <a:gd name="connsiteX8" fmla="*/ 2870586 w 3881519"/>
                  <a:gd name="connsiteY8" fmla="*/ 702435 h 1642648"/>
                  <a:gd name="connsiteX9" fmla="*/ 2419289 w 3881519"/>
                  <a:gd name="connsiteY9" fmla="*/ 265009 h 1642648"/>
                  <a:gd name="connsiteX10" fmla="*/ 2293014 w 3881519"/>
                  <a:gd name="connsiteY10" fmla="*/ 131863 h 1642648"/>
                  <a:gd name="connsiteX11" fmla="*/ 3220040 w 3881519"/>
                  <a:gd name="connsiteY11" fmla="*/ 242 h 1642648"/>
                  <a:gd name="connsiteX12" fmla="*/ 3252284 w 3881519"/>
                  <a:gd name="connsiteY12" fmla="*/ 25673 h 1642648"/>
                  <a:gd name="connsiteX13" fmla="*/ 3547714 w 3881519"/>
                  <a:gd name="connsiteY13" fmla="*/ 710223 h 1642648"/>
                  <a:gd name="connsiteX14" fmla="*/ 3875631 w 3881519"/>
                  <a:gd name="connsiteY14" fmla="*/ 1468387 h 1642648"/>
                  <a:gd name="connsiteX15" fmla="*/ 3856529 w 3881519"/>
                  <a:gd name="connsiteY15" fmla="*/ 1500266 h 1642648"/>
                  <a:gd name="connsiteX16" fmla="*/ 3627533 w 3881519"/>
                  <a:gd name="connsiteY16" fmla="*/ 1507080 h 1642648"/>
                  <a:gd name="connsiteX17" fmla="*/ 3618042 w 3881519"/>
                  <a:gd name="connsiteY17" fmla="*/ 1472768 h 1642648"/>
                  <a:gd name="connsiteX18" fmla="*/ 3598696 w 3881519"/>
                  <a:gd name="connsiteY18" fmla="*/ 1395868 h 1642648"/>
                  <a:gd name="connsiteX19" fmla="*/ 3435650 w 3881519"/>
                  <a:gd name="connsiteY19" fmla="*/ 1069045 h 1642648"/>
                  <a:gd name="connsiteX20" fmla="*/ 3421657 w 3881519"/>
                  <a:gd name="connsiteY20" fmla="*/ 1049090 h 1642648"/>
                  <a:gd name="connsiteX21" fmla="*/ 3387101 w 3881519"/>
                  <a:gd name="connsiteY21" fmla="*/ 980830 h 1642648"/>
                  <a:gd name="connsiteX22" fmla="*/ 3231234 w 3881519"/>
                  <a:gd name="connsiteY22" fmla="*/ 587694 h 1642648"/>
                  <a:gd name="connsiteX23" fmla="*/ 3160783 w 3881519"/>
                  <a:gd name="connsiteY23" fmla="*/ 409560 h 1642648"/>
                  <a:gd name="connsiteX24" fmla="*/ 3147398 w 3881519"/>
                  <a:gd name="connsiteY24" fmla="*/ 390823 h 1642648"/>
                  <a:gd name="connsiteX25" fmla="*/ 3117345 w 3881519"/>
                  <a:gd name="connsiteY25" fmla="*/ 459935 h 1642648"/>
                  <a:gd name="connsiteX26" fmla="*/ 2985448 w 3881519"/>
                  <a:gd name="connsiteY26" fmla="*/ 796491 h 1642648"/>
                  <a:gd name="connsiteX27" fmla="*/ 2855498 w 3881519"/>
                  <a:gd name="connsiteY27" fmla="*/ 1130493 h 1642648"/>
                  <a:gd name="connsiteX28" fmla="*/ 2814006 w 3881519"/>
                  <a:gd name="connsiteY28" fmla="*/ 1242191 h 1642648"/>
                  <a:gd name="connsiteX29" fmla="*/ 2791982 w 3881519"/>
                  <a:gd name="connsiteY29" fmla="*/ 1266161 h 1642648"/>
                  <a:gd name="connsiteX30" fmla="*/ 2636846 w 3881519"/>
                  <a:gd name="connsiteY30" fmla="*/ 1530685 h 1642648"/>
                  <a:gd name="connsiteX31" fmla="*/ 2571383 w 3881519"/>
                  <a:gd name="connsiteY31" fmla="*/ 1568040 h 1642648"/>
                  <a:gd name="connsiteX32" fmla="*/ 2119842 w 3881519"/>
                  <a:gd name="connsiteY32" fmla="*/ 1581059 h 1642648"/>
                  <a:gd name="connsiteX33" fmla="*/ 1699208 w 3881519"/>
                  <a:gd name="connsiteY33" fmla="*/ 1593836 h 1642648"/>
                  <a:gd name="connsiteX34" fmla="*/ 1355959 w 3881519"/>
                  <a:gd name="connsiteY34" fmla="*/ 1604543 h 1642648"/>
                  <a:gd name="connsiteX35" fmla="*/ 1331578 w 3881519"/>
                  <a:gd name="connsiteY35" fmla="*/ 1604497 h 1642648"/>
                  <a:gd name="connsiteX36" fmla="*/ 1323684 w 3881519"/>
                  <a:gd name="connsiteY36" fmla="*/ 1600138 h 1642648"/>
                  <a:gd name="connsiteX37" fmla="*/ 1220394 w 3881519"/>
                  <a:gd name="connsiteY37" fmla="*/ 1606530 h 1642648"/>
                  <a:gd name="connsiteX38" fmla="*/ 0 w 3881519"/>
                  <a:gd name="connsiteY38" fmla="*/ 1636304 h 1642648"/>
                  <a:gd name="connsiteX39" fmla="*/ 53051 w 3881519"/>
                  <a:gd name="connsiteY39" fmla="*/ 1510369 h 1642648"/>
                  <a:gd name="connsiteX40" fmla="*/ 601079 w 3881519"/>
                  <a:gd name="connsiteY40" fmla="*/ 220601 h 1642648"/>
                  <a:gd name="connsiteX41" fmla="*/ 674693 w 3881519"/>
                  <a:gd name="connsiteY41" fmla="*/ 165238 h 1642648"/>
                  <a:gd name="connsiteX42" fmla="*/ 2181858 w 3881519"/>
                  <a:gd name="connsiteY42" fmla="*/ 71886 h 1642648"/>
                  <a:gd name="connsiteX43" fmla="*/ 2234897 w 3881519"/>
                  <a:gd name="connsiteY43" fmla="*/ 70582 h 1642648"/>
                  <a:gd name="connsiteX44" fmla="*/ 2233731 w 3881519"/>
                  <a:gd name="connsiteY44" fmla="*/ 69354 h 1642648"/>
                  <a:gd name="connsiteX45" fmla="*/ 2263664 w 3881519"/>
                  <a:gd name="connsiteY45" fmla="*/ 58403 h 1642648"/>
                  <a:gd name="connsiteX46" fmla="*/ 2408093 w 3881519"/>
                  <a:gd name="connsiteY46" fmla="*/ 54023 h 1642648"/>
                  <a:gd name="connsiteX47" fmla="*/ 2645728 w 3881519"/>
                  <a:gd name="connsiteY47" fmla="*/ 38083 h 1642648"/>
                  <a:gd name="connsiteX48" fmla="*/ 3105785 w 3881519"/>
                  <a:gd name="connsiteY48" fmla="*/ 7907 h 1642648"/>
                  <a:gd name="connsiteX49" fmla="*/ 3220040 w 3881519"/>
                  <a:gd name="connsiteY49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277169 w 3881519"/>
                  <a:gd name="connsiteY2" fmla="*/ 1154705 h 1642648"/>
                  <a:gd name="connsiteX3" fmla="*/ 2283619 w 3881519"/>
                  <a:gd name="connsiteY3" fmla="*/ 1168698 h 1642648"/>
                  <a:gd name="connsiteX4" fmla="*/ 2349324 w 3881519"/>
                  <a:gd name="connsiteY4" fmla="*/ 1182448 h 1642648"/>
                  <a:gd name="connsiteX5" fmla="*/ 2773487 w 3881519"/>
                  <a:gd name="connsiteY5" fmla="*/ 820339 h 1642648"/>
                  <a:gd name="connsiteX6" fmla="*/ 2868881 w 3881519"/>
                  <a:gd name="connsiteY6" fmla="*/ 739059 h 1642648"/>
                  <a:gd name="connsiteX7" fmla="*/ 2870586 w 3881519"/>
                  <a:gd name="connsiteY7" fmla="*/ 702435 h 1642648"/>
                  <a:gd name="connsiteX8" fmla="*/ 2419289 w 3881519"/>
                  <a:gd name="connsiteY8" fmla="*/ 265009 h 1642648"/>
                  <a:gd name="connsiteX9" fmla="*/ 2293014 w 3881519"/>
                  <a:gd name="connsiteY9" fmla="*/ 131863 h 1642648"/>
                  <a:gd name="connsiteX10" fmla="*/ 3220040 w 3881519"/>
                  <a:gd name="connsiteY10" fmla="*/ 242 h 1642648"/>
                  <a:gd name="connsiteX11" fmla="*/ 3252284 w 3881519"/>
                  <a:gd name="connsiteY11" fmla="*/ 25673 h 1642648"/>
                  <a:gd name="connsiteX12" fmla="*/ 3547714 w 3881519"/>
                  <a:gd name="connsiteY12" fmla="*/ 710223 h 1642648"/>
                  <a:gd name="connsiteX13" fmla="*/ 3875631 w 3881519"/>
                  <a:gd name="connsiteY13" fmla="*/ 1468387 h 1642648"/>
                  <a:gd name="connsiteX14" fmla="*/ 3856529 w 3881519"/>
                  <a:gd name="connsiteY14" fmla="*/ 1500266 h 1642648"/>
                  <a:gd name="connsiteX15" fmla="*/ 3627533 w 3881519"/>
                  <a:gd name="connsiteY15" fmla="*/ 1507080 h 1642648"/>
                  <a:gd name="connsiteX16" fmla="*/ 3618042 w 3881519"/>
                  <a:gd name="connsiteY16" fmla="*/ 1472768 h 1642648"/>
                  <a:gd name="connsiteX17" fmla="*/ 3598696 w 3881519"/>
                  <a:gd name="connsiteY17" fmla="*/ 1395868 h 1642648"/>
                  <a:gd name="connsiteX18" fmla="*/ 3435650 w 3881519"/>
                  <a:gd name="connsiteY18" fmla="*/ 1069045 h 1642648"/>
                  <a:gd name="connsiteX19" fmla="*/ 3421657 w 3881519"/>
                  <a:gd name="connsiteY19" fmla="*/ 1049090 h 1642648"/>
                  <a:gd name="connsiteX20" fmla="*/ 3387101 w 3881519"/>
                  <a:gd name="connsiteY20" fmla="*/ 980830 h 1642648"/>
                  <a:gd name="connsiteX21" fmla="*/ 3231234 w 3881519"/>
                  <a:gd name="connsiteY21" fmla="*/ 587694 h 1642648"/>
                  <a:gd name="connsiteX22" fmla="*/ 3160783 w 3881519"/>
                  <a:gd name="connsiteY22" fmla="*/ 409560 h 1642648"/>
                  <a:gd name="connsiteX23" fmla="*/ 3147398 w 3881519"/>
                  <a:gd name="connsiteY23" fmla="*/ 390823 h 1642648"/>
                  <a:gd name="connsiteX24" fmla="*/ 3117345 w 3881519"/>
                  <a:gd name="connsiteY24" fmla="*/ 459935 h 1642648"/>
                  <a:gd name="connsiteX25" fmla="*/ 2985448 w 3881519"/>
                  <a:gd name="connsiteY25" fmla="*/ 796491 h 1642648"/>
                  <a:gd name="connsiteX26" fmla="*/ 2855498 w 3881519"/>
                  <a:gd name="connsiteY26" fmla="*/ 1130493 h 1642648"/>
                  <a:gd name="connsiteX27" fmla="*/ 2814006 w 3881519"/>
                  <a:gd name="connsiteY27" fmla="*/ 1242191 h 1642648"/>
                  <a:gd name="connsiteX28" fmla="*/ 2791982 w 3881519"/>
                  <a:gd name="connsiteY28" fmla="*/ 1266161 h 1642648"/>
                  <a:gd name="connsiteX29" fmla="*/ 2636846 w 3881519"/>
                  <a:gd name="connsiteY29" fmla="*/ 1530685 h 1642648"/>
                  <a:gd name="connsiteX30" fmla="*/ 2571383 w 3881519"/>
                  <a:gd name="connsiteY30" fmla="*/ 1568040 h 1642648"/>
                  <a:gd name="connsiteX31" fmla="*/ 2119842 w 3881519"/>
                  <a:gd name="connsiteY31" fmla="*/ 1581059 h 1642648"/>
                  <a:gd name="connsiteX32" fmla="*/ 1699208 w 3881519"/>
                  <a:gd name="connsiteY32" fmla="*/ 1593836 h 1642648"/>
                  <a:gd name="connsiteX33" fmla="*/ 1355959 w 3881519"/>
                  <a:gd name="connsiteY33" fmla="*/ 1604543 h 1642648"/>
                  <a:gd name="connsiteX34" fmla="*/ 1331578 w 3881519"/>
                  <a:gd name="connsiteY34" fmla="*/ 1604497 h 1642648"/>
                  <a:gd name="connsiteX35" fmla="*/ 1323684 w 3881519"/>
                  <a:gd name="connsiteY35" fmla="*/ 1600138 h 1642648"/>
                  <a:gd name="connsiteX36" fmla="*/ 1220394 w 3881519"/>
                  <a:gd name="connsiteY36" fmla="*/ 1606530 h 1642648"/>
                  <a:gd name="connsiteX37" fmla="*/ 0 w 3881519"/>
                  <a:gd name="connsiteY37" fmla="*/ 1636304 h 1642648"/>
                  <a:gd name="connsiteX38" fmla="*/ 53051 w 3881519"/>
                  <a:gd name="connsiteY38" fmla="*/ 1510369 h 1642648"/>
                  <a:gd name="connsiteX39" fmla="*/ 601079 w 3881519"/>
                  <a:gd name="connsiteY39" fmla="*/ 220601 h 1642648"/>
                  <a:gd name="connsiteX40" fmla="*/ 674693 w 3881519"/>
                  <a:gd name="connsiteY40" fmla="*/ 165238 h 1642648"/>
                  <a:gd name="connsiteX41" fmla="*/ 2181858 w 3881519"/>
                  <a:gd name="connsiteY41" fmla="*/ 71886 h 1642648"/>
                  <a:gd name="connsiteX42" fmla="*/ 2234897 w 3881519"/>
                  <a:gd name="connsiteY42" fmla="*/ 70582 h 1642648"/>
                  <a:gd name="connsiteX43" fmla="*/ 2233731 w 3881519"/>
                  <a:gd name="connsiteY43" fmla="*/ 69354 h 1642648"/>
                  <a:gd name="connsiteX44" fmla="*/ 2263664 w 3881519"/>
                  <a:gd name="connsiteY44" fmla="*/ 58403 h 1642648"/>
                  <a:gd name="connsiteX45" fmla="*/ 2408093 w 3881519"/>
                  <a:gd name="connsiteY45" fmla="*/ 54023 h 1642648"/>
                  <a:gd name="connsiteX46" fmla="*/ 2645728 w 3881519"/>
                  <a:gd name="connsiteY46" fmla="*/ 38083 h 1642648"/>
                  <a:gd name="connsiteX47" fmla="*/ 3105785 w 3881519"/>
                  <a:gd name="connsiteY47" fmla="*/ 7907 h 1642648"/>
                  <a:gd name="connsiteX48" fmla="*/ 3220040 w 3881519"/>
                  <a:gd name="connsiteY48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277169 w 3881519"/>
                  <a:gd name="connsiteY2" fmla="*/ 1154705 h 1642648"/>
                  <a:gd name="connsiteX3" fmla="*/ 2283619 w 3881519"/>
                  <a:gd name="connsiteY3" fmla="*/ 1168698 h 1642648"/>
                  <a:gd name="connsiteX4" fmla="*/ 2773487 w 3881519"/>
                  <a:gd name="connsiteY4" fmla="*/ 820339 h 1642648"/>
                  <a:gd name="connsiteX5" fmla="*/ 2868881 w 3881519"/>
                  <a:gd name="connsiteY5" fmla="*/ 739059 h 1642648"/>
                  <a:gd name="connsiteX6" fmla="*/ 2870586 w 3881519"/>
                  <a:gd name="connsiteY6" fmla="*/ 702435 h 1642648"/>
                  <a:gd name="connsiteX7" fmla="*/ 2419289 w 3881519"/>
                  <a:gd name="connsiteY7" fmla="*/ 265009 h 1642648"/>
                  <a:gd name="connsiteX8" fmla="*/ 2293014 w 3881519"/>
                  <a:gd name="connsiteY8" fmla="*/ 131863 h 1642648"/>
                  <a:gd name="connsiteX9" fmla="*/ 3220040 w 3881519"/>
                  <a:gd name="connsiteY9" fmla="*/ 242 h 1642648"/>
                  <a:gd name="connsiteX10" fmla="*/ 3252284 w 3881519"/>
                  <a:gd name="connsiteY10" fmla="*/ 25673 h 1642648"/>
                  <a:gd name="connsiteX11" fmla="*/ 3547714 w 3881519"/>
                  <a:gd name="connsiteY11" fmla="*/ 710223 h 1642648"/>
                  <a:gd name="connsiteX12" fmla="*/ 3875631 w 3881519"/>
                  <a:gd name="connsiteY12" fmla="*/ 1468387 h 1642648"/>
                  <a:gd name="connsiteX13" fmla="*/ 3856529 w 3881519"/>
                  <a:gd name="connsiteY13" fmla="*/ 1500266 h 1642648"/>
                  <a:gd name="connsiteX14" fmla="*/ 3627533 w 3881519"/>
                  <a:gd name="connsiteY14" fmla="*/ 1507080 h 1642648"/>
                  <a:gd name="connsiteX15" fmla="*/ 3618042 w 3881519"/>
                  <a:gd name="connsiteY15" fmla="*/ 1472768 h 1642648"/>
                  <a:gd name="connsiteX16" fmla="*/ 3598696 w 3881519"/>
                  <a:gd name="connsiteY16" fmla="*/ 1395868 h 1642648"/>
                  <a:gd name="connsiteX17" fmla="*/ 3435650 w 3881519"/>
                  <a:gd name="connsiteY17" fmla="*/ 1069045 h 1642648"/>
                  <a:gd name="connsiteX18" fmla="*/ 3421657 w 3881519"/>
                  <a:gd name="connsiteY18" fmla="*/ 1049090 h 1642648"/>
                  <a:gd name="connsiteX19" fmla="*/ 3387101 w 3881519"/>
                  <a:gd name="connsiteY19" fmla="*/ 980830 h 1642648"/>
                  <a:gd name="connsiteX20" fmla="*/ 3231234 w 3881519"/>
                  <a:gd name="connsiteY20" fmla="*/ 587694 h 1642648"/>
                  <a:gd name="connsiteX21" fmla="*/ 3160783 w 3881519"/>
                  <a:gd name="connsiteY21" fmla="*/ 409560 h 1642648"/>
                  <a:gd name="connsiteX22" fmla="*/ 3147398 w 3881519"/>
                  <a:gd name="connsiteY22" fmla="*/ 390823 h 1642648"/>
                  <a:gd name="connsiteX23" fmla="*/ 3117345 w 3881519"/>
                  <a:gd name="connsiteY23" fmla="*/ 459935 h 1642648"/>
                  <a:gd name="connsiteX24" fmla="*/ 2985448 w 3881519"/>
                  <a:gd name="connsiteY24" fmla="*/ 796491 h 1642648"/>
                  <a:gd name="connsiteX25" fmla="*/ 2855498 w 3881519"/>
                  <a:gd name="connsiteY25" fmla="*/ 1130493 h 1642648"/>
                  <a:gd name="connsiteX26" fmla="*/ 2814006 w 3881519"/>
                  <a:gd name="connsiteY26" fmla="*/ 1242191 h 1642648"/>
                  <a:gd name="connsiteX27" fmla="*/ 2791982 w 3881519"/>
                  <a:gd name="connsiteY27" fmla="*/ 1266161 h 1642648"/>
                  <a:gd name="connsiteX28" fmla="*/ 2636846 w 3881519"/>
                  <a:gd name="connsiteY28" fmla="*/ 1530685 h 1642648"/>
                  <a:gd name="connsiteX29" fmla="*/ 2571383 w 3881519"/>
                  <a:gd name="connsiteY29" fmla="*/ 1568040 h 1642648"/>
                  <a:gd name="connsiteX30" fmla="*/ 2119842 w 3881519"/>
                  <a:gd name="connsiteY30" fmla="*/ 1581059 h 1642648"/>
                  <a:gd name="connsiteX31" fmla="*/ 1699208 w 3881519"/>
                  <a:gd name="connsiteY31" fmla="*/ 1593836 h 1642648"/>
                  <a:gd name="connsiteX32" fmla="*/ 1355959 w 3881519"/>
                  <a:gd name="connsiteY32" fmla="*/ 1604543 h 1642648"/>
                  <a:gd name="connsiteX33" fmla="*/ 1331578 w 3881519"/>
                  <a:gd name="connsiteY33" fmla="*/ 1604497 h 1642648"/>
                  <a:gd name="connsiteX34" fmla="*/ 1323684 w 3881519"/>
                  <a:gd name="connsiteY34" fmla="*/ 1600138 h 1642648"/>
                  <a:gd name="connsiteX35" fmla="*/ 1220394 w 3881519"/>
                  <a:gd name="connsiteY35" fmla="*/ 1606530 h 1642648"/>
                  <a:gd name="connsiteX36" fmla="*/ 0 w 3881519"/>
                  <a:gd name="connsiteY36" fmla="*/ 1636304 h 1642648"/>
                  <a:gd name="connsiteX37" fmla="*/ 53051 w 3881519"/>
                  <a:gd name="connsiteY37" fmla="*/ 1510369 h 1642648"/>
                  <a:gd name="connsiteX38" fmla="*/ 601079 w 3881519"/>
                  <a:gd name="connsiteY38" fmla="*/ 220601 h 1642648"/>
                  <a:gd name="connsiteX39" fmla="*/ 674693 w 3881519"/>
                  <a:gd name="connsiteY39" fmla="*/ 165238 h 1642648"/>
                  <a:gd name="connsiteX40" fmla="*/ 2181858 w 3881519"/>
                  <a:gd name="connsiteY40" fmla="*/ 71886 h 1642648"/>
                  <a:gd name="connsiteX41" fmla="*/ 2234897 w 3881519"/>
                  <a:gd name="connsiteY41" fmla="*/ 70582 h 1642648"/>
                  <a:gd name="connsiteX42" fmla="*/ 2233731 w 3881519"/>
                  <a:gd name="connsiteY42" fmla="*/ 69354 h 1642648"/>
                  <a:gd name="connsiteX43" fmla="*/ 2263664 w 3881519"/>
                  <a:gd name="connsiteY43" fmla="*/ 58403 h 1642648"/>
                  <a:gd name="connsiteX44" fmla="*/ 2408093 w 3881519"/>
                  <a:gd name="connsiteY44" fmla="*/ 54023 h 1642648"/>
                  <a:gd name="connsiteX45" fmla="*/ 2645728 w 3881519"/>
                  <a:gd name="connsiteY45" fmla="*/ 38083 h 1642648"/>
                  <a:gd name="connsiteX46" fmla="*/ 3105785 w 3881519"/>
                  <a:gd name="connsiteY46" fmla="*/ 7907 h 1642648"/>
                  <a:gd name="connsiteX47" fmla="*/ 3220040 w 3881519"/>
                  <a:gd name="connsiteY47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277169 w 3881519"/>
                  <a:gd name="connsiteY2" fmla="*/ 1154705 h 1642648"/>
                  <a:gd name="connsiteX3" fmla="*/ 2773487 w 3881519"/>
                  <a:gd name="connsiteY3" fmla="*/ 820339 h 1642648"/>
                  <a:gd name="connsiteX4" fmla="*/ 2868881 w 3881519"/>
                  <a:gd name="connsiteY4" fmla="*/ 739059 h 1642648"/>
                  <a:gd name="connsiteX5" fmla="*/ 2870586 w 3881519"/>
                  <a:gd name="connsiteY5" fmla="*/ 702435 h 1642648"/>
                  <a:gd name="connsiteX6" fmla="*/ 2419289 w 3881519"/>
                  <a:gd name="connsiteY6" fmla="*/ 265009 h 1642648"/>
                  <a:gd name="connsiteX7" fmla="*/ 2293014 w 3881519"/>
                  <a:gd name="connsiteY7" fmla="*/ 131863 h 1642648"/>
                  <a:gd name="connsiteX8" fmla="*/ 3220040 w 3881519"/>
                  <a:gd name="connsiteY8" fmla="*/ 242 h 1642648"/>
                  <a:gd name="connsiteX9" fmla="*/ 3252284 w 3881519"/>
                  <a:gd name="connsiteY9" fmla="*/ 25673 h 1642648"/>
                  <a:gd name="connsiteX10" fmla="*/ 3547714 w 3881519"/>
                  <a:gd name="connsiteY10" fmla="*/ 710223 h 1642648"/>
                  <a:gd name="connsiteX11" fmla="*/ 3875631 w 3881519"/>
                  <a:gd name="connsiteY11" fmla="*/ 1468387 h 1642648"/>
                  <a:gd name="connsiteX12" fmla="*/ 3856529 w 3881519"/>
                  <a:gd name="connsiteY12" fmla="*/ 1500266 h 1642648"/>
                  <a:gd name="connsiteX13" fmla="*/ 3627533 w 3881519"/>
                  <a:gd name="connsiteY13" fmla="*/ 1507080 h 1642648"/>
                  <a:gd name="connsiteX14" fmla="*/ 3618042 w 3881519"/>
                  <a:gd name="connsiteY14" fmla="*/ 1472768 h 1642648"/>
                  <a:gd name="connsiteX15" fmla="*/ 3598696 w 3881519"/>
                  <a:gd name="connsiteY15" fmla="*/ 1395868 h 1642648"/>
                  <a:gd name="connsiteX16" fmla="*/ 3435650 w 3881519"/>
                  <a:gd name="connsiteY16" fmla="*/ 1069045 h 1642648"/>
                  <a:gd name="connsiteX17" fmla="*/ 3421657 w 3881519"/>
                  <a:gd name="connsiteY17" fmla="*/ 1049090 h 1642648"/>
                  <a:gd name="connsiteX18" fmla="*/ 3387101 w 3881519"/>
                  <a:gd name="connsiteY18" fmla="*/ 980830 h 1642648"/>
                  <a:gd name="connsiteX19" fmla="*/ 3231234 w 3881519"/>
                  <a:gd name="connsiteY19" fmla="*/ 587694 h 1642648"/>
                  <a:gd name="connsiteX20" fmla="*/ 3160783 w 3881519"/>
                  <a:gd name="connsiteY20" fmla="*/ 409560 h 1642648"/>
                  <a:gd name="connsiteX21" fmla="*/ 3147398 w 3881519"/>
                  <a:gd name="connsiteY21" fmla="*/ 390823 h 1642648"/>
                  <a:gd name="connsiteX22" fmla="*/ 3117345 w 3881519"/>
                  <a:gd name="connsiteY22" fmla="*/ 459935 h 1642648"/>
                  <a:gd name="connsiteX23" fmla="*/ 2985448 w 3881519"/>
                  <a:gd name="connsiteY23" fmla="*/ 796491 h 1642648"/>
                  <a:gd name="connsiteX24" fmla="*/ 2855498 w 3881519"/>
                  <a:gd name="connsiteY24" fmla="*/ 1130493 h 1642648"/>
                  <a:gd name="connsiteX25" fmla="*/ 2814006 w 3881519"/>
                  <a:gd name="connsiteY25" fmla="*/ 1242191 h 1642648"/>
                  <a:gd name="connsiteX26" fmla="*/ 2791982 w 3881519"/>
                  <a:gd name="connsiteY26" fmla="*/ 1266161 h 1642648"/>
                  <a:gd name="connsiteX27" fmla="*/ 2636846 w 3881519"/>
                  <a:gd name="connsiteY27" fmla="*/ 1530685 h 1642648"/>
                  <a:gd name="connsiteX28" fmla="*/ 2571383 w 3881519"/>
                  <a:gd name="connsiteY28" fmla="*/ 1568040 h 1642648"/>
                  <a:gd name="connsiteX29" fmla="*/ 2119842 w 3881519"/>
                  <a:gd name="connsiteY29" fmla="*/ 1581059 h 1642648"/>
                  <a:gd name="connsiteX30" fmla="*/ 1699208 w 3881519"/>
                  <a:gd name="connsiteY30" fmla="*/ 1593836 h 1642648"/>
                  <a:gd name="connsiteX31" fmla="*/ 1355959 w 3881519"/>
                  <a:gd name="connsiteY31" fmla="*/ 1604543 h 1642648"/>
                  <a:gd name="connsiteX32" fmla="*/ 1331578 w 3881519"/>
                  <a:gd name="connsiteY32" fmla="*/ 1604497 h 1642648"/>
                  <a:gd name="connsiteX33" fmla="*/ 1323684 w 3881519"/>
                  <a:gd name="connsiteY33" fmla="*/ 1600138 h 1642648"/>
                  <a:gd name="connsiteX34" fmla="*/ 1220394 w 3881519"/>
                  <a:gd name="connsiteY34" fmla="*/ 1606530 h 1642648"/>
                  <a:gd name="connsiteX35" fmla="*/ 0 w 3881519"/>
                  <a:gd name="connsiteY35" fmla="*/ 1636304 h 1642648"/>
                  <a:gd name="connsiteX36" fmla="*/ 53051 w 3881519"/>
                  <a:gd name="connsiteY36" fmla="*/ 1510369 h 1642648"/>
                  <a:gd name="connsiteX37" fmla="*/ 601079 w 3881519"/>
                  <a:gd name="connsiteY37" fmla="*/ 220601 h 1642648"/>
                  <a:gd name="connsiteX38" fmla="*/ 674693 w 3881519"/>
                  <a:gd name="connsiteY38" fmla="*/ 165238 h 1642648"/>
                  <a:gd name="connsiteX39" fmla="*/ 2181858 w 3881519"/>
                  <a:gd name="connsiteY39" fmla="*/ 71886 h 1642648"/>
                  <a:gd name="connsiteX40" fmla="*/ 2234897 w 3881519"/>
                  <a:gd name="connsiteY40" fmla="*/ 70582 h 1642648"/>
                  <a:gd name="connsiteX41" fmla="*/ 2233731 w 3881519"/>
                  <a:gd name="connsiteY41" fmla="*/ 69354 h 1642648"/>
                  <a:gd name="connsiteX42" fmla="*/ 2263664 w 3881519"/>
                  <a:gd name="connsiteY42" fmla="*/ 58403 h 1642648"/>
                  <a:gd name="connsiteX43" fmla="*/ 2408093 w 3881519"/>
                  <a:gd name="connsiteY43" fmla="*/ 54023 h 1642648"/>
                  <a:gd name="connsiteX44" fmla="*/ 2645728 w 3881519"/>
                  <a:gd name="connsiteY44" fmla="*/ 38083 h 1642648"/>
                  <a:gd name="connsiteX45" fmla="*/ 3105785 w 3881519"/>
                  <a:gd name="connsiteY45" fmla="*/ 7907 h 1642648"/>
                  <a:gd name="connsiteX46" fmla="*/ 3220040 w 3881519"/>
                  <a:gd name="connsiteY46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277169 w 3881519"/>
                  <a:gd name="connsiteY2" fmla="*/ 1154705 h 1642648"/>
                  <a:gd name="connsiteX3" fmla="*/ 2868881 w 3881519"/>
                  <a:gd name="connsiteY3" fmla="*/ 739059 h 1642648"/>
                  <a:gd name="connsiteX4" fmla="*/ 2870586 w 3881519"/>
                  <a:gd name="connsiteY4" fmla="*/ 702435 h 1642648"/>
                  <a:gd name="connsiteX5" fmla="*/ 2419289 w 3881519"/>
                  <a:gd name="connsiteY5" fmla="*/ 265009 h 1642648"/>
                  <a:gd name="connsiteX6" fmla="*/ 2293014 w 3881519"/>
                  <a:gd name="connsiteY6" fmla="*/ 131863 h 1642648"/>
                  <a:gd name="connsiteX7" fmla="*/ 3220040 w 3881519"/>
                  <a:gd name="connsiteY7" fmla="*/ 242 h 1642648"/>
                  <a:gd name="connsiteX8" fmla="*/ 3252284 w 3881519"/>
                  <a:gd name="connsiteY8" fmla="*/ 25673 h 1642648"/>
                  <a:gd name="connsiteX9" fmla="*/ 3547714 w 3881519"/>
                  <a:gd name="connsiteY9" fmla="*/ 710223 h 1642648"/>
                  <a:gd name="connsiteX10" fmla="*/ 3875631 w 3881519"/>
                  <a:gd name="connsiteY10" fmla="*/ 1468387 h 1642648"/>
                  <a:gd name="connsiteX11" fmla="*/ 3856529 w 3881519"/>
                  <a:gd name="connsiteY11" fmla="*/ 1500266 h 1642648"/>
                  <a:gd name="connsiteX12" fmla="*/ 3627533 w 3881519"/>
                  <a:gd name="connsiteY12" fmla="*/ 1507080 h 1642648"/>
                  <a:gd name="connsiteX13" fmla="*/ 3618042 w 3881519"/>
                  <a:gd name="connsiteY13" fmla="*/ 1472768 h 1642648"/>
                  <a:gd name="connsiteX14" fmla="*/ 3598696 w 3881519"/>
                  <a:gd name="connsiteY14" fmla="*/ 1395868 h 1642648"/>
                  <a:gd name="connsiteX15" fmla="*/ 3435650 w 3881519"/>
                  <a:gd name="connsiteY15" fmla="*/ 1069045 h 1642648"/>
                  <a:gd name="connsiteX16" fmla="*/ 3421657 w 3881519"/>
                  <a:gd name="connsiteY16" fmla="*/ 1049090 h 1642648"/>
                  <a:gd name="connsiteX17" fmla="*/ 3387101 w 3881519"/>
                  <a:gd name="connsiteY17" fmla="*/ 980830 h 1642648"/>
                  <a:gd name="connsiteX18" fmla="*/ 3231234 w 3881519"/>
                  <a:gd name="connsiteY18" fmla="*/ 587694 h 1642648"/>
                  <a:gd name="connsiteX19" fmla="*/ 3160783 w 3881519"/>
                  <a:gd name="connsiteY19" fmla="*/ 409560 h 1642648"/>
                  <a:gd name="connsiteX20" fmla="*/ 3147398 w 3881519"/>
                  <a:gd name="connsiteY20" fmla="*/ 390823 h 1642648"/>
                  <a:gd name="connsiteX21" fmla="*/ 3117345 w 3881519"/>
                  <a:gd name="connsiteY21" fmla="*/ 459935 h 1642648"/>
                  <a:gd name="connsiteX22" fmla="*/ 2985448 w 3881519"/>
                  <a:gd name="connsiteY22" fmla="*/ 796491 h 1642648"/>
                  <a:gd name="connsiteX23" fmla="*/ 2855498 w 3881519"/>
                  <a:gd name="connsiteY23" fmla="*/ 1130493 h 1642648"/>
                  <a:gd name="connsiteX24" fmla="*/ 2814006 w 3881519"/>
                  <a:gd name="connsiteY24" fmla="*/ 1242191 h 1642648"/>
                  <a:gd name="connsiteX25" fmla="*/ 2791982 w 3881519"/>
                  <a:gd name="connsiteY25" fmla="*/ 1266161 h 1642648"/>
                  <a:gd name="connsiteX26" fmla="*/ 2636846 w 3881519"/>
                  <a:gd name="connsiteY26" fmla="*/ 1530685 h 1642648"/>
                  <a:gd name="connsiteX27" fmla="*/ 2571383 w 3881519"/>
                  <a:gd name="connsiteY27" fmla="*/ 1568040 h 1642648"/>
                  <a:gd name="connsiteX28" fmla="*/ 2119842 w 3881519"/>
                  <a:gd name="connsiteY28" fmla="*/ 1581059 h 1642648"/>
                  <a:gd name="connsiteX29" fmla="*/ 1699208 w 3881519"/>
                  <a:gd name="connsiteY29" fmla="*/ 1593836 h 1642648"/>
                  <a:gd name="connsiteX30" fmla="*/ 1355959 w 3881519"/>
                  <a:gd name="connsiteY30" fmla="*/ 1604543 h 1642648"/>
                  <a:gd name="connsiteX31" fmla="*/ 1331578 w 3881519"/>
                  <a:gd name="connsiteY31" fmla="*/ 1604497 h 1642648"/>
                  <a:gd name="connsiteX32" fmla="*/ 1323684 w 3881519"/>
                  <a:gd name="connsiteY32" fmla="*/ 1600138 h 1642648"/>
                  <a:gd name="connsiteX33" fmla="*/ 1220394 w 3881519"/>
                  <a:gd name="connsiteY33" fmla="*/ 1606530 h 1642648"/>
                  <a:gd name="connsiteX34" fmla="*/ 0 w 3881519"/>
                  <a:gd name="connsiteY34" fmla="*/ 1636304 h 1642648"/>
                  <a:gd name="connsiteX35" fmla="*/ 53051 w 3881519"/>
                  <a:gd name="connsiteY35" fmla="*/ 1510369 h 1642648"/>
                  <a:gd name="connsiteX36" fmla="*/ 601079 w 3881519"/>
                  <a:gd name="connsiteY36" fmla="*/ 220601 h 1642648"/>
                  <a:gd name="connsiteX37" fmla="*/ 674693 w 3881519"/>
                  <a:gd name="connsiteY37" fmla="*/ 165238 h 1642648"/>
                  <a:gd name="connsiteX38" fmla="*/ 2181858 w 3881519"/>
                  <a:gd name="connsiteY38" fmla="*/ 71886 h 1642648"/>
                  <a:gd name="connsiteX39" fmla="*/ 2234897 w 3881519"/>
                  <a:gd name="connsiteY39" fmla="*/ 70582 h 1642648"/>
                  <a:gd name="connsiteX40" fmla="*/ 2233731 w 3881519"/>
                  <a:gd name="connsiteY40" fmla="*/ 69354 h 1642648"/>
                  <a:gd name="connsiteX41" fmla="*/ 2263664 w 3881519"/>
                  <a:gd name="connsiteY41" fmla="*/ 58403 h 1642648"/>
                  <a:gd name="connsiteX42" fmla="*/ 2408093 w 3881519"/>
                  <a:gd name="connsiteY42" fmla="*/ 54023 h 1642648"/>
                  <a:gd name="connsiteX43" fmla="*/ 2645728 w 3881519"/>
                  <a:gd name="connsiteY43" fmla="*/ 38083 h 1642648"/>
                  <a:gd name="connsiteX44" fmla="*/ 3105785 w 3881519"/>
                  <a:gd name="connsiteY44" fmla="*/ 7907 h 1642648"/>
                  <a:gd name="connsiteX45" fmla="*/ 3220040 w 3881519"/>
                  <a:gd name="connsiteY45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868881 w 3881519"/>
                  <a:gd name="connsiteY2" fmla="*/ 739059 h 1642648"/>
                  <a:gd name="connsiteX3" fmla="*/ 2870586 w 3881519"/>
                  <a:gd name="connsiteY3" fmla="*/ 702435 h 1642648"/>
                  <a:gd name="connsiteX4" fmla="*/ 2419289 w 3881519"/>
                  <a:gd name="connsiteY4" fmla="*/ 265009 h 1642648"/>
                  <a:gd name="connsiteX5" fmla="*/ 2293014 w 3881519"/>
                  <a:gd name="connsiteY5" fmla="*/ 131863 h 1642648"/>
                  <a:gd name="connsiteX6" fmla="*/ 3220040 w 3881519"/>
                  <a:gd name="connsiteY6" fmla="*/ 242 h 1642648"/>
                  <a:gd name="connsiteX7" fmla="*/ 3252284 w 3881519"/>
                  <a:gd name="connsiteY7" fmla="*/ 25673 h 1642648"/>
                  <a:gd name="connsiteX8" fmla="*/ 3547714 w 3881519"/>
                  <a:gd name="connsiteY8" fmla="*/ 710223 h 1642648"/>
                  <a:gd name="connsiteX9" fmla="*/ 3875631 w 3881519"/>
                  <a:gd name="connsiteY9" fmla="*/ 1468387 h 1642648"/>
                  <a:gd name="connsiteX10" fmla="*/ 3856529 w 3881519"/>
                  <a:gd name="connsiteY10" fmla="*/ 1500266 h 1642648"/>
                  <a:gd name="connsiteX11" fmla="*/ 3627533 w 3881519"/>
                  <a:gd name="connsiteY11" fmla="*/ 1507080 h 1642648"/>
                  <a:gd name="connsiteX12" fmla="*/ 3618042 w 3881519"/>
                  <a:gd name="connsiteY12" fmla="*/ 1472768 h 1642648"/>
                  <a:gd name="connsiteX13" fmla="*/ 3598696 w 3881519"/>
                  <a:gd name="connsiteY13" fmla="*/ 1395868 h 1642648"/>
                  <a:gd name="connsiteX14" fmla="*/ 3435650 w 3881519"/>
                  <a:gd name="connsiteY14" fmla="*/ 1069045 h 1642648"/>
                  <a:gd name="connsiteX15" fmla="*/ 3421657 w 3881519"/>
                  <a:gd name="connsiteY15" fmla="*/ 1049090 h 1642648"/>
                  <a:gd name="connsiteX16" fmla="*/ 3387101 w 3881519"/>
                  <a:gd name="connsiteY16" fmla="*/ 980830 h 1642648"/>
                  <a:gd name="connsiteX17" fmla="*/ 3231234 w 3881519"/>
                  <a:gd name="connsiteY17" fmla="*/ 587694 h 1642648"/>
                  <a:gd name="connsiteX18" fmla="*/ 3160783 w 3881519"/>
                  <a:gd name="connsiteY18" fmla="*/ 409560 h 1642648"/>
                  <a:gd name="connsiteX19" fmla="*/ 3147398 w 3881519"/>
                  <a:gd name="connsiteY19" fmla="*/ 390823 h 1642648"/>
                  <a:gd name="connsiteX20" fmla="*/ 3117345 w 3881519"/>
                  <a:gd name="connsiteY20" fmla="*/ 459935 h 1642648"/>
                  <a:gd name="connsiteX21" fmla="*/ 2985448 w 3881519"/>
                  <a:gd name="connsiteY21" fmla="*/ 796491 h 1642648"/>
                  <a:gd name="connsiteX22" fmla="*/ 2855498 w 3881519"/>
                  <a:gd name="connsiteY22" fmla="*/ 1130493 h 1642648"/>
                  <a:gd name="connsiteX23" fmla="*/ 2814006 w 3881519"/>
                  <a:gd name="connsiteY23" fmla="*/ 1242191 h 1642648"/>
                  <a:gd name="connsiteX24" fmla="*/ 2791982 w 3881519"/>
                  <a:gd name="connsiteY24" fmla="*/ 1266161 h 1642648"/>
                  <a:gd name="connsiteX25" fmla="*/ 2636846 w 3881519"/>
                  <a:gd name="connsiteY25" fmla="*/ 1530685 h 1642648"/>
                  <a:gd name="connsiteX26" fmla="*/ 2571383 w 3881519"/>
                  <a:gd name="connsiteY26" fmla="*/ 1568040 h 1642648"/>
                  <a:gd name="connsiteX27" fmla="*/ 2119842 w 3881519"/>
                  <a:gd name="connsiteY27" fmla="*/ 1581059 h 1642648"/>
                  <a:gd name="connsiteX28" fmla="*/ 1699208 w 3881519"/>
                  <a:gd name="connsiteY28" fmla="*/ 1593836 h 1642648"/>
                  <a:gd name="connsiteX29" fmla="*/ 1355959 w 3881519"/>
                  <a:gd name="connsiteY29" fmla="*/ 1604543 h 1642648"/>
                  <a:gd name="connsiteX30" fmla="*/ 1331578 w 3881519"/>
                  <a:gd name="connsiteY30" fmla="*/ 1604497 h 1642648"/>
                  <a:gd name="connsiteX31" fmla="*/ 1323684 w 3881519"/>
                  <a:gd name="connsiteY31" fmla="*/ 1600138 h 1642648"/>
                  <a:gd name="connsiteX32" fmla="*/ 1220394 w 3881519"/>
                  <a:gd name="connsiteY32" fmla="*/ 1606530 h 1642648"/>
                  <a:gd name="connsiteX33" fmla="*/ 0 w 3881519"/>
                  <a:gd name="connsiteY33" fmla="*/ 1636304 h 1642648"/>
                  <a:gd name="connsiteX34" fmla="*/ 53051 w 3881519"/>
                  <a:gd name="connsiteY34" fmla="*/ 1510369 h 1642648"/>
                  <a:gd name="connsiteX35" fmla="*/ 601079 w 3881519"/>
                  <a:gd name="connsiteY35" fmla="*/ 220601 h 1642648"/>
                  <a:gd name="connsiteX36" fmla="*/ 674693 w 3881519"/>
                  <a:gd name="connsiteY36" fmla="*/ 165238 h 1642648"/>
                  <a:gd name="connsiteX37" fmla="*/ 2181858 w 3881519"/>
                  <a:gd name="connsiteY37" fmla="*/ 71886 h 1642648"/>
                  <a:gd name="connsiteX38" fmla="*/ 2234897 w 3881519"/>
                  <a:gd name="connsiteY38" fmla="*/ 70582 h 1642648"/>
                  <a:gd name="connsiteX39" fmla="*/ 2233731 w 3881519"/>
                  <a:gd name="connsiteY39" fmla="*/ 69354 h 1642648"/>
                  <a:gd name="connsiteX40" fmla="*/ 2263664 w 3881519"/>
                  <a:gd name="connsiteY40" fmla="*/ 58403 h 1642648"/>
                  <a:gd name="connsiteX41" fmla="*/ 2408093 w 3881519"/>
                  <a:gd name="connsiteY41" fmla="*/ 54023 h 1642648"/>
                  <a:gd name="connsiteX42" fmla="*/ 2645728 w 3881519"/>
                  <a:gd name="connsiteY42" fmla="*/ 38083 h 1642648"/>
                  <a:gd name="connsiteX43" fmla="*/ 3105785 w 3881519"/>
                  <a:gd name="connsiteY43" fmla="*/ 7907 h 1642648"/>
                  <a:gd name="connsiteX44" fmla="*/ 3220040 w 3881519"/>
                  <a:gd name="connsiteY44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868881 w 3881519"/>
                  <a:gd name="connsiteY2" fmla="*/ 739059 h 1642648"/>
                  <a:gd name="connsiteX3" fmla="*/ 2419289 w 3881519"/>
                  <a:gd name="connsiteY3" fmla="*/ 265009 h 1642648"/>
                  <a:gd name="connsiteX4" fmla="*/ 2293014 w 3881519"/>
                  <a:gd name="connsiteY4" fmla="*/ 131863 h 1642648"/>
                  <a:gd name="connsiteX5" fmla="*/ 3220040 w 3881519"/>
                  <a:gd name="connsiteY5" fmla="*/ 242 h 1642648"/>
                  <a:gd name="connsiteX6" fmla="*/ 3252284 w 3881519"/>
                  <a:gd name="connsiteY6" fmla="*/ 25673 h 1642648"/>
                  <a:gd name="connsiteX7" fmla="*/ 3547714 w 3881519"/>
                  <a:gd name="connsiteY7" fmla="*/ 710223 h 1642648"/>
                  <a:gd name="connsiteX8" fmla="*/ 3875631 w 3881519"/>
                  <a:gd name="connsiteY8" fmla="*/ 1468387 h 1642648"/>
                  <a:gd name="connsiteX9" fmla="*/ 3856529 w 3881519"/>
                  <a:gd name="connsiteY9" fmla="*/ 1500266 h 1642648"/>
                  <a:gd name="connsiteX10" fmla="*/ 3627533 w 3881519"/>
                  <a:gd name="connsiteY10" fmla="*/ 1507080 h 1642648"/>
                  <a:gd name="connsiteX11" fmla="*/ 3618042 w 3881519"/>
                  <a:gd name="connsiteY11" fmla="*/ 1472768 h 1642648"/>
                  <a:gd name="connsiteX12" fmla="*/ 3598696 w 3881519"/>
                  <a:gd name="connsiteY12" fmla="*/ 1395868 h 1642648"/>
                  <a:gd name="connsiteX13" fmla="*/ 3435650 w 3881519"/>
                  <a:gd name="connsiteY13" fmla="*/ 1069045 h 1642648"/>
                  <a:gd name="connsiteX14" fmla="*/ 3421657 w 3881519"/>
                  <a:gd name="connsiteY14" fmla="*/ 1049090 h 1642648"/>
                  <a:gd name="connsiteX15" fmla="*/ 3387101 w 3881519"/>
                  <a:gd name="connsiteY15" fmla="*/ 980830 h 1642648"/>
                  <a:gd name="connsiteX16" fmla="*/ 3231234 w 3881519"/>
                  <a:gd name="connsiteY16" fmla="*/ 587694 h 1642648"/>
                  <a:gd name="connsiteX17" fmla="*/ 3160783 w 3881519"/>
                  <a:gd name="connsiteY17" fmla="*/ 409560 h 1642648"/>
                  <a:gd name="connsiteX18" fmla="*/ 3147398 w 3881519"/>
                  <a:gd name="connsiteY18" fmla="*/ 390823 h 1642648"/>
                  <a:gd name="connsiteX19" fmla="*/ 3117345 w 3881519"/>
                  <a:gd name="connsiteY19" fmla="*/ 459935 h 1642648"/>
                  <a:gd name="connsiteX20" fmla="*/ 2985448 w 3881519"/>
                  <a:gd name="connsiteY20" fmla="*/ 796491 h 1642648"/>
                  <a:gd name="connsiteX21" fmla="*/ 2855498 w 3881519"/>
                  <a:gd name="connsiteY21" fmla="*/ 1130493 h 1642648"/>
                  <a:gd name="connsiteX22" fmla="*/ 2814006 w 3881519"/>
                  <a:gd name="connsiteY22" fmla="*/ 1242191 h 1642648"/>
                  <a:gd name="connsiteX23" fmla="*/ 2791982 w 3881519"/>
                  <a:gd name="connsiteY23" fmla="*/ 1266161 h 1642648"/>
                  <a:gd name="connsiteX24" fmla="*/ 2636846 w 3881519"/>
                  <a:gd name="connsiteY24" fmla="*/ 1530685 h 1642648"/>
                  <a:gd name="connsiteX25" fmla="*/ 2571383 w 3881519"/>
                  <a:gd name="connsiteY25" fmla="*/ 1568040 h 1642648"/>
                  <a:gd name="connsiteX26" fmla="*/ 2119842 w 3881519"/>
                  <a:gd name="connsiteY26" fmla="*/ 1581059 h 1642648"/>
                  <a:gd name="connsiteX27" fmla="*/ 1699208 w 3881519"/>
                  <a:gd name="connsiteY27" fmla="*/ 1593836 h 1642648"/>
                  <a:gd name="connsiteX28" fmla="*/ 1355959 w 3881519"/>
                  <a:gd name="connsiteY28" fmla="*/ 1604543 h 1642648"/>
                  <a:gd name="connsiteX29" fmla="*/ 1331578 w 3881519"/>
                  <a:gd name="connsiteY29" fmla="*/ 1604497 h 1642648"/>
                  <a:gd name="connsiteX30" fmla="*/ 1323684 w 3881519"/>
                  <a:gd name="connsiteY30" fmla="*/ 1600138 h 1642648"/>
                  <a:gd name="connsiteX31" fmla="*/ 1220394 w 3881519"/>
                  <a:gd name="connsiteY31" fmla="*/ 1606530 h 1642648"/>
                  <a:gd name="connsiteX32" fmla="*/ 0 w 3881519"/>
                  <a:gd name="connsiteY32" fmla="*/ 1636304 h 1642648"/>
                  <a:gd name="connsiteX33" fmla="*/ 53051 w 3881519"/>
                  <a:gd name="connsiteY33" fmla="*/ 1510369 h 1642648"/>
                  <a:gd name="connsiteX34" fmla="*/ 601079 w 3881519"/>
                  <a:gd name="connsiteY34" fmla="*/ 220601 h 1642648"/>
                  <a:gd name="connsiteX35" fmla="*/ 674693 w 3881519"/>
                  <a:gd name="connsiteY35" fmla="*/ 165238 h 1642648"/>
                  <a:gd name="connsiteX36" fmla="*/ 2181858 w 3881519"/>
                  <a:gd name="connsiteY36" fmla="*/ 71886 h 1642648"/>
                  <a:gd name="connsiteX37" fmla="*/ 2234897 w 3881519"/>
                  <a:gd name="connsiteY37" fmla="*/ 70582 h 1642648"/>
                  <a:gd name="connsiteX38" fmla="*/ 2233731 w 3881519"/>
                  <a:gd name="connsiteY38" fmla="*/ 69354 h 1642648"/>
                  <a:gd name="connsiteX39" fmla="*/ 2263664 w 3881519"/>
                  <a:gd name="connsiteY39" fmla="*/ 58403 h 1642648"/>
                  <a:gd name="connsiteX40" fmla="*/ 2408093 w 3881519"/>
                  <a:gd name="connsiteY40" fmla="*/ 54023 h 1642648"/>
                  <a:gd name="connsiteX41" fmla="*/ 2645728 w 3881519"/>
                  <a:gd name="connsiteY41" fmla="*/ 38083 h 1642648"/>
                  <a:gd name="connsiteX42" fmla="*/ 3105785 w 3881519"/>
                  <a:gd name="connsiteY42" fmla="*/ 7907 h 1642648"/>
                  <a:gd name="connsiteX43" fmla="*/ 3220040 w 3881519"/>
                  <a:gd name="connsiteY43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419289 w 3881519"/>
                  <a:gd name="connsiteY2" fmla="*/ 265009 h 1642648"/>
                  <a:gd name="connsiteX3" fmla="*/ 2293014 w 3881519"/>
                  <a:gd name="connsiteY3" fmla="*/ 131863 h 1642648"/>
                  <a:gd name="connsiteX4" fmla="*/ 3220040 w 3881519"/>
                  <a:gd name="connsiteY4" fmla="*/ 242 h 1642648"/>
                  <a:gd name="connsiteX5" fmla="*/ 3252284 w 3881519"/>
                  <a:gd name="connsiteY5" fmla="*/ 25673 h 1642648"/>
                  <a:gd name="connsiteX6" fmla="*/ 3547714 w 3881519"/>
                  <a:gd name="connsiteY6" fmla="*/ 710223 h 1642648"/>
                  <a:gd name="connsiteX7" fmla="*/ 3875631 w 3881519"/>
                  <a:gd name="connsiteY7" fmla="*/ 1468387 h 1642648"/>
                  <a:gd name="connsiteX8" fmla="*/ 3856529 w 3881519"/>
                  <a:gd name="connsiteY8" fmla="*/ 1500266 h 1642648"/>
                  <a:gd name="connsiteX9" fmla="*/ 3627533 w 3881519"/>
                  <a:gd name="connsiteY9" fmla="*/ 1507080 h 1642648"/>
                  <a:gd name="connsiteX10" fmla="*/ 3618042 w 3881519"/>
                  <a:gd name="connsiteY10" fmla="*/ 1472768 h 1642648"/>
                  <a:gd name="connsiteX11" fmla="*/ 3598696 w 3881519"/>
                  <a:gd name="connsiteY11" fmla="*/ 1395868 h 1642648"/>
                  <a:gd name="connsiteX12" fmla="*/ 3435650 w 3881519"/>
                  <a:gd name="connsiteY12" fmla="*/ 1069045 h 1642648"/>
                  <a:gd name="connsiteX13" fmla="*/ 3421657 w 3881519"/>
                  <a:gd name="connsiteY13" fmla="*/ 1049090 h 1642648"/>
                  <a:gd name="connsiteX14" fmla="*/ 3387101 w 3881519"/>
                  <a:gd name="connsiteY14" fmla="*/ 980830 h 1642648"/>
                  <a:gd name="connsiteX15" fmla="*/ 3231234 w 3881519"/>
                  <a:gd name="connsiteY15" fmla="*/ 587694 h 1642648"/>
                  <a:gd name="connsiteX16" fmla="*/ 3160783 w 3881519"/>
                  <a:gd name="connsiteY16" fmla="*/ 409560 h 1642648"/>
                  <a:gd name="connsiteX17" fmla="*/ 3147398 w 3881519"/>
                  <a:gd name="connsiteY17" fmla="*/ 390823 h 1642648"/>
                  <a:gd name="connsiteX18" fmla="*/ 3117345 w 3881519"/>
                  <a:gd name="connsiteY18" fmla="*/ 459935 h 1642648"/>
                  <a:gd name="connsiteX19" fmla="*/ 2985448 w 3881519"/>
                  <a:gd name="connsiteY19" fmla="*/ 796491 h 1642648"/>
                  <a:gd name="connsiteX20" fmla="*/ 2855498 w 3881519"/>
                  <a:gd name="connsiteY20" fmla="*/ 1130493 h 1642648"/>
                  <a:gd name="connsiteX21" fmla="*/ 2814006 w 3881519"/>
                  <a:gd name="connsiteY21" fmla="*/ 1242191 h 1642648"/>
                  <a:gd name="connsiteX22" fmla="*/ 2791982 w 3881519"/>
                  <a:gd name="connsiteY22" fmla="*/ 1266161 h 1642648"/>
                  <a:gd name="connsiteX23" fmla="*/ 2636846 w 3881519"/>
                  <a:gd name="connsiteY23" fmla="*/ 1530685 h 1642648"/>
                  <a:gd name="connsiteX24" fmla="*/ 2571383 w 3881519"/>
                  <a:gd name="connsiteY24" fmla="*/ 1568040 h 1642648"/>
                  <a:gd name="connsiteX25" fmla="*/ 2119842 w 3881519"/>
                  <a:gd name="connsiteY25" fmla="*/ 1581059 h 1642648"/>
                  <a:gd name="connsiteX26" fmla="*/ 1699208 w 3881519"/>
                  <a:gd name="connsiteY26" fmla="*/ 1593836 h 1642648"/>
                  <a:gd name="connsiteX27" fmla="*/ 1355959 w 3881519"/>
                  <a:gd name="connsiteY27" fmla="*/ 1604543 h 1642648"/>
                  <a:gd name="connsiteX28" fmla="*/ 1331578 w 3881519"/>
                  <a:gd name="connsiteY28" fmla="*/ 1604497 h 1642648"/>
                  <a:gd name="connsiteX29" fmla="*/ 1323684 w 3881519"/>
                  <a:gd name="connsiteY29" fmla="*/ 1600138 h 1642648"/>
                  <a:gd name="connsiteX30" fmla="*/ 1220394 w 3881519"/>
                  <a:gd name="connsiteY30" fmla="*/ 1606530 h 1642648"/>
                  <a:gd name="connsiteX31" fmla="*/ 0 w 3881519"/>
                  <a:gd name="connsiteY31" fmla="*/ 1636304 h 1642648"/>
                  <a:gd name="connsiteX32" fmla="*/ 53051 w 3881519"/>
                  <a:gd name="connsiteY32" fmla="*/ 1510369 h 1642648"/>
                  <a:gd name="connsiteX33" fmla="*/ 601079 w 3881519"/>
                  <a:gd name="connsiteY33" fmla="*/ 220601 h 1642648"/>
                  <a:gd name="connsiteX34" fmla="*/ 674693 w 3881519"/>
                  <a:gd name="connsiteY34" fmla="*/ 165238 h 1642648"/>
                  <a:gd name="connsiteX35" fmla="*/ 2181858 w 3881519"/>
                  <a:gd name="connsiteY35" fmla="*/ 71886 h 1642648"/>
                  <a:gd name="connsiteX36" fmla="*/ 2234897 w 3881519"/>
                  <a:gd name="connsiteY36" fmla="*/ 70582 h 1642648"/>
                  <a:gd name="connsiteX37" fmla="*/ 2233731 w 3881519"/>
                  <a:gd name="connsiteY37" fmla="*/ 69354 h 1642648"/>
                  <a:gd name="connsiteX38" fmla="*/ 2263664 w 3881519"/>
                  <a:gd name="connsiteY38" fmla="*/ 58403 h 1642648"/>
                  <a:gd name="connsiteX39" fmla="*/ 2408093 w 3881519"/>
                  <a:gd name="connsiteY39" fmla="*/ 54023 h 1642648"/>
                  <a:gd name="connsiteX40" fmla="*/ 2645728 w 3881519"/>
                  <a:gd name="connsiteY40" fmla="*/ 38083 h 1642648"/>
                  <a:gd name="connsiteX41" fmla="*/ 3105785 w 3881519"/>
                  <a:gd name="connsiteY41" fmla="*/ 7907 h 1642648"/>
                  <a:gd name="connsiteX42" fmla="*/ 3220040 w 3881519"/>
                  <a:gd name="connsiteY42" fmla="*/ 242 h 1642648"/>
                  <a:gd name="connsiteX0" fmla="*/ 2293014 w 3881519"/>
                  <a:gd name="connsiteY0" fmla="*/ 131863 h 1642648"/>
                  <a:gd name="connsiteX1" fmla="*/ 2278332 w 3881519"/>
                  <a:gd name="connsiteY1" fmla="*/ 195007 h 1642648"/>
                  <a:gd name="connsiteX2" fmla="*/ 2293014 w 3881519"/>
                  <a:gd name="connsiteY2" fmla="*/ 131863 h 1642648"/>
                  <a:gd name="connsiteX3" fmla="*/ 3220040 w 3881519"/>
                  <a:gd name="connsiteY3" fmla="*/ 242 h 1642648"/>
                  <a:gd name="connsiteX4" fmla="*/ 3252284 w 3881519"/>
                  <a:gd name="connsiteY4" fmla="*/ 25673 h 1642648"/>
                  <a:gd name="connsiteX5" fmla="*/ 3547714 w 3881519"/>
                  <a:gd name="connsiteY5" fmla="*/ 710223 h 1642648"/>
                  <a:gd name="connsiteX6" fmla="*/ 3875631 w 3881519"/>
                  <a:gd name="connsiteY6" fmla="*/ 1468387 h 1642648"/>
                  <a:gd name="connsiteX7" fmla="*/ 3856529 w 3881519"/>
                  <a:gd name="connsiteY7" fmla="*/ 1500266 h 1642648"/>
                  <a:gd name="connsiteX8" fmla="*/ 3627533 w 3881519"/>
                  <a:gd name="connsiteY8" fmla="*/ 1507080 h 1642648"/>
                  <a:gd name="connsiteX9" fmla="*/ 3618042 w 3881519"/>
                  <a:gd name="connsiteY9" fmla="*/ 1472768 h 1642648"/>
                  <a:gd name="connsiteX10" fmla="*/ 3598696 w 3881519"/>
                  <a:gd name="connsiteY10" fmla="*/ 1395868 h 1642648"/>
                  <a:gd name="connsiteX11" fmla="*/ 3435650 w 3881519"/>
                  <a:gd name="connsiteY11" fmla="*/ 1069045 h 1642648"/>
                  <a:gd name="connsiteX12" fmla="*/ 3421657 w 3881519"/>
                  <a:gd name="connsiteY12" fmla="*/ 1049090 h 1642648"/>
                  <a:gd name="connsiteX13" fmla="*/ 3387101 w 3881519"/>
                  <a:gd name="connsiteY13" fmla="*/ 980830 h 1642648"/>
                  <a:gd name="connsiteX14" fmla="*/ 3231234 w 3881519"/>
                  <a:gd name="connsiteY14" fmla="*/ 587694 h 1642648"/>
                  <a:gd name="connsiteX15" fmla="*/ 3160783 w 3881519"/>
                  <a:gd name="connsiteY15" fmla="*/ 409560 h 1642648"/>
                  <a:gd name="connsiteX16" fmla="*/ 3147398 w 3881519"/>
                  <a:gd name="connsiteY16" fmla="*/ 390823 h 1642648"/>
                  <a:gd name="connsiteX17" fmla="*/ 3117345 w 3881519"/>
                  <a:gd name="connsiteY17" fmla="*/ 459935 h 1642648"/>
                  <a:gd name="connsiteX18" fmla="*/ 2985448 w 3881519"/>
                  <a:gd name="connsiteY18" fmla="*/ 796491 h 1642648"/>
                  <a:gd name="connsiteX19" fmla="*/ 2855498 w 3881519"/>
                  <a:gd name="connsiteY19" fmla="*/ 1130493 h 1642648"/>
                  <a:gd name="connsiteX20" fmla="*/ 2814006 w 3881519"/>
                  <a:gd name="connsiteY20" fmla="*/ 1242191 h 1642648"/>
                  <a:gd name="connsiteX21" fmla="*/ 2791982 w 3881519"/>
                  <a:gd name="connsiteY21" fmla="*/ 1266161 h 1642648"/>
                  <a:gd name="connsiteX22" fmla="*/ 2636846 w 3881519"/>
                  <a:gd name="connsiteY22" fmla="*/ 1530685 h 1642648"/>
                  <a:gd name="connsiteX23" fmla="*/ 2571383 w 3881519"/>
                  <a:gd name="connsiteY23" fmla="*/ 1568040 h 1642648"/>
                  <a:gd name="connsiteX24" fmla="*/ 2119842 w 3881519"/>
                  <a:gd name="connsiteY24" fmla="*/ 1581059 h 1642648"/>
                  <a:gd name="connsiteX25" fmla="*/ 1699208 w 3881519"/>
                  <a:gd name="connsiteY25" fmla="*/ 1593836 h 1642648"/>
                  <a:gd name="connsiteX26" fmla="*/ 1355959 w 3881519"/>
                  <a:gd name="connsiteY26" fmla="*/ 1604543 h 1642648"/>
                  <a:gd name="connsiteX27" fmla="*/ 1331578 w 3881519"/>
                  <a:gd name="connsiteY27" fmla="*/ 1604497 h 1642648"/>
                  <a:gd name="connsiteX28" fmla="*/ 1323684 w 3881519"/>
                  <a:gd name="connsiteY28" fmla="*/ 1600138 h 1642648"/>
                  <a:gd name="connsiteX29" fmla="*/ 1220394 w 3881519"/>
                  <a:gd name="connsiteY29" fmla="*/ 1606530 h 1642648"/>
                  <a:gd name="connsiteX30" fmla="*/ 0 w 3881519"/>
                  <a:gd name="connsiteY30" fmla="*/ 1636304 h 1642648"/>
                  <a:gd name="connsiteX31" fmla="*/ 53051 w 3881519"/>
                  <a:gd name="connsiteY31" fmla="*/ 1510369 h 1642648"/>
                  <a:gd name="connsiteX32" fmla="*/ 601079 w 3881519"/>
                  <a:gd name="connsiteY32" fmla="*/ 220601 h 1642648"/>
                  <a:gd name="connsiteX33" fmla="*/ 674693 w 3881519"/>
                  <a:gd name="connsiteY33" fmla="*/ 165238 h 1642648"/>
                  <a:gd name="connsiteX34" fmla="*/ 2181858 w 3881519"/>
                  <a:gd name="connsiteY34" fmla="*/ 71886 h 1642648"/>
                  <a:gd name="connsiteX35" fmla="*/ 2234897 w 3881519"/>
                  <a:gd name="connsiteY35" fmla="*/ 70582 h 1642648"/>
                  <a:gd name="connsiteX36" fmla="*/ 2233731 w 3881519"/>
                  <a:gd name="connsiteY36" fmla="*/ 69354 h 1642648"/>
                  <a:gd name="connsiteX37" fmla="*/ 2263664 w 3881519"/>
                  <a:gd name="connsiteY37" fmla="*/ 58403 h 1642648"/>
                  <a:gd name="connsiteX38" fmla="*/ 2408093 w 3881519"/>
                  <a:gd name="connsiteY38" fmla="*/ 54023 h 1642648"/>
                  <a:gd name="connsiteX39" fmla="*/ 2645728 w 3881519"/>
                  <a:gd name="connsiteY39" fmla="*/ 38083 h 1642648"/>
                  <a:gd name="connsiteX40" fmla="*/ 3105785 w 3881519"/>
                  <a:gd name="connsiteY40" fmla="*/ 7907 h 1642648"/>
                  <a:gd name="connsiteX41" fmla="*/ 3220040 w 3881519"/>
                  <a:gd name="connsiteY41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181858 w 3881519"/>
                  <a:gd name="connsiteY31" fmla="*/ 71886 h 1642648"/>
                  <a:gd name="connsiteX32" fmla="*/ 2234897 w 3881519"/>
                  <a:gd name="connsiteY32" fmla="*/ 70582 h 1642648"/>
                  <a:gd name="connsiteX33" fmla="*/ 2233731 w 3881519"/>
                  <a:gd name="connsiteY33" fmla="*/ 69354 h 1642648"/>
                  <a:gd name="connsiteX34" fmla="*/ 2263664 w 3881519"/>
                  <a:gd name="connsiteY34" fmla="*/ 58403 h 1642648"/>
                  <a:gd name="connsiteX35" fmla="*/ 2408093 w 3881519"/>
                  <a:gd name="connsiteY35" fmla="*/ 54023 h 1642648"/>
                  <a:gd name="connsiteX36" fmla="*/ 2645728 w 3881519"/>
                  <a:gd name="connsiteY36" fmla="*/ 38083 h 1642648"/>
                  <a:gd name="connsiteX37" fmla="*/ 3105785 w 3881519"/>
                  <a:gd name="connsiteY37" fmla="*/ 7907 h 1642648"/>
                  <a:gd name="connsiteX38" fmla="*/ 3220040 w 3881519"/>
                  <a:gd name="connsiteY38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181858 w 3881519"/>
                  <a:gd name="connsiteY31" fmla="*/ 71886 h 1642648"/>
                  <a:gd name="connsiteX32" fmla="*/ 2234897 w 3881519"/>
                  <a:gd name="connsiteY32" fmla="*/ 70582 h 1642648"/>
                  <a:gd name="connsiteX33" fmla="*/ 2233731 w 3881519"/>
                  <a:gd name="connsiteY33" fmla="*/ 69354 h 1642648"/>
                  <a:gd name="connsiteX34" fmla="*/ 2408093 w 3881519"/>
                  <a:gd name="connsiteY34" fmla="*/ 54023 h 1642648"/>
                  <a:gd name="connsiteX35" fmla="*/ 2645728 w 3881519"/>
                  <a:gd name="connsiteY35" fmla="*/ 38083 h 1642648"/>
                  <a:gd name="connsiteX36" fmla="*/ 3105785 w 3881519"/>
                  <a:gd name="connsiteY36" fmla="*/ 7907 h 1642648"/>
                  <a:gd name="connsiteX37" fmla="*/ 3220040 w 3881519"/>
                  <a:gd name="connsiteY37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181858 w 3881519"/>
                  <a:gd name="connsiteY31" fmla="*/ 71886 h 1642648"/>
                  <a:gd name="connsiteX32" fmla="*/ 2234897 w 3881519"/>
                  <a:gd name="connsiteY32" fmla="*/ 70582 h 1642648"/>
                  <a:gd name="connsiteX33" fmla="*/ 2408093 w 3881519"/>
                  <a:gd name="connsiteY33" fmla="*/ 54023 h 1642648"/>
                  <a:gd name="connsiteX34" fmla="*/ 2645728 w 3881519"/>
                  <a:gd name="connsiteY34" fmla="*/ 38083 h 1642648"/>
                  <a:gd name="connsiteX35" fmla="*/ 3105785 w 3881519"/>
                  <a:gd name="connsiteY35" fmla="*/ 7907 h 1642648"/>
                  <a:gd name="connsiteX36" fmla="*/ 3220040 w 3881519"/>
                  <a:gd name="connsiteY36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181858 w 3881519"/>
                  <a:gd name="connsiteY31" fmla="*/ 71886 h 1642648"/>
                  <a:gd name="connsiteX32" fmla="*/ 2408093 w 3881519"/>
                  <a:gd name="connsiteY32" fmla="*/ 54023 h 1642648"/>
                  <a:gd name="connsiteX33" fmla="*/ 2645728 w 3881519"/>
                  <a:gd name="connsiteY33" fmla="*/ 38083 h 1642648"/>
                  <a:gd name="connsiteX34" fmla="*/ 3105785 w 3881519"/>
                  <a:gd name="connsiteY34" fmla="*/ 7907 h 1642648"/>
                  <a:gd name="connsiteX35" fmla="*/ 3220040 w 3881519"/>
                  <a:gd name="connsiteY35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408093 w 3881519"/>
                  <a:gd name="connsiteY31" fmla="*/ 54023 h 1642648"/>
                  <a:gd name="connsiteX32" fmla="*/ 2645728 w 3881519"/>
                  <a:gd name="connsiteY32" fmla="*/ 38083 h 1642648"/>
                  <a:gd name="connsiteX33" fmla="*/ 3105785 w 3881519"/>
                  <a:gd name="connsiteY33" fmla="*/ 7907 h 1642648"/>
                  <a:gd name="connsiteX34" fmla="*/ 3220040 w 3881519"/>
                  <a:gd name="connsiteY34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2645728 w 3881519"/>
                  <a:gd name="connsiteY31" fmla="*/ 38083 h 1642648"/>
                  <a:gd name="connsiteX32" fmla="*/ 3105785 w 3881519"/>
                  <a:gd name="connsiteY32" fmla="*/ 7907 h 1642648"/>
                  <a:gd name="connsiteX33" fmla="*/ 3220040 w 3881519"/>
                  <a:gd name="connsiteY33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3105785 w 3881519"/>
                  <a:gd name="connsiteY31" fmla="*/ 7907 h 1642648"/>
                  <a:gd name="connsiteX32" fmla="*/ 3220040 w 3881519"/>
                  <a:gd name="connsiteY32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547714 w 3881519"/>
                  <a:gd name="connsiteY2" fmla="*/ 710223 h 1642648"/>
                  <a:gd name="connsiteX3" fmla="*/ 3875631 w 3881519"/>
                  <a:gd name="connsiteY3" fmla="*/ 1468387 h 1642648"/>
                  <a:gd name="connsiteX4" fmla="*/ 3856529 w 3881519"/>
                  <a:gd name="connsiteY4" fmla="*/ 1500266 h 1642648"/>
                  <a:gd name="connsiteX5" fmla="*/ 3627533 w 3881519"/>
                  <a:gd name="connsiteY5" fmla="*/ 1507080 h 1642648"/>
                  <a:gd name="connsiteX6" fmla="*/ 3618042 w 3881519"/>
                  <a:gd name="connsiteY6" fmla="*/ 1472768 h 1642648"/>
                  <a:gd name="connsiteX7" fmla="*/ 3598696 w 3881519"/>
                  <a:gd name="connsiteY7" fmla="*/ 1395868 h 1642648"/>
                  <a:gd name="connsiteX8" fmla="*/ 3435650 w 3881519"/>
                  <a:gd name="connsiteY8" fmla="*/ 1069045 h 1642648"/>
                  <a:gd name="connsiteX9" fmla="*/ 3421657 w 3881519"/>
                  <a:gd name="connsiteY9" fmla="*/ 1049090 h 1642648"/>
                  <a:gd name="connsiteX10" fmla="*/ 3387101 w 3881519"/>
                  <a:gd name="connsiteY10" fmla="*/ 980830 h 1642648"/>
                  <a:gd name="connsiteX11" fmla="*/ 3231234 w 3881519"/>
                  <a:gd name="connsiteY11" fmla="*/ 587694 h 1642648"/>
                  <a:gd name="connsiteX12" fmla="*/ 3160783 w 3881519"/>
                  <a:gd name="connsiteY12" fmla="*/ 409560 h 1642648"/>
                  <a:gd name="connsiteX13" fmla="*/ 3147398 w 3881519"/>
                  <a:gd name="connsiteY13" fmla="*/ 390823 h 1642648"/>
                  <a:gd name="connsiteX14" fmla="*/ 3117345 w 3881519"/>
                  <a:gd name="connsiteY14" fmla="*/ 459935 h 1642648"/>
                  <a:gd name="connsiteX15" fmla="*/ 2985448 w 3881519"/>
                  <a:gd name="connsiteY15" fmla="*/ 796491 h 1642648"/>
                  <a:gd name="connsiteX16" fmla="*/ 2855498 w 3881519"/>
                  <a:gd name="connsiteY16" fmla="*/ 1130493 h 1642648"/>
                  <a:gd name="connsiteX17" fmla="*/ 2814006 w 3881519"/>
                  <a:gd name="connsiteY17" fmla="*/ 1242191 h 1642648"/>
                  <a:gd name="connsiteX18" fmla="*/ 2791982 w 3881519"/>
                  <a:gd name="connsiteY18" fmla="*/ 1266161 h 1642648"/>
                  <a:gd name="connsiteX19" fmla="*/ 2636846 w 3881519"/>
                  <a:gd name="connsiteY19" fmla="*/ 1530685 h 1642648"/>
                  <a:gd name="connsiteX20" fmla="*/ 2571383 w 3881519"/>
                  <a:gd name="connsiteY20" fmla="*/ 1568040 h 1642648"/>
                  <a:gd name="connsiteX21" fmla="*/ 2119842 w 3881519"/>
                  <a:gd name="connsiteY21" fmla="*/ 1581059 h 1642648"/>
                  <a:gd name="connsiteX22" fmla="*/ 1699208 w 3881519"/>
                  <a:gd name="connsiteY22" fmla="*/ 1593836 h 1642648"/>
                  <a:gd name="connsiteX23" fmla="*/ 1355959 w 3881519"/>
                  <a:gd name="connsiteY23" fmla="*/ 1604543 h 1642648"/>
                  <a:gd name="connsiteX24" fmla="*/ 1331578 w 3881519"/>
                  <a:gd name="connsiteY24" fmla="*/ 1604497 h 1642648"/>
                  <a:gd name="connsiteX25" fmla="*/ 1323684 w 3881519"/>
                  <a:gd name="connsiteY25" fmla="*/ 1600138 h 1642648"/>
                  <a:gd name="connsiteX26" fmla="*/ 1220394 w 3881519"/>
                  <a:gd name="connsiteY26" fmla="*/ 1606530 h 1642648"/>
                  <a:gd name="connsiteX27" fmla="*/ 0 w 3881519"/>
                  <a:gd name="connsiteY27" fmla="*/ 1636304 h 1642648"/>
                  <a:gd name="connsiteX28" fmla="*/ 53051 w 3881519"/>
                  <a:gd name="connsiteY28" fmla="*/ 1510369 h 1642648"/>
                  <a:gd name="connsiteX29" fmla="*/ 601079 w 3881519"/>
                  <a:gd name="connsiteY29" fmla="*/ 220601 h 1642648"/>
                  <a:gd name="connsiteX30" fmla="*/ 674693 w 3881519"/>
                  <a:gd name="connsiteY30" fmla="*/ 165238 h 1642648"/>
                  <a:gd name="connsiteX31" fmla="*/ 3220040 w 3881519"/>
                  <a:gd name="connsiteY31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985448 w 3881519"/>
                  <a:gd name="connsiteY14" fmla="*/ 796491 h 1642648"/>
                  <a:gd name="connsiteX15" fmla="*/ 2855498 w 3881519"/>
                  <a:gd name="connsiteY15" fmla="*/ 1130493 h 1642648"/>
                  <a:gd name="connsiteX16" fmla="*/ 2814006 w 3881519"/>
                  <a:gd name="connsiteY16" fmla="*/ 1242191 h 1642648"/>
                  <a:gd name="connsiteX17" fmla="*/ 2791982 w 3881519"/>
                  <a:gd name="connsiteY17" fmla="*/ 1266161 h 1642648"/>
                  <a:gd name="connsiteX18" fmla="*/ 2636846 w 3881519"/>
                  <a:gd name="connsiteY18" fmla="*/ 1530685 h 1642648"/>
                  <a:gd name="connsiteX19" fmla="*/ 2571383 w 3881519"/>
                  <a:gd name="connsiteY19" fmla="*/ 1568040 h 1642648"/>
                  <a:gd name="connsiteX20" fmla="*/ 2119842 w 3881519"/>
                  <a:gd name="connsiteY20" fmla="*/ 1581059 h 1642648"/>
                  <a:gd name="connsiteX21" fmla="*/ 1699208 w 3881519"/>
                  <a:gd name="connsiteY21" fmla="*/ 1593836 h 1642648"/>
                  <a:gd name="connsiteX22" fmla="*/ 1355959 w 3881519"/>
                  <a:gd name="connsiteY22" fmla="*/ 1604543 h 1642648"/>
                  <a:gd name="connsiteX23" fmla="*/ 1331578 w 3881519"/>
                  <a:gd name="connsiteY23" fmla="*/ 1604497 h 1642648"/>
                  <a:gd name="connsiteX24" fmla="*/ 1323684 w 3881519"/>
                  <a:gd name="connsiteY24" fmla="*/ 1600138 h 1642648"/>
                  <a:gd name="connsiteX25" fmla="*/ 1220394 w 3881519"/>
                  <a:gd name="connsiteY25" fmla="*/ 1606530 h 1642648"/>
                  <a:gd name="connsiteX26" fmla="*/ 0 w 3881519"/>
                  <a:gd name="connsiteY26" fmla="*/ 1636304 h 1642648"/>
                  <a:gd name="connsiteX27" fmla="*/ 53051 w 3881519"/>
                  <a:gd name="connsiteY27" fmla="*/ 1510369 h 1642648"/>
                  <a:gd name="connsiteX28" fmla="*/ 601079 w 3881519"/>
                  <a:gd name="connsiteY28" fmla="*/ 220601 h 1642648"/>
                  <a:gd name="connsiteX29" fmla="*/ 674693 w 3881519"/>
                  <a:gd name="connsiteY29" fmla="*/ 165238 h 1642648"/>
                  <a:gd name="connsiteX30" fmla="*/ 3220040 w 3881519"/>
                  <a:gd name="connsiteY30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855498 w 3881519"/>
                  <a:gd name="connsiteY14" fmla="*/ 1130493 h 1642648"/>
                  <a:gd name="connsiteX15" fmla="*/ 2814006 w 3881519"/>
                  <a:gd name="connsiteY15" fmla="*/ 1242191 h 1642648"/>
                  <a:gd name="connsiteX16" fmla="*/ 2791982 w 3881519"/>
                  <a:gd name="connsiteY16" fmla="*/ 1266161 h 1642648"/>
                  <a:gd name="connsiteX17" fmla="*/ 2636846 w 3881519"/>
                  <a:gd name="connsiteY17" fmla="*/ 1530685 h 1642648"/>
                  <a:gd name="connsiteX18" fmla="*/ 2571383 w 3881519"/>
                  <a:gd name="connsiteY18" fmla="*/ 1568040 h 1642648"/>
                  <a:gd name="connsiteX19" fmla="*/ 2119842 w 3881519"/>
                  <a:gd name="connsiteY19" fmla="*/ 1581059 h 1642648"/>
                  <a:gd name="connsiteX20" fmla="*/ 1699208 w 3881519"/>
                  <a:gd name="connsiteY20" fmla="*/ 1593836 h 1642648"/>
                  <a:gd name="connsiteX21" fmla="*/ 1355959 w 3881519"/>
                  <a:gd name="connsiteY21" fmla="*/ 1604543 h 1642648"/>
                  <a:gd name="connsiteX22" fmla="*/ 1331578 w 3881519"/>
                  <a:gd name="connsiteY22" fmla="*/ 1604497 h 1642648"/>
                  <a:gd name="connsiteX23" fmla="*/ 1323684 w 3881519"/>
                  <a:gd name="connsiteY23" fmla="*/ 1600138 h 1642648"/>
                  <a:gd name="connsiteX24" fmla="*/ 1220394 w 3881519"/>
                  <a:gd name="connsiteY24" fmla="*/ 1606530 h 1642648"/>
                  <a:gd name="connsiteX25" fmla="*/ 0 w 3881519"/>
                  <a:gd name="connsiteY25" fmla="*/ 1636304 h 1642648"/>
                  <a:gd name="connsiteX26" fmla="*/ 53051 w 3881519"/>
                  <a:gd name="connsiteY26" fmla="*/ 1510369 h 1642648"/>
                  <a:gd name="connsiteX27" fmla="*/ 601079 w 3881519"/>
                  <a:gd name="connsiteY27" fmla="*/ 220601 h 1642648"/>
                  <a:gd name="connsiteX28" fmla="*/ 674693 w 3881519"/>
                  <a:gd name="connsiteY28" fmla="*/ 165238 h 1642648"/>
                  <a:gd name="connsiteX29" fmla="*/ 3220040 w 3881519"/>
                  <a:gd name="connsiteY29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855498 w 3881519"/>
                  <a:gd name="connsiteY14" fmla="*/ 1130493 h 1642648"/>
                  <a:gd name="connsiteX15" fmla="*/ 2872099 w 3881519"/>
                  <a:gd name="connsiteY15" fmla="*/ 1096136 h 1642648"/>
                  <a:gd name="connsiteX16" fmla="*/ 2814006 w 3881519"/>
                  <a:gd name="connsiteY16" fmla="*/ 1242191 h 1642648"/>
                  <a:gd name="connsiteX17" fmla="*/ 2791982 w 3881519"/>
                  <a:gd name="connsiteY17" fmla="*/ 1266161 h 1642648"/>
                  <a:gd name="connsiteX18" fmla="*/ 2636846 w 3881519"/>
                  <a:gd name="connsiteY18" fmla="*/ 1530685 h 1642648"/>
                  <a:gd name="connsiteX19" fmla="*/ 2571383 w 3881519"/>
                  <a:gd name="connsiteY19" fmla="*/ 1568040 h 1642648"/>
                  <a:gd name="connsiteX20" fmla="*/ 2119842 w 3881519"/>
                  <a:gd name="connsiteY20" fmla="*/ 1581059 h 1642648"/>
                  <a:gd name="connsiteX21" fmla="*/ 1699208 w 3881519"/>
                  <a:gd name="connsiteY21" fmla="*/ 1593836 h 1642648"/>
                  <a:gd name="connsiteX22" fmla="*/ 1355959 w 3881519"/>
                  <a:gd name="connsiteY22" fmla="*/ 1604543 h 1642648"/>
                  <a:gd name="connsiteX23" fmla="*/ 1331578 w 3881519"/>
                  <a:gd name="connsiteY23" fmla="*/ 1604497 h 1642648"/>
                  <a:gd name="connsiteX24" fmla="*/ 1323684 w 3881519"/>
                  <a:gd name="connsiteY24" fmla="*/ 1600138 h 1642648"/>
                  <a:gd name="connsiteX25" fmla="*/ 1220394 w 3881519"/>
                  <a:gd name="connsiteY25" fmla="*/ 1606530 h 1642648"/>
                  <a:gd name="connsiteX26" fmla="*/ 0 w 3881519"/>
                  <a:gd name="connsiteY26" fmla="*/ 1636304 h 1642648"/>
                  <a:gd name="connsiteX27" fmla="*/ 53051 w 3881519"/>
                  <a:gd name="connsiteY27" fmla="*/ 1510369 h 1642648"/>
                  <a:gd name="connsiteX28" fmla="*/ 601079 w 3881519"/>
                  <a:gd name="connsiteY28" fmla="*/ 220601 h 1642648"/>
                  <a:gd name="connsiteX29" fmla="*/ 674693 w 3881519"/>
                  <a:gd name="connsiteY29" fmla="*/ 165238 h 1642648"/>
                  <a:gd name="connsiteX30" fmla="*/ 3220040 w 3881519"/>
                  <a:gd name="connsiteY30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855498 w 3881519"/>
                  <a:gd name="connsiteY14" fmla="*/ 1130493 h 1642648"/>
                  <a:gd name="connsiteX15" fmla="*/ 2814006 w 3881519"/>
                  <a:gd name="connsiteY15" fmla="*/ 1242191 h 1642648"/>
                  <a:gd name="connsiteX16" fmla="*/ 2791982 w 3881519"/>
                  <a:gd name="connsiteY16" fmla="*/ 1266161 h 1642648"/>
                  <a:gd name="connsiteX17" fmla="*/ 2636846 w 3881519"/>
                  <a:gd name="connsiteY17" fmla="*/ 1530685 h 1642648"/>
                  <a:gd name="connsiteX18" fmla="*/ 2571383 w 3881519"/>
                  <a:gd name="connsiteY18" fmla="*/ 1568040 h 1642648"/>
                  <a:gd name="connsiteX19" fmla="*/ 2119842 w 3881519"/>
                  <a:gd name="connsiteY19" fmla="*/ 1581059 h 1642648"/>
                  <a:gd name="connsiteX20" fmla="*/ 1699208 w 3881519"/>
                  <a:gd name="connsiteY20" fmla="*/ 1593836 h 1642648"/>
                  <a:gd name="connsiteX21" fmla="*/ 1355959 w 3881519"/>
                  <a:gd name="connsiteY21" fmla="*/ 1604543 h 1642648"/>
                  <a:gd name="connsiteX22" fmla="*/ 1331578 w 3881519"/>
                  <a:gd name="connsiteY22" fmla="*/ 1604497 h 1642648"/>
                  <a:gd name="connsiteX23" fmla="*/ 1323684 w 3881519"/>
                  <a:gd name="connsiteY23" fmla="*/ 1600138 h 1642648"/>
                  <a:gd name="connsiteX24" fmla="*/ 1220394 w 3881519"/>
                  <a:gd name="connsiteY24" fmla="*/ 1606530 h 1642648"/>
                  <a:gd name="connsiteX25" fmla="*/ 0 w 3881519"/>
                  <a:gd name="connsiteY25" fmla="*/ 1636304 h 1642648"/>
                  <a:gd name="connsiteX26" fmla="*/ 53051 w 3881519"/>
                  <a:gd name="connsiteY26" fmla="*/ 1510369 h 1642648"/>
                  <a:gd name="connsiteX27" fmla="*/ 601079 w 3881519"/>
                  <a:gd name="connsiteY27" fmla="*/ 220601 h 1642648"/>
                  <a:gd name="connsiteX28" fmla="*/ 674693 w 3881519"/>
                  <a:gd name="connsiteY28" fmla="*/ 165238 h 1642648"/>
                  <a:gd name="connsiteX29" fmla="*/ 3220040 w 3881519"/>
                  <a:gd name="connsiteY29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855498 w 3881519"/>
                  <a:gd name="connsiteY14" fmla="*/ 1130493 h 1642648"/>
                  <a:gd name="connsiteX15" fmla="*/ 2814006 w 3881519"/>
                  <a:gd name="connsiteY15" fmla="*/ 1242191 h 1642648"/>
                  <a:gd name="connsiteX16" fmla="*/ 2636846 w 3881519"/>
                  <a:gd name="connsiteY16" fmla="*/ 1530685 h 1642648"/>
                  <a:gd name="connsiteX17" fmla="*/ 2571383 w 3881519"/>
                  <a:gd name="connsiteY17" fmla="*/ 1568040 h 1642648"/>
                  <a:gd name="connsiteX18" fmla="*/ 2119842 w 3881519"/>
                  <a:gd name="connsiteY18" fmla="*/ 1581059 h 1642648"/>
                  <a:gd name="connsiteX19" fmla="*/ 1699208 w 3881519"/>
                  <a:gd name="connsiteY19" fmla="*/ 1593836 h 1642648"/>
                  <a:gd name="connsiteX20" fmla="*/ 1355959 w 3881519"/>
                  <a:gd name="connsiteY20" fmla="*/ 1604543 h 1642648"/>
                  <a:gd name="connsiteX21" fmla="*/ 1331578 w 3881519"/>
                  <a:gd name="connsiteY21" fmla="*/ 1604497 h 1642648"/>
                  <a:gd name="connsiteX22" fmla="*/ 1323684 w 3881519"/>
                  <a:gd name="connsiteY22" fmla="*/ 1600138 h 1642648"/>
                  <a:gd name="connsiteX23" fmla="*/ 1220394 w 3881519"/>
                  <a:gd name="connsiteY23" fmla="*/ 1606530 h 1642648"/>
                  <a:gd name="connsiteX24" fmla="*/ 0 w 3881519"/>
                  <a:gd name="connsiteY24" fmla="*/ 1636304 h 1642648"/>
                  <a:gd name="connsiteX25" fmla="*/ 53051 w 3881519"/>
                  <a:gd name="connsiteY25" fmla="*/ 1510369 h 1642648"/>
                  <a:gd name="connsiteX26" fmla="*/ 601079 w 3881519"/>
                  <a:gd name="connsiteY26" fmla="*/ 220601 h 1642648"/>
                  <a:gd name="connsiteX27" fmla="*/ 674693 w 3881519"/>
                  <a:gd name="connsiteY27" fmla="*/ 165238 h 1642648"/>
                  <a:gd name="connsiteX28" fmla="*/ 3220040 w 3881519"/>
                  <a:gd name="connsiteY28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814006 w 3881519"/>
                  <a:gd name="connsiteY14" fmla="*/ 1242191 h 1642648"/>
                  <a:gd name="connsiteX15" fmla="*/ 2636846 w 3881519"/>
                  <a:gd name="connsiteY15" fmla="*/ 1530685 h 1642648"/>
                  <a:gd name="connsiteX16" fmla="*/ 2571383 w 3881519"/>
                  <a:gd name="connsiteY16" fmla="*/ 1568040 h 1642648"/>
                  <a:gd name="connsiteX17" fmla="*/ 2119842 w 3881519"/>
                  <a:gd name="connsiteY17" fmla="*/ 1581059 h 1642648"/>
                  <a:gd name="connsiteX18" fmla="*/ 1699208 w 3881519"/>
                  <a:gd name="connsiteY18" fmla="*/ 1593836 h 1642648"/>
                  <a:gd name="connsiteX19" fmla="*/ 1355959 w 3881519"/>
                  <a:gd name="connsiteY19" fmla="*/ 1604543 h 1642648"/>
                  <a:gd name="connsiteX20" fmla="*/ 1331578 w 3881519"/>
                  <a:gd name="connsiteY20" fmla="*/ 1604497 h 1642648"/>
                  <a:gd name="connsiteX21" fmla="*/ 1323684 w 3881519"/>
                  <a:gd name="connsiteY21" fmla="*/ 1600138 h 1642648"/>
                  <a:gd name="connsiteX22" fmla="*/ 1220394 w 3881519"/>
                  <a:gd name="connsiteY22" fmla="*/ 1606530 h 1642648"/>
                  <a:gd name="connsiteX23" fmla="*/ 0 w 3881519"/>
                  <a:gd name="connsiteY23" fmla="*/ 1636304 h 1642648"/>
                  <a:gd name="connsiteX24" fmla="*/ 53051 w 3881519"/>
                  <a:gd name="connsiteY24" fmla="*/ 1510369 h 1642648"/>
                  <a:gd name="connsiteX25" fmla="*/ 601079 w 3881519"/>
                  <a:gd name="connsiteY25" fmla="*/ 220601 h 1642648"/>
                  <a:gd name="connsiteX26" fmla="*/ 674693 w 3881519"/>
                  <a:gd name="connsiteY26" fmla="*/ 165238 h 1642648"/>
                  <a:gd name="connsiteX27" fmla="*/ 3220040 w 3881519"/>
                  <a:gd name="connsiteY27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636846 w 3881519"/>
                  <a:gd name="connsiteY14" fmla="*/ 1530685 h 1642648"/>
                  <a:gd name="connsiteX15" fmla="*/ 2571383 w 3881519"/>
                  <a:gd name="connsiteY15" fmla="*/ 1568040 h 1642648"/>
                  <a:gd name="connsiteX16" fmla="*/ 2119842 w 3881519"/>
                  <a:gd name="connsiteY16" fmla="*/ 1581059 h 1642648"/>
                  <a:gd name="connsiteX17" fmla="*/ 1699208 w 3881519"/>
                  <a:gd name="connsiteY17" fmla="*/ 1593836 h 1642648"/>
                  <a:gd name="connsiteX18" fmla="*/ 1355959 w 3881519"/>
                  <a:gd name="connsiteY18" fmla="*/ 1604543 h 1642648"/>
                  <a:gd name="connsiteX19" fmla="*/ 1331578 w 3881519"/>
                  <a:gd name="connsiteY19" fmla="*/ 1604497 h 1642648"/>
                  <a:gd name="connsiteX20" fmla="*/ 1323684 w 3881519"/>
                  <a:gd name="connsiteY20" fmla="*/ 1600138 h 1642648"/>
                  <a:gd name="connsiteX21" fmla="*/ 1220394 w 3881519"/>
                  <a:gd name="connsiteY21" fmla="*/ 1606530 h 1642648"/>
                  <a:gd name="connsiteX22" fmla="*/ 0 w 3881519"/>
                  <a:gd name="connsiteY22" fmla="*/ 1636304 h 1642648"/>
                  <a:gd name="connsiteX23" fmla="*/ 53051 w 3881519"/>
                  <a:gd name="connsiteY23" fmla="*/ 1510369 h 1642648"/>
                  <a:gd name="connsiteX24" fmla="*/ 601079 w 3881519"/>
                  <a:gd name="connsiteY24" fmla="*/ 220601 h 1642648"/>
                  <a:gd name="connsiteX25" fmla="*/ 674693 w 3881519"/>
                  <a:gd name="connsiteY25" fmla="*/ 165238 h 1642648"/>
                  <a:gd name="connsiteX26" fmla="*/ 3220040 w 3881519"/>
                  <a:gd name="connsiteY26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636846 w 3881519"/>
                  <a:gd name="connsiteY14" fmla="*/ 1530685 h 1642648"/>
                  <a:gd name="connsiteX15" fmla="*/ 2571383 w 3881519"/>
                  <a:gd name="connsiteY15" fmla="*/ 1568040 h 1642648"/>
                  <a:gd name="connsiteX16" fmla="*/ 1699208 w 3881519"/>
                  <a:gd name="connsiteY16" fmla="*/ 1593836 h 1642648"/>
                  <a:gd name="connsiteX17" fmla="*/ 1355959 w 3881519"/>
                  <a:gd name="connsiteY17" fmla="*/ 1604543 h 1642648"/>
                  <a:gd name="connsiteX18" fmla="*/ 1331578 w 3881519"/>
                  <a:gd name="connsiteY18" fmla="*/ 1604497 h 1642648"/>
                  <a:gd name="connsiteX19" fmla="*/ 1323684 w 3881519"/>
                  <a:gd name="connsiteY19" fmla="*/ 1600138 h 1642648"/>
                  <a:gd name="connsiteX20" fmla="*/ 1220394 w 3881519"/>
                  <a:gd name="connsiteY20" fmla="*/ 1606530 h 1642648"/>
                  <a:gd name="connsiteX21" fmla="*/ 0 w 3881519"/>
                  <a:gd name="connsiteY21" fmla="*/ 1636304 h 1642648"/>
                  <a:gd name="connsiteX22" fmla="*/ 53051 w 3881519"/>
                  <a:gd name="connsiteY22" fmla="*/ 1510369 h 1642648"/>
                  <a:gd name="connsiteX23" fmla="*/ 601079 w 3881519"/>
                  <a:gd name="connsiteY23" fmla="*/ 220601 h 1642648"/>
                  <a:gd name="connsiteX24" fmla="*/ 674693 w 3881519"/>
                  <a:gd name="connsiteY24" fmla="*/ 165238 h 1642648"/>
                  <a:gd name="connsiteX25" fmla="*/ 3220040 w 3881519"/>
                  <a:gd name="connsiteY25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636846 w 3881519"/>
                  <a:gd name="connsiteY14" fmla="*/ 1530685 h 1642648"/>
                  <a:gd name="connsiteX15" fmla="*/ 2571383 w 3881519"/>
                  <a:gd name="connsiteY15" fmla="*/ 1568040 h 1642648"/>
                  <a:gd name="connsiteX16" fmla="*/ 1355959 w 3881519"/>
                  <a:gd name="connsiteY16" fmla="*/ 1604543 h 1642648"/>
                  <a:gd name="connsiteX17" fmla="*/ 1331578 w 3881519"/>
                  <a:gd name="connsiteY17" fmla="*/ 1604497 h 1642648"/>
                  <a:gd name="connsiteX18" fmla="*/ 1323684 w 3881519"/>
                  <a:gd name="connsiteY18" fmla="*/ 1600138 h 1642648"/>
                  <a:gd name="connsiteX19" fmla="*/ 1220394 w 3881519"/>
                  <a:gd name="connsiteY19" fmla="*/ 1606530 h 1642648"/>
                  <a:gd name="connsiteX20" fmla="*/ 0 w 3881519"/>
                  <a:gd name="connsiteY20" fmla="*/ 1636304 h 1642648"/>
                  <a:gd name="connsiteX21" fmla="*/ 53051 w 3881519"/>
                  <a:gd name="connsiteY21" fmla="*/ 1510369 h 1642648"/>
                  <a:gd name="connsiteX22" fmla="*/ 601079 w 3881519"/>
                  <a:gd name="connsiteY22" fmla="*/ 220601 h 1642648"/>
                  <a:gd name="connsiteX23" fmla="*/ 674693 w 3881519"/>
                  <a:gd name="connsiteY23" fmla="*/ 165238 h 1642648"/>
                  <a:gd name="connsiteX24" fmla="*/ 3220040 w 3881519"/>
                  <a:gd name="connsiteY24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636846 w 3881519"/>
                  <a:gd name="connsiteY14" fmla="*/ 1530685 h 1642648"/>
                  <a:gd name="connsiteX15" fmla="*/ 2571383 w 3881519"/>
                  <a:gd name="connsiteY15" fmla="*/ 1568040 h 1642648"/>
                  <a:gd name="connsiteX16" fmla="*/ 1355959 w 3881519"/>
                  <a:gd name="connsiteY16" fmla="*/ 1604543 h 1642648"/>
                  <a:gd name="connsiteX17" fmla="*/ 1331578 w 3881519"/>
                  <a:gd name="connsiteY17" fmla="*/ 1604497 h 1642648"/>
                  <a:gd name="connsiteX18" fmla="*/ 1220394 w 3881519"/>
                  <a:gd name="connsiteY18" fmla="*/ 1606530 h 1642648"/>
                  <a:gd name="connsiteX19" fmla="*/ 0 w 3881519"/>
                  <a:gd name="connsiteY19" fmla="*/ 1636304 h 1642648"/>
                  <a:gd name="connsiteX20" fmla="*/ 53051 w 3881519"/>
                  <a:gd name="connsiteY20" fmla="*/ 1510369 h 1642648"/>
                  <a:gd name="connsiteX21" fmla="*/ 601079 w 3881519"/>
                  <a:gd name="connsiteY21" fmla="*/ 220601 h 1642648"/>
                  <a:gd name="connsiteX22" fmla="*/ 674693 w 3881519"/>
                  <a:gd name="connsiteY22" fmla="*/ 165238 h 1642648"/>
                  <a:gd name="connsiteX23" fmla="*/ 3220040 w 3881519"/>
                  <a:gd name="connsiteY23" fmla="*/ 242 h 1642648"/>
                  <a:gd name="connsiteX0" fmla="*/ 3220040 w 3881519"/>
                  <a:gd name="connsiteY0" fmla="*/ 242 h 1642648"/>
                  <a:gd name="connsiteX1" fmla="*/ 3252284 w 3881519"/>
                  <a:gd name="connsiteY1" fmla="*/ 25673 h 1642648"/>
                  <a:gd name="connsiteX2" fmla="*/ 3875631 w 3881519"/>
                  <a:gd name="connsiteY2" fmla="*/ 1468387 h 1642648"/>
                  <a:gd name="connsiteX3" fmla="*/ 3856529 w 3881519"/>
                  <a:gd name="connsiteY3" fmla="*/ 1500266 h 1642648"/>
                  <a:gd name="connsiteX4" fmla="*/ 3627533 w 3881519"/>
                  <a:gd name="connsiteY4" fmla="*/ 1507080 h 1642648"/>
                  <a:gd name="connsiteX5" fmla="*/ 3618042 w 3881519"/>
                  <a:gd name="connsiteY5" fmla="*/ 1472768 h 1642648"/>
                  <a:gd name="connsiteX6" fmla="*/ 3598696 w 3881519"/>
                  <a:gd name="connsiteY6" fmla="*/ 1395868 h 1642648"/>
                  <a:gd name="connsiteX7" fmla="*/ 3435650 w 3881519"/>
                  <a:gd name="connsiteY7" fmla="*/ 1069045 h 1642648"/>
                  <a:gd name="connsiteX8" fmla="*/ 3421657 w 3881519"/>
                  <a:gd name="connsiteY8" fmla="*/ 1049090 h 1642648"/>
                  <a:gd name="connsiteX9" fmla="*/ 3387101 w 3881519"/>
                  <a:gd name="connsiteY9" fmla="*/ 980830 h 1642648"/>
                  <a:gd name="connsiteX10" fmla="*/ 3231234 w 3881519"/>
                  <a:gd name="connsiteY10" fmla="*/ 587694 h 1642648"/>
                  <a:gd name="connsiteX11" fmla="*/ 3160783 w 3881519"/>
                  <a:gd name="connsiteY11" fmla="*/ 409560 h 1642648"/>
                  <a:gd name="connsiteX12" fmla="*/ 3147398 w 3881519"/>
                  <a:gd name="connsiteY12" fmla="*/ 390823 h 1642648"/>
                  <a:gd name="connsiteX13" fmla="*/ 3117345 w 3881519"/>
                  <a:gd name="connsiteY13" fmla="*/ 459935 h 1642648"/>
                  <a:gd name="connsiteX14" fmla="*/ 2636846 w 3881519"/>
                  <a:gd name="connsiteY14" fmla="*/ 1530685 h 1642648"/>
                  <a:gd name="connsiteX15" fmla="*/ 2571383 w 3881519"/>
                  <a:gd name="connsiteY15" fmla="*/ 1568040 h 1642648"/>
                  <a:gd name="connsiteX16" fmla="*/ 1355959 w 3881519"/>
                  <a:gd name="connsiteY16" fmla="*/ 1604543 h 1642648"/>
                  <a:gd name="connsiteX17" fmla="*/ 1220394 w 3881519"/>
                  <a:gd name="connsiteY17" fmla="*/ 1606530 h 1642648"/>
                  <a:gd name="connsiteX18" fmla="*/ 0 w 3881519"/>
                  <a:gd name="connsiteY18" fmla="*/ 1636304 h 1642648"/>
                  <a:gd name="connsiteX19" fmla="*/ 53051 w 3881519"/>
                  <a:gd name="connsiteY19" fmla="*/ 1510369 h 1642648"/>
                  <a:gd name="connsiteX20" fmla="*/ 601079 w 3881519"/>
                  <a:gd name="connsiteY20" fmla="*/ 220601 h 1642648"/>
                  <a:gd name="connsiteX21" fmla="*/ 674693 w 3881519"/>
                  <a:gd name="connsiteY21" fmla="*/ 165238 h 1642648"/>
                  <a:gd name="connsiteX22" fmla="*/ 3220040 w 3881519"/>
                  <a:gd name="connsiteY22" fmla="*/ 242 h 1642648"/>
                  <a:gd name="connsiteX0" fmla="*/ 3220040 w 3881519"/>
                  <a:gd name="connsiteY0" fmla="*/ 242 h 1640197"/>
                  <a:gd name="connsiteX1" fmla="*/ 3252284 w 3881519"/>
                  <a:gd name="connsiteY1" fmla="*/ 25673 h 1640197"/>
                  <a:gd name="connsiteX2" fmla="*/ 3875631 w 3881519"/>
                  <a:gd name="connsiteY2" fmla="*/ 1468387 h 1640197"/>
                  <a:gd name="connsiteX3" fmla="*/ 3856529 w 3881519"/>
                  <a:gd name="connsiteY3" fmla="*/ 1500266 h 1640197"/>
                  <a:gd name="connsiteX4" fmla="*/ 3627533 w 3881519"/>
                  <a:gd name="connsiteY4" fmla="*/ 1507080 h 1640197"/>
                  <a:gd name="connsiteX5" fmla="*/ 3618042 w 3881519"/>
                  <a:gd name="connsiteY5" fmla="*/ 1472768 h 1640197"/>
                  <a:gd name="connsiteX6" fmla="*/ 3598696 w 3881519"/>
                  <a:gd name="connsiteY6" fmla="*/ 1395868 h 1640197"/>
                  <a:gd name="connsiteX7" fmla="*/ 3435650 w 3881519"/>
                  <a:gd name="connsiteY7" fmla="*/ 1069045 h 1640197"/>
                  <a:gd name="connsiteX8" fmla="*/ 3421657 w 3881519"/>
                  <a:gd name="connsiteY8" fmla="*/ 1049090 h 1640197"/>
                  <a:gd name="connsiteX9" fmla="*/ 3387101 w 3881519"/>
                  <a:gd name="connsiteY9" fmla="*/ 980830 h 1640197"/>
                  <a:gd name="connsiteX10" fmla="*/ 3231234 w 3881519"/>
                  <a:gd name="connsiteY10" fmla="*/ 587694 h 1640197"/>
                  <a:gd name="connsiteX11" fmla="*/ 3160783 w 3881519"/>
                  <a:gd name="connsiteY11" fmla="*/ 409560 h 1640197"/>
                  <a:gd name="connsiteX12" fmla="*/ 3147398 w 3881519"/>
                  <a:gd name="connsiteY12" fmla="*/ 390823 h 1640197"/>
                  <a:gd name="connsiteX13" fmla="*/ 3117345 w 3881519"/>
                  <a:gd name="connsiteY13" fmla="*/ 459935 h 1640197"/>
                  <a:gd name="connsiteX14" fmla="*/ 2636846 w 3881519"/>
                  <a:gd name="connsiteY14" fmla="*/ 1530685 h 1640197"/>
                  <a:gd name="connsiteX15" fmla="*/ 2571383 w 3881519"/>
                  <a:gd name="connsiteY15" fmla="*/ 1568040 h 1640197"/>
                  <a:gd name="connsiteX16" fmla="*/ 1355959 w 3881519"/>
                  <a:gd name="connsiteY16" fmla="*/ 1604543 h 1640197"/>
                  <a:gd name="connsiteX17" fmla="*/ 0 w 3881519"/>
                  <a:gd name="connsiteY17" fmla="*/ 1636304 h 1640197"/>
                  <a:gd name="connsiteX18" fmla="*/ 53051 w 3881519"/>
                  <a:gd name="connsiteY18" fmla="*/ 1510369 h 1640197"/>
                  <a:gd name="connsiteX19" fmla="*/ 601079 w 3881519"/>
                  <a:gd name="connsiteY19" fmla="*/ 220601 h 1640197"/>
                  <a:gd name="connsiteX20" fmla="*/ 674693 w 3881519"/>
                  <a:gd name="connsiteY20" fmla="*/ 165238 h 1640197"/>
                  <a:gd name="connsiteX21" fmla="*/ 3220040 w 3881519"/>
                  <a:gd name="connsiteY21" fmla="*/ 242 h 1640197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598696 w 3881519"/>
                  <a:gd name="connsiteY6" fmla="*/ 1395868 h 1636304"/>
                  <a:gd name="connsiteX7" fmla="*/ 3435650 w 3881519"/>
                  <a:gd name="connsiteY7" fmla="*/ 1069045 h 1636304"/>
                  <a:gd name="connsiteX8" fmla="*/ 3421657 w 3881519"/>
                  <a:gd name="connsiteY8" fmla="*/ 1049090 h 1636304"/>
                  <a:gd name="connsiteX9" fmla="*/ 3387101 w 3881519"/>
                  <a:gd name="connsiteY9" fmla="*/ 980830 h 1636304"/>
                  <a:gd name="connsiteX10" fmla="*/ 3231234 w 3881519"/>
                  <a:gd name="connsiteY10" fmla="*/ 587694 h 1636304"/>
                  <a:gd name="connsiteX11" fmla="*/ 3160783 w 3881519"/>
                  <a:gd name="connsiteY11" fmla="*/ 409560 h 1636304"/>
                  <a:gd name="connsiteX12" fmla="*/ 3147398 w 3881519"/>
                  <a:gd name="connsiteY12" fmla="*/ 390823 h 1636304"/>
                  <a:gd name="connsiteX13" fmla="*/ 3117345 w 3881519"/>
                  <a:gd name="connsiteY13" fmla="*/ 459935 h 1636304"/>
                  <a:gd name="connsiteX14" fmla="*/ 2636846 w 3881519"/>
                  <a:gd name="connsiteY14" fmla="*/ 1530685 h 1636304"/>
                  <a:gd name="connsiteX15" fmla="*/ 2571383 w 3881519"/>
                  <a:gd name="connsiteY15" fmla="*/ 1568040 h 1636304"/>
                  <a:gd name="connsiteX16" fmla="*/ 0 w 3881519"/>
                  <a:gd name="connsiteY16" fmla="*/ 1636304 h 1636304"/>
                  <a:gd name="connsiteX17" fmla="*/ 53051 w 3881519"/>
                  <a:gd name="connsiteY17" fmla="*/ 1510369 h 1636304"/>
                  <a:gd name="connsiteX18" fmla="*/ 601079 w 3881519"/>
                  <a:gd name="connsiteY18" fmla="*/ 220601 h 1636304"/>
                  <a:gd name="connsiteX19" fmla="*/ 674693 w 3881519"/>
                  <a:gd name="connsiteY19" fmla="*/ 165238 h 1636304"/>
                  <a:gd name="connsiteX20" fmla="*/ 3220040 w 3881519"/>
                  <a:gd name="connsiteY20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598696 w 3881519"/>
                  <a:gd name="connsiteY6" fmla="*/ 1395868 h 1636304"/>
                  <a:gd name="connsiteX7" fmla="*/ 3435650 w 3881519"/>
                  <a:gd name="connsiteY7" fmla="*/ 1069045 h 1636304"/>
                  <a:gd name="connsiteX8" fmla="*/ 3421657 w 3881519"/>
                  <a:gd name="connsiteY8" fmla="*/ 1049090 h 1636304"/>
                  <a:gd name="connsiteX9" fmla="*/ 3231234 w 3881519"/>
                  <a:gd name="connsiteY9" fmla="*/ 587694 h 1636304"/>
                  <a:gd name="connsiteX10" fmla="*/ 3160783 w 3881519"/>
                  <a:gd name="connsiteY10" fmla="*/ 409560 h 1636304"/>
                  <a:gd name="connsiteX11" fmla="*/ 3147398 w 3881519"/>
                  <a:gd name="connsiteY11" fmla="*/ 390823 h 1636304"/>
                  <a:gd name="connsiteX12" fmla="*/ 3117345 w 3881519"/>
                  <a:gd name="connsiteY12" fmla="*/ 459935 h 1636304"/>
                  <a:gd name="connsiteX13" fmla="*/ 2636846 w 3881519"/>
                  <a:gd name="connsiteY13" fmla="*/ 1530685 h 1636304"/>
                  <a:gd name="connsiteX14" fmla="*/ 2571383 w 3881519"/>
                  <a:gd name="connsiteY14" fmla="*/ 1568040 h 1636304"/>
                  <a:gd name="connsiteX15" fmla="*/ 0 w 3881519"/>
                  <a:gd name="connsiteY15" fmla="*/ 1636304 h 1636304"/>
                  <a:gd name="connsiteX16" fmla="*/ 53051 w 3881519"/>
                  <a:gd name="connsiteY16" fmla="*/ 1510369 h 1636304"/>
                  <a:gd name="connsiteX17" fmla="*/ 601079 w 3881519"/>
                  <a:gd name="connsiteY17" fmla="*/ 220601 h 1636304"/>
                  <a:gd name="connsiteX18" fmla="*/ 674693 w 3881519"/>
                  <a:gd name="connsiteY18" fmla="*/ 165238 h 1636304"/>
                  <a:gd name="connsiteX19" fmla="*/ 3220040 w 3881519"/>
                  <a:gd name="connsiteY19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598696 w 3881519"/>
                  <a:gd name="connsiteY6" fmla="*/ 1395868 h 1636304"/>
                  <a:gd name="connsiteX7" fmla="*/ 3435650 w 3881519"/>
                  <a:gd name="connsiteY7" fmla="*/ 1069045 h 1636304"/>
                  <a:gd name="connsiteX8" fmla="*/ 3421657 w 3881519"/>
                  <a:gd name="connsiteY8" fmla="*/ 1049090 h 1636304"/>
                  <a:gd name="connsiteX9" fmla="*/ 3160783 w 3881519"/>
                  <a:gd name="connsiteY9" fmla="*/ 409560 h 1636304"/>
                  <a:gd name="connsiteX10" fmla="*/ 3147398 w 3881519"/>
                  <a:gd name="connsiteY10" fmla="*/ 390823 h 1636304"/>
                  <a:gd name="connsiteX11" fmla="*/ 3117345 w 3881519"/>
                  <a:gd name="connsiteY11" fmla="*/ 459935 h 1636304"/>
                  <a:gd name="connsiteX12" fmla="*/ 2636846 w 3881519"/>
                  <a:gd name="connsiteY12" fmla="*/ 1530685 h 1636304"/>
                  <a:gd name="connsiteX13" fmla="*/ 2571383 w 3881519"/>
                  <a:gd name="connsiteY13" fmla="*/ 1568040 h 1636304"/>
                  <a:gd name="connsiteX14" fmla="*/ 0 w 3881519"/>
                  <a:gd name="connsiteY14" fmla="*/ 1636304 h 1636304"/>
                  <a:gd name="connsiteX15" fmla="*/ 53051 w 3881519"/>
                  <a:gd name="connsiteY15" fmla="*/ 1510369 h 1636304"/>
                  <a:gd name="connsiteX16" fmla="*/ 601079 w 3881519"/>
                  <a:gd name="connsiteY16" fmla="*/ 220601 h 1636304"/>
                  <a:gd name="connsiteX17" fmla="*/ 674693 w 3881519"/>
                  <a:gd name="connsiteY17" fmla="*/ 165238 h 1636304"/>
                  <a:gd name="connsiteX18" fmla="*/ 3220040 w 3881519"/>
                  <a:gd name="connsiteY18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598696 w 3881519"/>
                  <a:gd name="connsiteY6" fmla="*/ 1395868 h 1636304"/>
                  <a:gd name="connsiteX7" fmla="*/ 3435650 w 3881519"/>
                  <a:gd name="connsiteY7" fmla="*/ 1069045 h 1636304"/>
                  <a:gd name="connsiteX8" fmla="*/ 3160783 w 3881519"/>
                  <a:gd name="connsiteY8" fmla="*/ 409560 h 1636304"/>
                  <a:gd name="connsiteX9" fmla="*/ 3147398 w 3881519"/>
                  <a:gd name="connsiteY9" fmla="*/ 390823 h 1636304"/>
                  <a:gd name="connsiteX10" fmla="*/ 3117345 w 3881519"/>
                  <a:gd name="connsiteY10" fmla="*/ 459935 h 1636304"/>
                  <a:gd name="connsiteX11" fmla="*/ 2636846 w 3881519"/>
                  <a:gd name="connsiteY11" fmla="*/ 1530685 h 1636304"/>
                  <a:gd name="connsiteX12" fmla="*/ 2571383 w 3881519"/>
                  <a:gd name="connsiteY12" fmla="*/ 1568040 h 1636304"/>
                  <a:gd name="connsiteX13" fmla="*/ 0 w 3881519"/>
                  <a:gd name="connsiteY13" fmla="*/ 1636304 h 1636304"/>
                  <a:gd name="connsiteX14" fmla="*/ 53051 w 3881519"/>
                  <a:gd name="connsiteY14" fmla="*/ 1510369 h 1636304"/>
                  <a:gd name="connsiteX15" fmla="*/ 601079 w 3881519"/>
                  <a:gd name="connsiteY15" fmla="*/ 220601 h 1636304"/>
                  <a:gd name="connsiteX16" fmla="*/ 674693 w 3881519"/>
                  <a:gd name="connsiteY16" fmla="*/ 165238 h 1636304"/>
                  <a:gd name="connsiteX17" fmla="*/ 3220040 w 3881519"/>
                  <a:gd name="connsiteY17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598696 w 3881519"/>
                  <a:gd name="connsiteY6" fmla="*/ 1395868 h 1636304"/>
                  <a:gd name="connsiteX7" fmla="*/ 3160783 w 3881519"/>
                  <a:gd name="connsiteY7" fmla="*/ 409560 h 1636304"/>
                  <a:gd name="connsiteX8" fmla="*/ 3147398 w 3881519"/>
                  <a:gd name="connsiteY8" fmla="*/ 390823 h 1636304"/>
                  <a:gd name="connsiteX9" fmla="*/ 3117345 w 3881519"/>
                  <a:gd name="connsiteY9" fmla="*/ 459935 h 1636304"/>
                  <a:gd name="connsiteX10" fmla="*/ 2636846 w 3881519"/>
                  <a:gd name="connsiteY10" fmla="*/ 1530685 h 1636304"/>
                  <a:gd name="connsiteX11" fmla="*/ 2571383 w 3881519"/>
                  <a:gd name="connsiteY11" fmla="*/ 1568040 h 1636304"/>
                  <a:gd name="connsiteX12" fmla="*/ 0 w 3881519"/>
                  <a:gd name="connsiteY12" fmla="*/ 1636304 h 1636304"/>
                  <a:gd name="connsiteX13" fmla="*/ 53051 w 3881519"/>
                  <a:gd name="connsiteY13" fmla="*/ 1510369 h 1636304"/>
                  <a:gd name="connsiteX14" fmla="*/ 601079 w 3881519"/>
                  <a:gd name="connsiteY14" fmla="*/ 220601 h 1636304"/>
                  <a:gd name="connsiteX15" fmla="*/ 674693 w 3881519"/>
                  <a:gd name="connsiteY15" fmla="*/ 165238 h 1636304"/>
                  <a:gd name="connsiteX16" fmla="*/ 3220040 w 3881519"/>
                  <a:gd name="connsiteY16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160783 w 3881519"/>
                  <a:gd name="connsiteY6" fmla="*/ 409560 h 1636304"/>
                  <a:gd name="connsiteX7" fmla="*/ 3147398 w 3881519"/>
                  <a:gd name="connsiteY7" fmla="*/ 390823 h 1636304"/>
                  <a:gd name="connsiteX8" fmla="*/ 3117345 w 3881519"/>
                  <a:gd name="connsiteY8" fmla="*/ 459935 h 1636304"/>
                  <a:gd name="connsiteX9" fmla="*/ 2636846 w 3881519"/>
                  <a:gd name="connsiteY9" fmla="*/ 1530685 h 1636304"/>
                  <a:gd name="connsiteX10" fmla="*/ 2571383 w 3881519"/>
                  <a:gd name="connsiteY10" fmla="*/ 1568040 h 1636304"/>
                  <a:gd name="connsiteX11" fmla="*/ 0 w 3881519"/>
                  <a:gd name="connsiteY11" fmla="*/ 1636304 h 1636304"/>
                  <a:gd name="connsiteX12" fmla="*/ 53051 w 3881519"/>
                  <a:gd name="connsiteY12" fmla="*/ 1510369 h 1636304"/>
                  <a:gd name="connsiteX13" fmla="*/ 601079 w 3881519"/>
                  <a:gd name="connsiteY13" fmla="*/ 220601 h 1636304"/>
                  <a:gd name="connsiteX14" fmla="*/ 674693 w 3881519"/>
                  <a:gd name="connsiteY14" fmla="*/ 165238 h 1636304"/>
                  <a:gd name="connsiteX15" fmla="*/ 3220040 w 3881519"/>
                  <a:gd name="connsiteY15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160783 w 3881519"/>
                  <a:gd name="connsiteY6" fmla="*/ 409560 h 1636304"/>
                  <a:gd name="connsiteX7" fmla="*/ 3147398 w 3881519"/>
                  <a:gd name="connsiteY7" fmla="*/ 390823 h 1636304"/>
                  <a:gd name="connsiteX8" fmla="*/ 2636846 w 3881519"/>
                  <a:gd name="connsiteY8" fmla="*/ 1530685 h 1636304"/>
                  <a:gd name="connsiteX9" fmla="*/ 2571383 w 3881519"/>
                  <a:gd name="connsiteY9" fmla="*/ 1568040 h 1636304"/>
                  <a:gd name="connsiteX10" fmla="*/ 0 w 3881519"/>
                  <a:gd name="connsiteY10" fmla="*/ 1636304 h 1636304"/>
                  <a:gd name="connsiteX11" fmla="*/ 53051 w 3881519"/>
                  <a:gd name="connsiteY11" fmla="*/ 1510369 h 1636304"/>
                  <a:gd name="connsiteX12" fmla="*/ 601079 w 3881519"/>
                  <a:gd name="connsiteY12" fmla="*/ 220601 h 1636304"/>
                  <a:gd name="connsiteX13" fmla="*/ 674693 w 3881519"/>
                  <a:gd name="connsiteY13" fmla="*/ 165238 h 1636304"/>
                  <a:gd name="connsiteX14" fmla="*/ 3220040 w 3881519"/>
                  <a:gd name="connsiteY14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160783 w 3881519"/>
                  <a:gd name="connsiteY6" fmla="*/ 409560 h 1636304"/>
                  <a:gd name="connsiteX7" fmla="*/ 3147398 w 3881519"/>
                  <a:gd name="connsiteY7" fmla="*/ 390823 h 1636304"/>
                  <a:gd name="connsiteX8" fmla="*/ 2636846 w 3881519"/>
                  <a:gd name="connsiteY8" fmla="*/ 1530685 h 1636304"/>
                  <a:gd name="connsiteX9" fmla="*/ 2571383 w 3881519"/>
                  <a:gd name="connsiteY9" fmla="*/ 1568040 h 1636304"/>
                  <a:gd name="connsiteX10" fmla="*/ 0 w 3881519"/>
                  <a:gd name="connsiteY10" fmla="*/ 1636304 h 1636304"/>
                  <a:gd name="connsiteX11" fmla="*/ 53051 w 3881519"/>
                  <a:gd name="connsiteY11" fmla="*/ 1510369 h 1636304"/>
                  <a:gd name="connsiteX12" fmla="*/ 601079 w 3881519"/>
                  <a:gd name="connsiteY12" fmla="*/ 220601 h 1636304"/>
                  <a:gd name="connsiteX13" fmla="*/ 674693 w 3881519"/>
                  <a:gd name="connsiteY13" fmla="*/ 165238 h 1636304"/>
                  <a:gd name="connsiteX14" fmla="*/ 3220040 w 3881519"/>
                  <a:gd name="connsiteY14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160783 w 3881519"/>
                  <a:gd name="connsiteY6" fmla="*/ 409560 h 1636304"/>
                  <a:gd name="connsiteX7" fmla="*/ 3147398 w 3881519"/>
                  <a:gd name="connsiteY7" fmla="*/ 390823 h 1636304"/>
                  <a:gd name="connsiteX8" fmla="*/ 2636846 w 3881519"/>
                  <a:gd name="connsiteY8" fmla="*/ 1530685 h 1636304"/>
                  <a:gd name="connsiteX9" fmla="*/ 2571383 w 3881519"/>
                  <a:gd name="connsiteY9" fmla="*/ 1568040 h 1636304"/>
                  <a:gd name="connsiteX10" fmla="*/ 0 w 3881519"/>
                  <a:gd name="connsiteY10" fmla="*/ 1636304 h 1636304"/>
                  <a:gd name="connsiteX11" fmla="*/ 53051 w 3881519"/>
                  <a:gd name="connsiteY11" fmla="*/ 1510369 h 1636304"/>
                  <a:gd name="connsiteX12" fmla="*/ 601079 w 3881519"/>
                  <a:gd name="connsiteY12" fmla="*/ 220601 h 1636304"/>
                  <a:gd name="connsiteX13" fmla="*/ 674693 w 3881519"/>
                  <a:gd name="connsiteY13" fmla="*/ 165238 h 1636304"/>
                  <a:gd name="connsiteX14" fmla="*/ 3220040 w 3881519"/>
                  <a:gd name="connsiteY14" fmla="*/ 242 h 1636304"/>
                  <a:gd name="connsiteX0" fmla="*/ 3220040 w 3881519"/>
                  <a:gd name="connsiteY0" fmla="*/ 242 h 1636304"/>
                  <a:gd name="connsiteX1" fmla="*/ 3252284 w 3881519"/>
                  <a:gd name="connsiteY1" fmla="*/ 25673 h 1636304"/>
                  <a:gd name="connsiteX2" fmla="*/ 3875631 w 3881519"/>
                  <a:gd name="connsiteY2" fmla="*/ 1468387 h 1636304"/>
                  <a:gd name="connsiteX3" fmla="*/ 3856529 w 3881519"/>
                  <a:gd name="connsiteY3" fmla="*/ 1500266 h 1636304"/>
                  <a:gd name="connsiteX4" fmla="*/ 3627533 w 3881519"/>
                  <a:gd name="connsiteY4" fmla="*/ 1507080 h 1636304"/>
                  <a:gd name="connsiteX5" fmla="*/ 3618042 w 3881519"/>
                  <a:gd name="connsiteY5" fmla="*/ 1472768 h 1636304"/>
                  <a:gd name="connsiteX6" fmla="*/ 3160783 w 3881519"/>
                  <a:gd name="connsiteY6" fmla="*/ 409560 h 1636304"/>
                  <a:gd name="connsiteX7" fmla="*/ 3147398 w 3881519"/>
                  <a:gd name="connsiteY7" fmla="*/ 390823 h 1636304"/>
                  <a:gd name="connsiteX8" fmla="*/ 2636846 w 3881519"/>
                  <a:gd name="connsiteY8" fmla="*/ 1530685 h 1636304"/>
                  <a:gd name="connsiteX9" fmla="*/ 2571383 w 3881519"/>
                  <a:gd name="connsiteY9" fmla="*/ 1568040 h 1636304"/>
                  <a:gd name="connsiteX10" fmla="*/ 0 w 3881519"/>
                  <a:gd name="connsiteY10" fmla="*/ 1636304 h 1636304"/>
                  <a:gd name="connsiteX11" fmla="*/ 53051 w 3881519"/>
                  <a:gd name="connsiteY11" fmla="*/ 1510369 h 1636304"/>
                  <a:gd name="connsiteX12" fmla="*/ 601079 w 3881519"/>
                  <a:gd name="connsiteY12" fmla="*/ 220601 h 1636304"/>
                  <a:gd name="connsiteX13" fmla="*/ 674693 w 3881519"/>
                  <a:gd name="connsiteY13" fmla="*/ 165238 h 1636304"/>
                  <a:gd name="connsiteX14" fmla="*/ 3220040 w 3881519"/>
                  <a:gd name="connsiteY14" fmla="*/ 242 h 1636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1519" h="1636304">
                    <a:moveTo>
                      <a:pt x="3220040" y="242"/>
                    </a:moveTo>
                    <a:cubicBezTo>
                      <a:pt x="3241211" y="-1948"/>
                      <a:pt x="3245956" y="11072"/>
                      <a:pt x="3252284" y="25673"/>
                    </a:cubicBezTo>
                    <a:lnTo>
                      <a:pt x="3875631" y="1468387"/>
                    </a:lnTo>
                    <a:cubicBezTo>
                      <a:pt x="3886095" y="1492357"/>
                      <a:pt x="3884269" y="1499902"/>
                      <a:pt x="3856529" y="1500266"/>
                    </a:cubicBezTo>
                    <a:cubicBezTo>
                      <a:pt x="3780237" y="1501362"/>
                      <a:pt x="3703823" y="1504646"/>
                      <a:pt x="3627533" y="1507080"/>
                    </a:cubicBezTo>
                    <a:cubicBezTo>
                      <a:pt x="3616218" y="1497955"/>
                      <a:pt x="3617434" y="1484814"/>
                      <a:pt x="3618042" y="1472768"/>
                    </a:cubicBezTo>
                    <a:cubicBezTo>
                      <a:pt x="3540250" y="1289848"/>
                      <a:pt x="3239224" y="589884"/>
                      <a:pt x="3160783" y="409560"/>
                    </a:cubicBezTo>
                    <a:cubicBezTo>
                      <a:pt x="3157863" y="403233"/>
                      <a:pt x="3157132" y="395324"/>
                      <a:pt x="3147398" y="390823"/>
                    </a:cubicBezTo>
                    <a:cubicBezTo>
                      <a:pt x="3060075" y="577677"/>
                      <a:pt x="2768869" y="1308073"/>
                      <a:pt x="2636846" y="1530685"/>
                    </a:cubicBezTo>
                    <a:cubicBezTo>
                      <a:pt x="2621874" y="1555930"/>
                      <a:pt x="2601194" y="1566944"/>
                      <a:pt x="2571383" y="1568040"/>
                    </a:cubicBezTo>
                    <a:lnTo>
                      <a:pt x="0" y="1636304"/>
                    </a:lnTo>
                    <a:cubicBezTo>
                      <a:pt x="16548" y="1597003"/>
                      <a:pt x="34677" y="1553565"/>
                      <a:pt x="53051" y="1510369"/>
                    </a:cubicBezTo>
                    <a:lnTo>
                      <a:pt x="601079" y="220601"/>
                    </a:lnTo>
                    <a:cubicBezTo>
                      <a:pt x="616045" y="185314"/>
                      <a:pt x="631133" y="167063"/>
                      <a:pt x="674693" y="165238"/>
                    </a:cubicBezTo>
                    <a:lnTo>
                      <a:pt x="3220040" y="24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: Shape 505">
                <a:extLst>
                  <a:ext uri="{FF2B5EF4-FFF2-40B4-BE49-F238E27FC236}">
                    <a16:creationId xmlns:a16="http://schemas.microsoft.com/office/drawing/2014/main" id="{FC07E3BA-898C-5A5C-69C3-64AD4519D9DE}"/>
                  </a:ext>
                </a:extLst>
              </p:cNvPr>
              <p:cNvSpPr/>
              <p:nvPr/>
            </p:nvSpPr>
            <p:spPr>
              <a:xfrm>
                <a:off x="1645050" y="2766412"/>
                <a:ext cx="3341001" cy="2152282"/>
              </a:xfrm>
              <a:custGeom>
                <a:avLst/>
                <a:gdLst>
                  <a:gd name="connsiteX0" fmla="*/ 43720 w 1265370"/>
                  <a:gd name="connsiteY0" fmla="*/ 290322 h 1058050"/>
                  <a:gd name="connsiteX1" fmla="*/ 310039 w 1265370"/>
                  <a:gd name="connsiteY1" fmla="*/ 285369 h 1058050"/>
                  <a:gd name="connsiteX2" fmla="*/ 619887 w 1265370"/>
                  <a:gd name="connsiteY2" fmla="*/ 276320 h 1058050"/>
                  <a:gd name="connsiteX3" fmla="*/ 1041082 w 1265370"/>
                  <a:gd name="connsiteY3" fmla="*/ 263081 h 1058050"/>
                  <a:gd name="connsiteX4" fmla="*/ 1071182 w 1265370"/>
                  <a:gd name="connsiteY4" fmla="*/ 244697 h 1058050"/>
                  <a:gd name="connsiteX5" fmla="*/ 1214247 w 1265370"/>
                  <a:gd name="connsiteY5" fmla="*/ 0 h 1058050"/>
                  <a:gd name="connsiteX6" fmla="*/ 1220534 w 1265370"/>
                  <a:gd name="connsiteY6" fmla="*/ 13716 h 1058050"/>
                  <a:gd name="connsiteX7" fmla="*/ 1231202 w 1265370"/>
                  <a:gd name="connsiteY7" fmla="*/ 46673 h 1058050"/>
                  <a:gd name="connsiteX8" fmla="*/ 1241774 w 1265370"/>
                  <a:gd name="connsiteY8" fmla="*/ 324517 h 1058050"/>
                  <a:gd name="connsiteX9" fmla="*/ 1256633 w 1265370"/>
                  <a:gd name="connsiteY9" fmla="*/ 708660 h 1058050"/>
                  <a:gd name="connsiteX10" fmla="*/ 1265301 w 1265370"/>
                  <a:gd name="connsiteY10" fmla="*/ 933259 h 1058050"/>
                  <a:gd name="connsiteX11" fmla="*/ 1256919 w 1265370"/>
                  <a:gd name="connsiteY11" fmla="*/ 969931 h 1058050"/>
                  <a:gd name="connsiteX12" fmla="*/ 1240536 w 1265370"/>
                  <a:gd name="connsiteY12" fmla="*/ 980980 h 1058050"/>
                  <a:gd name="connsiteX13" fmla="*/ 1080516 w 1265370"/>
                  <a:gd name="connsiteY13" fmla="*/ 991457 h 1058050"/>
                  <a:gd name="connsiteX14" fmla="*/ 874586 w 1265370"/>
                  <a:gd name="connsiteY14" fmla="*/ 1002316 h 1058050"/>
                  <a:gd name="connsiteX15" fmla="*/ 746093 w 1265370"/>
                  <a:gd name="connsiteY15" fmla="*/ 1011460 h 1058050"/>
                  <a:gd name="connsiteX16" fmla="*/ 600265 w 1265370"/>
                  <a:gd name="connsiteY16" fmla="*/ 1019651 h 1058050"/>
                  <a:gd name="connsiteX17" fmla="*/ 576358 w 1265370"/>
                  <a:gd name="connsiteY17" fmla="*/ 996791 h 1058050"/>
                  <a:gd name="connsiteX18" fmla="*/ 572262 w 1265370"/>
                  <a:gd name="connsiteY18" fmla="*/ 922877 h 1058050"/>
                  <a:gd name="connsiteX19" fmla="*/ 563308 w 1265370"/>
                  <a:gd name="connsiteY19" fmla="*/ 901256 h 1058050"/>
                  <a:gd name="connsiteX20" fmla="*/ 557879 w 1265370"/>
                  <a:gd name="connsiteY20" fmla="*/ 821531 h 1058050"/>
                  <a:gd name="connsiteX21" fmla="*/ 547116 w 1265370"/>
                  <a:gd name="connsiteY21" fmla="*/ 417195 h 1058050"/>
                  <a:gd name="connsiteX22" fmla="*/ 543211 w 1265370"/>
                  <a:gd name="connsiteY22" fmla="*/ 327755 h 1058050"/>
                  <a:gd name="connsiteX23" fmla="*/ 519017 w 1265370"/>
                  <a:gd name="connsiteY23" fmla="*/ 306515 h 1058050"/>
                  <a:gd name="connsiteX24" fmla="*/ 395573 w 1265370"/>
                  <a:gd name="connsiteY24" fmla="*/ 310039 h 1058050"/>
                  <a:gd name="connsiteX25" fmla="*/ 209169 w 1265370"/>
                  <a:gd name="connsiteY25" fmla="*/ 315944 h 1058050"/>
                  <a:gd name="connsiteX26" fmla="*/ 173927 w 1265370"/>
                  <a:gd name="connsiteY26" fmla="*/ 353282 h 1058050"/>
                  <a:gd name="connsiteX27" fmla="*/ 189166 w 1265370"/>
                  <a:gd name="connsiteY27" fmla="*/ 740378 h 1058050"/>
                  <a:gd name="connsiteX28" fmla="*/ 198120 w 1265370"/>
                  <a:gd name="connsiteY28" fmla="*/ 977456 h 1058050"/>
                  <a:gd name="connsiteX29" fmla="*/ 199834 w 1265370"/>
                  <a:gd name="connsiteY29" fmla="*/ 996696 h 1058050"/>
                  <a:gd name="connsiteX30" fmla="*/ 227076 w 1265370"/>
                  <a:gd name="connsiteY30" fmla="*/ 1019937 h 1058050"/>
                  <a:gd name="connsiteX31" fmla="*/ 275558 w 1265370"/>
                  <a:gd name="connsiteY31" fmla="*/ 1020032 h 1058050"/>
                  <a:gd name="connsiteX32" fmla="*/ 304990 w 1265370"/>
                  <a:gd name="connsiteY32" fmla="*/ 1028224 h 1058050"/>
                  <a:gd name="connsiteX33" fmla="*/ 374999 w 1265370"/>
                  <a:gd name="connsiteY33" fmla="*/ 1028224 h 1058050"/>
                  <a:gd name="connsiteX34" fmla="*/ 360521 w 1265370"/>
                  <a:gd name="connsiteY34" fmla="*/ 1038034 h 1058050"/>
                  <a:gd name="connsiteX35" fmla="*/ 280797 w 1265370"/>
                  <a:gd name="connsiteY35" fmla="*/ 1038606 h 1058050"/>
                  <a:gd name="connsiteX36" fmla="*/ 96774 w 1265370"/>
                  <a:gd name="connsiteY36" fmla="*/ 1050798 h 1058050"/>
                  <a:gd name="connsiteX37" fmla="*/ 24003 w 1265370"/>
                  <a:gd name="connsiteY37" fmla="*/ 1058037 h 1058050"/>
                  <a:gd name="connsiteX38" fmla="*/ 0 w 1265370"/>
                  <a:gd name="connsiteY38" fmla="*/ 1049750 h 1058050"/>
                  <a:gd name="connsiteX39" fmla="*/ 11525 w 1265370"/>
                  <a:gd name="connsiteY39" fmla="*/ 824770 h 1058050"/>
                  <a:gd name="connsiteX40" fmla="*/ 34576 w 1265370"/>
                  <a:gd name="connsiteY40" fmla="*/ 396431 h 1058050"/>
                  <a:gd name="connsiteX41" fmla="*/ 43720 w 1265370"/>
                  <a:gd name="connsiteY41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543211 w 1265371"/>
                  <a:gd name="connsiteY21" fmla="*/ 327755 h 1058050"/>
                  <a:gd name="connsiteX22" fmla="*/ 519017 w 1265371"/>
                  <a:gd name="connsiteY22" fmla="*/ 306515 h 1058050"/>
                  <a:gd name="connsiteX23" fmla="*/ 395573 w 1265371"/>
                  <a:gd name="connsiteY23" fmla="*/ 310039 h 1058050"/>
                  <a:gd name="connsiteX24" fmla="*/ 209169 w 1265371"/>
                  <a:gd name="connsiteY24" fmla="*/ 315944 h 1058050"/>
                  <a:gd name="connsiteX25" fmla="*/ 173927 w 1265371"/>
                  <a:gd name="connsiteY25" fmla="*/ 353282 h 1058050"/>
                  <a:gd name="connsiteX26" fmla="*/ 189166 w 1265371"/>
                  <a:gd name="connsiteY26" fmla="*/ 740378 h 1058050"/>
                  <a:gd name="connsiteX27" fmla="*/ 198120 w 1265371"/>
                  <a:gd name="connsiteY27" fmla="*/ 977456 h 1058050"/>
                  <a:gd name="connsiteX28" fmla="*/ 199834 w 1265371"/>
                  <a:gd name="connsiteY28" fmla="*/ 996696 h 1058050"/>
                  <a:gd name="connsiteX29" fmla="*/ 227076 w 1265371"/>
                  <a:gd name="connsiteY29" fmla="*/ 1019937 h 1058050"/>
                  <a:gd name="connsiteX30" fmla="*/ 275558 w 1265371"/>
                  <a:gd name="connsiteY30" fmla="*/ 1020032 h 1058050"/>
                  <a:gd name="connsiteX31" fmla="*/ 304990 w 1265371"/>
                  <a:gd name="connsiteY31" fmla="*/ 1028224 h 1058050"/>
                  <a:gd name="connsiteX32" fmla="*/ 374999 w 1265371"/>
                  <a:gd name="connsiteY32" fmla="*/ 1028224 h 1058050"/>
                  <a:gd name="connsiteX33" fmla="*/ 360521 w 1265371"/>
                  <a:gd name="connsiteY33" fmla="*/ 1038034 h 1058050"/>
                  <a:gd name="connsiteX34" fmla="*/ 280797 w 1265371"/>
                  <a:gd name="connsiteY34" fmla="*/ 1038606 h 1058050"/>
                  <a:gd name="connsiteX35" fmla="*/ 96774 w 1265371"/>
                  <a:gd name="connsiteY35" fmla="*/ 1050798 h 1058050"/>
                  <a:gd name="connsiteX36" fmla="*/ 24003 w 1265371"/>
                  <a:gd name="connsiteY36" fmla="*/ 1058037 h 1058050"/>
                  <a:gd name="connsiteX37" fmla="*/ 0 w 1265371"/>
                  <a:gd name="connsiteY37" fmla="*/ 1049750 h 1058050"/>
                  <a:gd name="connsiteX38" fmla="*/ 11525 w 1265371"/>
                  <a:gd name="connsiteY38" fmla="*/ 824770 h 1058050"/>
                  <a:gd name="connsiteX39" fmla="*/ 34576 w 1265371"/>
                  <a:gd name="connsiteY39" fmla="*/ 396431 h 1058050"/>
                  <a:gd name="connsiteX40" fmla="*/ 43720 w 1265371"/>
                  <a:gd name="connsiteY40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543211 w 1265371"/>
                  <a:gd name="connsiteY21" fmla="*/ 327755 h 1058050"/>
                  <a:gd name="connsiteX22" fmla="*/ 395573 w 1265371"/>
                  <a:gd name="connsiteY22" fmla="*/ 310039 h 1058050"/>
                  <a:gd name="connsiteX23" fmla="*/ 209169 w 1265371"/>
                  <a:gd name="connsiteY23" fmla="*/ 315944 h 1058050"/>
                  <a:gd name="connsiteX24" fmla="*/ 173927 w 1265371"/>
                  <a:gd name="connsiteY24" fmla="*/ 353282 h 1058050"/>
                  <a:gd name="connsiteX25" fmla="*/ 189166 w 1265371"/>
                  <a:gd name="connsiteY25" fmla="*/ 740378 h 1058050"/>
                  <a:gd name="connsiteX26" fmla="*/ 198120 w 1265371"/>
                  <a:gd name="connsiteY26" fmla="*/ 977456 h 1058050"/>
                  <a:gd name="connsiteX27" fmla="*/ 199834 w 1265371"/>
                  <a:gd name="connsiteY27" fmla="*/ 996696 h 1058050"/>
                  <a:gd name="connsiteX28" fmla="*/ 227076 w 1265371"/>
                  <a:gd name="connsiteY28" fmla="*/ 1019937 h 1058050"/>
                  <a:gd name="connsiteX29" fmla="*/ 275558 w 1265371"/>
                  <a:gd name="connsiteY29" fmla="*/ 1020032 h 1058050"/>
                  <a:gd name="connsiteX30" fmla="*/ 304990 w 1265371"/>
                  <a:gd name="connsiteY30" fmla="*/ 1028224 h 1058050"/>
                  <a:gd name="connsiteX31" fmla="*/ 374999 w 1265371"/>
                  <a:gd name="connsiteY31" fmla="*/ 1028224 h 1058050"/>
                  <a:gd name="connsiteX32" fmla="*/ 360521 w 1265371"/>
                  <a:gd name="connsiteY32" fmla="*/ 1038034 h 1058050"/>
                  <a:gd name="connsiteX33" fmla="*/ 280797 w 1265371"/>
                  <a:gd name="connsiteY33" fmla="*/ 1038606 h 1058050"/>
                  <a:gd name="connsiteX34" fmla="*/ 96774 w 1265371"/>
                  <a:gd name="connsiteY34" fmla="*/ 1050798 h 1058050"/>
                  <a:gd name="connsiteX35" fmla="*/ 24003 w 1265371"/>
                  <a:gd name="connsiteY35" fmla="*/ 1058037 h 1058050"/>
                  <a:gd name="connsiteX36" fmla="*/ 0 w 1265371"/>
                  <a:gd name="connsiteY36" fmla="*/ 1049750 h 1058050"/>
                  <a:gd name="connsiteX37" fmla="*/ 11525 w 1265371"/>
                  <a:gd name="connsiteY37" fmla="*/ 824770 h 1058050"/>
                  <a:gd name="connsiteX38" fmla="*/ 34576 w 1265371"/>
                  <a:gd name="connsiteY38" fmla="*/ 396431 h 1058050"/>
                  <a:gd name="connsiteX39" fmla="*/ 43720 w 1265371"/>
                  <a:gd name="connsiteY39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543211 w 1265371"/>
                  <a:gd name="connsiteY21" fmla="*/ 327755 h 1058050"/>
                  <a:gd name="connsiteX22" fmla="*/ 209169 w 1265371"/>
                  <a:gd name="connsiteY22" fmla="*/ 315944 h 1058050"/>
                  <a:gd name="connsiteX23" fmla="*/ 173927 w 1265371"/>
                  <a:gd name="connsiteY23" fmla="*/ 353282 h 1058050"/>
                  <a:gd name="connsiteX24" fmla="*/ 189166 w 1265371"/>
                  <a:gd name="connsiteY24" fmla="*/ 740378 h 1058050"/>
                  <a:gd name="connsiteX25" fmla="*/ 198120 w 1265371"/>
                  <a:gd name="connsiteY25" fmla="*/ 977456 h 1058050"/>
                  <a:gd name="connsiteX26" fmla="*/ 199834 w 1265371"/>
                  <a:gd name="connsiteY26" fmla="*/ 996696 h 1058050"/>
                  <a:gd name="connsiteX27" fmla="*/ 227076 w 1265371"/>
                  <a:gd name="connsiteY27" fmla="*/ 1019937 h 1058050"/>
                  <a:gd name="connsiteX28" fmla="*/ 275558 w 1265371"/>
                  <a:gd name="connsiteY28" fmla="*/ 1020032 h 1058050"/>
                  <a:gd name="connsiteX29" fmla="*/ 304990 w 1265371"/>
                  <a:gd name="connsiteY29" fmla="*/ 1028224 h 1058050"/>
                  <a:gd name="connsiteX30" fmla="*/ 374999 w 1265371"/>
                  <a:gd name="connsiteY30" fmla="*/ 1028224 h 1058050"/>
                  <a:gd name="connsiteX31" fmla="*/ 360521 w 1265371"/>
                  <a:gd name="connsiteY31" fmla="*/ 1038034 h 1058050"/>
                  <a:gd name="connsiteX32" fmla="*/ 280797 w 1265371"/>
                  <a:gd name="connsiteY32" fmla="*/ 1038606 h 1058050"/>
                  <a:gd name="connsiteX33" fmla="*/ 96774 w 1265371"/>
                  <a:gd name="connsiteY33" fmla="*/ 1050798 h 1058050"/>
                  <a:gd name="connsiteX34" fmla="*/ 24003 w 1265371"/>
                  <a:gd name="connsiteY34" fmla="*/ 1058037 h 1058050"/>
                  <a:gd name="connsiteX35" fmla="*/ 0 w 1265371"/>
                  <a:gd name="connsiteY35" fmla="*/ 1049750 h 1058050"/>
                  <a:gd name="connsiteX36" fmla="*/ 11525 w 1265371"/>
                  <a:gd name="connsiteY36" fmla="*/ 824770 h 1058050"/>
                  <a:gd name="connsiteX37" fmla="*/ 34576 w 1265371"/>
                  <a:gd name="connsiteY37" fmla="*/ 396431 h 1058050"/>
                  <a:gd name="connsiteX38" fmla="*/ 43720 w 1265371"/>
                  <a:gd name="connsiteY38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209169 w 1265371"/>
                  <a:gd name="connsiteY21" fmla="*/ 315944 h 1058050"/>
                  <a:gd name="connsiteX22" fmla="*/ 173927 w 1265371"/>
                  <a:gd name="connsiteY22" fmla="*/ 353282 h 1058050"/>
                  <a:gd name="connsiteX23" fmla="*/ 189166 w 1265371"/>
                  <a:gd name="connsiteY23" fmla="*/ 740378 h 1058050"/>
                  <a:gd name="connsiteX24" fmla="*/ 198120 w 1265371"/>
                  <a:gd name="connsiteY24" fmla="*/ 977456 h 1058050"/>
                  <a:gd name="connsiteX25" fmla="*/ 199834 w 1265371"/>
                  <a:gd name="connsiteY25" fmla="*/ 996696 h 1058050"/>
                  <a:gd name="connsiteX26" fmla="*/ 227076 w 1265371"/>
                  <a:gd name="connsiteY26" fmla="*/ 1019937 h 1058050"/>
                  <a:gd name="connsiteX27" fmla="*/ 275558 w 1265371"/>
                  <a:gd name="connsiteY27" fmla="*/ 1020032 h 1058050"/>
                  <a:gd name="connsiteX28" fmla="*/ 304990 w 1265371"/>
                  <a:gd name="connsiteY28" fmla="*/ 1028224 h 1058050"/>
                  <a:gd name="connsiteX29" fmla="*/ 374999 w 1265371"/>
                  <a:gd name="connsiteY29" fmla="*/ 1028224 h 1058050"/>
                  <a:gd name="connsiteX30" fmla="*/ 360521 w 1265371"/>
                  <a:gd name="connsiteY30" fmla="*/ 1038034 h 1058050"/>
                  <a:gd name="connsiteX31" fmla="*/ 280797 w 1265371"/>
                  <a:gd name="connsiteY31" fmla="*/ 1038606 h 1058050"/>
                  <a:gd name="connsiteX32" fmla="*/ 96774 w 1265371"/>
                  <a:gd name="connsiteY32" fmla="*/ 1050798 h 1058050"/>
                  <a:gd name="connsiteX33" fmla="*/ 24003 w 1265371"/>
                  <a:gd name="connsiteY33" fmla="*/ 1058037 h 1058050"/>
                  <a:gd name="connsiteX34" fmla="*/ 0 w 1265371"/>
                  <a:gd name="connsiteY34" fmla="*/ 1049750 h 1058050"/>
                  <a:gd name="connsiteX35" fmla="*/ 11525 w 1265371"/>
                  <a:gd name="connsiteY35" fmla="*/ 824770 h 1058050"/>
                  <a:gd name="connsiteX36" fmla="*/ 34576 w 1265371"/>
                  <a:gd name="connsiteY36" fmla="*/ 396431 h 1058050"/>
                  <a:gd name="connsiteX37" fmla="*/ 43720 w 1265371"/>
                  <a:gd name="connsiteY37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173927 w 1265371"/>
                  <a:gd name="connsiteY21" fmla="*/ 353282 h 1058050"/>
                  <a:gd name="connsiteX22" fmla="*/ 189166 w 1265371"/>
                  <a:gd name="connsiteY22" fmla="*/ 740378 h 1058050"/>
                  <a:gd name="connsiteX23" fmla="*/ 198120 w 1265371"/>
                  <a:gd name="connsiteY23" fmla="*/ 977456 h 1058050"/>
                  <a:gd name="connsiteX24" fmla="*/ 199834 w 1265371"/>
                  <a:gd name="connsiteY24" fmla="*/ 996696 h 1058050"/>
                  <a:gd name="connsiteX25" fmla="*/ 227076 w 1265371"/>
                  <a:gd name="connsiteY25" fmla="*/ 1019937 h 1058050"/>
                  <a:gd name="connsiteX26" fmla="*/ 275558 w 1265371"/>
                  <a:gd name="connsiteY26" fmla="*/ 1020032 h 1058050"/>
                  <a:gd name="connsiteX27" fmla="*/ 304990 w 1265371"/>
                  <a:gd name="connsiteY27" fmla="*/ 1028224 h 1058050"/>
                  <a:gd name="connsiteX28" fmla="*/ 374999 w 1265371"/>
                  <a:gd name="connsiteY28" fmla="*/ 1028224 h 1058050"/>
                  <a:gd name="connsiteX29" fmla="*/ 360521 w 1265371"/>
                  <a:gd name="connsiteY29" fmla="*/ 1038034 h 1058050"/>
                  <a:gd name="connsiteX30" fmla="*/ 280797 w 1265371"/>
                  <a:gd name="connsiteY30" fmla="*/ 1038606 h 1058050"/>
                  <a:gd name="connsiteX31" fmla="*/ 96774 w 1265371"/>
                  <a:gd name="connsiteY31" fmla="*/ 1050798 h 1058050"/>
                  <a:gd name="connsiteX32" fmla="*/ 24003 w 1265371"/>
                  <a:gd name="connsiteY32" fmla="*/ 1058037 h 1058050"/>
                  <a:gd name="connsiteX33" fmla="*/ 0 w 1265371"/>
                  <a:gd name="connsiteY33" fmla="*/ 1049750 h 1058050"/>
                  <a:gd name="connsiteX34" fmla="*/ 11525 w 1265371"/>
                  <a:gd name="connsiteY34" fmla="*/ 824770 h 1058050"/>
                  <a:gd name="connsiteX35" fmla="*/ 34576 w 1265371"/>
                  <a:gd name="connsiteY35" fmla="*/ 396431 h 1058050"/>
                  <a:gd name="connsiteX36" fmla="*/ 43720 w 1265371"/>
                  <a:gd name="connsiteY36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189166 w 1265371"/>
                  <a:gd name="connsiteY21" fmla="*/ 740378 h 1058050"/>
                  <a:gd name="connsiteX22" fmla="*/ 198120 w 1265371"/>
                  <a:gd name="connsiteY22" fmla="*/ 977456 h 1058050"/>
                  <a:gd name="connsiteX23" fmla="*/ 199834 w 1265371"/>
                  <a:gd name="connsiteY23" fmla="*/ 996696 h 1058050"/>
                  <a:gd name="connsiteX24" fmla="*/ 227076 w 1265371"/>
                  <a:gd name="connsiteY24" fmla="*/ 1019937 h 1058050"/>
                  <a:gd name="connsiteX25" fmla="*/ 275558 w 1265371"/>
                  <a:gd name="connsiteY25" fmla="*/ 1020032 h 1058050"/>
                  <a:gd name="connsiteX26" fmla="*/ 304990 w 1265371"/>
                  <a:gd name="connsiteY26" fmla="*/ 1028224 h 1058050"/>
                  <a:gd name="connsiteX27" fmla="*/ 374999 w 1265371"/>
                  <a:gd name="connsiteY27" fmla="*/ 1028224 h 1058050"/>
                  <a:gd name="connsiteX28" fmla="*/ 360521 w 1265371"/>
                  <a:gd name="connsiteY28" fmla="*/ 1038034 h 1058050"/>
                  <a:gd name="connsiteX29" fmla="*/ 280797 w 1265371"/>
                  <a:gd name="connsiteY29" fmla="*/ 1038606 h 1058050"/>
                  <a:gd name="connsiteX30" fmla="*/ 96774 w 1265371"/>
                  <a:gd name="connsiteY30" fmla="*/ 1050798 h 1058050"/>
                  <a:gd name="connsiteX31" fmla="*/ 24003 w 1265371"/>
                  <a:gd name="connsiteY31" fmla="*/ 1058037 h 1058050"/>
                  <a:gd name="connsiteX32" fmla="*/ 0 w 1265371"/>
                  <a:gd name="connsiteY32" fmla="*/ 1049750 h 1058050"/>
                  <a:gd name="connsiteX33" fmla="*/ 11525 w 1265371"/>
                  <a:gd name="connsiteY33" fmla="*/ 824770 h 1058050"/>
                  <a:gd name="connsiteX34" fmla="*/ 34576 w 1265371"/>
                  <a:gd name="connsiteY34" fmla="*/ 396431 h 1058050"/>
                  <a:gd name="connsiteX35" fmla="*/ 43720 w 1265371"/>
                  <a:gd name="connsiteY35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557879 w 1265371"/>
                  <a:gd name="connsiteY20" fmla="*/ 821531 h 1058050"/>
                  <a:gd name="connsiteX21" fmla="*/ 198120 w 1265371"/>
                  <a:gd name="connsiteY21" fmla="*/ 977456 h 1058050"/>
                  <a:gd name="connsiteX22" fmla="*/ 199834 w 1265371"/>
                  <a:gd name="connsiteY22" fmla="*/ 996696 h 1058050"/>
                  <a:gd name="connsiteX23" fmla="*/ 227076 w 1265371"/>
                  <a:gd name="connsiteY23" fmla="*/ 1019937 h 1058050"/>
                  <a:gd name="connsiteX24" fmla="*/ 275558 w 1265371"/>
                  <a:gd name="connsiteY24" fmla="*/ 1020032 h 1058050"/>
                  <a:gd name="connsiteX25" fmla="*/ 304990 w 1265371"/>
                  <a:gd name="connsiteY25" fmla="*/ 1028224 h 1058050"/>
                  <a:gd name="connsiteX26" fmla="*/ 374999 w 1265371"/>
                  <a:gd name="connsiteY26" fmla="*/ 1028224 h 1058050"/>
                  <a:gd name="connsiteX27" fmla="*/ 360521 w 1265371"/>
                  <a:gd name="connsiteY27" fmla="*/ 1038034 h 1058050"/>
                  <a:gd name="connsiteX28" fmla="*/ 280797 w 1265371"/>
                  <a:gd name="connsiteY28" fmla="*/ 1038606 h 1058050"/>
                  <a:gd name="connsiteX29" fmla="*/ 96774 w 1265371"/>
                  <a:gd name="connsiteY29" fmla="*/ 1050798 h 1058050"/>
                  <a:gd name="connsiteX30" fmla="*/ 24003 w 1265371"/>
                  <a:gd name="connsiteY30" fmla="*/ 1058037 h 1058050"/>
                  <a:gd name="connsiteX31" fmla="*/ 0 w 1265371"/>
                  <a:gd name="connsiteY31" fmla="*/ 1049750 h 1058050"/>
                  <a:gd name="connsiteX32" fmla="*/ 11525 w 1265371"/>
                  <a:gd name="connsiteY32" fmla="*/ 824770 h 1058050"/>
                  <a:gd name="connsiteX33" fmla="*/ 34576 w 1265371"/>
                  <a:gd name="connsiteY33" fmla="*/ 396431 h 1058050"/>
                  <a:gd name="connsiteX34" fmla="*/ 43720 w 1265371"/>
                  <a:gd name="connsiteY34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563308 w 1265371"/>
                  <a:gd name="connsiteY19" fmla="*/ 901256 h 1058050"/>
                  <a:gd name="connsiteX20" fmla="*/ 198120 w 1265371"/>
                  <a:gd name="connsiteY20" fmla="*/ 977456 h 1058050"/>
                  <a:gd name="connsiteX21" fmla="*/ 199834 w 1265371"/>
                  <a:gd name="connsiteY21" fmla="*/ 996696 h 1058050"/>
                  <a:gd name="connsiteX22" fmla="*/ 227076 w 1265371"/>
                  <a:gd name="connsiteY22" fmla="*/ 1019937 h 1058050"/>
                  <a:gd name="connsiteX23" fmla="*/ 275558 w 1265371"/>
                  <a:gd name="connsiteY23" fmla="*/ 1020032 h 1058050"/>
                  <a:gd name="connsiteX24" fmla="*/ 304990 w 1265371"/>
                  <a:gd name="connsiteY24" fmla="*/ 1028224 h 1058050"/>
                  <a:gd name="connsiteX25" fmla="*/ 374999 w 1265371"/>
                  <a:gd name="connsiteY25" fmla="*/ 1028224 h 1058050"/>
                  <a:gd name="connsiteX26" fmla="*/ 360521 w 1265371"/>
                  <a:gd name="connsiteY26" fmla="*/ 1038034 h 1058050"/>
                  <a:gd name="connsiteX27" fmla="*/ 280797 w 1265371"/>
                  <a:gd name="connsiteY27" fmla="*/ 1038606 h 1058050"/>
                  <a:gd name="connsiteX28" fmla="*/ 96774 w 1265371"/>
                  <a:gd name="connsiteY28" fmla="*/ 1050798 h 1058050"/>
                  <a:gd name="connsiteX29" fmla="*/ 24003 w 1265371"/>
                  <a:gd name="connsiteY29" fmla="*/ 1058037 h 1058050"/>
                  <a:gd name="connsiteX30" fmla="*/ 0 w 1265371"/>
                  <a:gd name="connsiteY30" fmla="*/ 1049750 h 1058050"/>
                  <a:gd name="connsiteX31" fmla="*/ 11525 w 1265371"/>
                  <a:gd name="connsiteY31" fmla="*/ 824770 h 1058050"/>
                  <a:gd name="connsiteX32" fmla="*/ 34576 w 1265371"/>
                  <a:gd name="connsiteY32" fmla="*/ 396431 h 1058050"/>
                  <a:gd name="connsiteX33" fmla="*/ 43720 w 1265371"/>
                  <a:gd name="connsiteY33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572262 w 1265371"/>
                  <a:gd name="connsiteY18" fmla="*/ 922877 h 1058050"/>
                  <a:gd name="connsiteX19" fmla="*/ 198120 w 1265371"/>
                  <a:gd name="connsiteY19" fmla="*/ 977456 h 1058050"/>
                  <a:gd name="connsiteX20" fmla="*/ 199834 w 1265371"/>
                  <a:gd name="connsiteY20" fmla="*/ 996696 h 1058050"/>
                  <a:gd name="connsiteX21" fmla="*/ 227076 w 1265371"/>
                  <a:gd name="connsiteY21" fmla="*/ 1019937 h 1058050"/>
                  <a:gd name="connsiteX22" fmla="*/ 275558 w 1265371"/>
                  <a:gd name="connsiteY22" fmla="*/ 1020032 h 1058050"/>
                  <a:gd name="connsiteX23" fmla="*/ 304990 w 1265371"/>
                  <a:gd name="connsiteY23" fmla="*/ 1028224 h 1058050"/>
                  <a:gd name="connsiteX24" fmla="*/ 374999 w 1265371"/>
                  <a:gd name="connsiteY24" fmla="*/ 1028224 h 1058050"/>
                  <a:gd name="connsiteX25" fmla="*/ 360521 w 1265371"/>
                  <a:gd name="connsiteY25" fmla="*/ 1038034 h 1058050"/>
                  <a:gd name="connsiteX26" fmla="*/ 280797 w 1265371"/>
                  <a:gd name="connsiteY26" fmla="*/ 1038606 h 1058050"/>
                  <a:gd name="connsiteX27" fmla="*/ 96774 w 1265371"/>
                  <a:gd name="connsiteY27" fmla="*/ 1050798 h 1058050"/>
                  <a:gd name="connsiteX28" fmla="*/ 24003 w 1265371"/>
                  <a:gd name="connsiteY28" fmla="*/ 1058037 h 1058050"/>
                  <a:gd name="connsiteX29" fmla="*/ 0 w 1265371"/>
                  <a:gd name="connsiteY29" fmla="*/ 1049750 h 1058050"/>
                  <a:gd name="connsiteX30" fmla="*/ 11525 w 1265371"/>
                  <a:gd name="connsiteY30" fmla="*/ 824770 h 1058050"/>
                  <a:gd name="connsiteX31" fmla="*/ 34576 w 1265371"/>
                  <a:gd name="connsiteY31" fmla="*/ 396431 h 1058050"/>
                  <a:gd name="connsiteX32" fmla="*/ 43720 w 1265371"/>
                  <a:gd name="connsiteY32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576358 w 1265371"/>
                  <a:gd name="connsiteY17" fmla="*/ 996791 h 1058050"/>
                  <a:gd name="connsiteX18" fmla="*/ 198120 w 1265371"/>
                  <a:gd name="connsiteY18" fmla="*/ 977456 h 1058050"/>
                  <a:gd name="connsiteX19" fmla="*/ 199834 w 1265371"/>
                  <a:gd name="connsiteY19" fmla="*/ 996696 h 1058050"/>
                  <a:gd name="connsiteX20" fmla="*/ 227076 w 1265371"/>
                  <a:gd name="connsiteY20" fmla="*/ 1019937 h 1058050"/>
                  <a:gd name="connsiteX21" fmla="*/ 275558 w 1265371"/>
                  <a:gd name="connsiteY21" fmla="*/ 1020032 h 1058050"/>
                  <a:gd name="connsiteX22" fmla="*/ 304990 w 1265371"/>
                  <a:gd name="connsiteY22" fmla="*/ 1028224 h 1058050"/>
                  <a:gd name="connsiteX23" fmla="*/ 374999 w 1265371"/>
                  <a:gd name="connsiteY23" fmla="*/ 1028224 h 1058050"/>
                  <a:gd name="connsiteX24" fmla="*/ 360521 w 1265371"/>
                  <a:gd name="connsiteY24" fmla="*/ 1038034 h 1058050"/>
                  <a:gd name="connsiteX25" fmla="*/ 280797 w 1265371"/>
                  <a:gd name="connsiteY25" fmla="*/ 1038606 h 1058050"/>
                  <a:gd name="connsiteX26" fmla="*/ 96774 w 1265371"/>
                  <a:gd name="connsiteY26" fmla="*/ 1050798 h 1058050"/>
                  <a:gd name="connsiteX27" fmla="*/ 24003 w 1265371"/>
                  <a:gd name="connsiteY27" fmla="*/ 1058037 h 1058050"/>
                  <a:gd name="connsiteX28" fmla="*/ 0 w 1265371"/>
                  <a:gd name="connsiteY28" fmla="*/ 1049750 h 1058050"/>
                  <a:gd name="connsiteX29" fmla="*/ 11525 w 1265371"/>
                  <a:gd name="connsiteY29" fmla="*/ 824770 h 1058050"/>
                  <a:gd name="connsiteX30" fmla="*/ 34576 w 1265371"/>
                  <a:gd name="connsiteY30" fmla="*/ 396431 h 1058050"/>
                  <a:gd name="connsiteX31" fmla="*/ 43720 w 1265371"/>
                  <a:gd name="connsiteY31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227076 w 1265371"/>
                  <a:gd name="connsiteY19" fmla="*/ 1019937 h 1058050"/>
                  <a:gd name="connsiteX20" fmla="*/ 275558 w 1265371"/>
                  <a:gd name="connsiteY20" fmla="*/ 1020032 h 1058050"/>
                  <a:gd name="connsiteX21" fmla="*/ 304990 w 1265371"/>
                  <a:gd name="connsiteY21" fmla="*/ 1028224 h 1058050"/>
                  <a:gd name="connsiteX22" fmla="*/ 374999 w 1265371"/>
                  <a:gd name="connsiteY22" fmla="*/ 1028224 h 1058050"/>
                  <a:gd name="connsiteX23" fmla="*/ 360521 w 1265371"/>
                  <a:gd name="connsiteY23" fmla="*/ 1038034 h 1058050"/>
                  <a:gd name="connsiteX24" fmla="*/ 280797 w 1265371"/>
                  <a:gd name="connsiteY24" fmla="*/ 1038606 h 1058050"/>
                  <a:gd name="connsiteX25" fmla="*/ 96774 w 1265371"/>
                  <a:gd name="connsiteY25" fmla="*/ 1050798 h 1058050"/>
                  <a:gd name="connsiteX26" fmla="*/ 24003 w 1265371"/>
                  <a:gd name="connsiteY26" fmla="*/ 1058037 h 1058050"/>
                  <a:gd name="connsiteX27" fmla="*/ 0 w 1265371"/>
                  <a:gd name="connsiteY27" fmla="*/ 1049750 h 1058050"/>
                  <a:gd name="connsiteX28" fmla="*/ 11525 w 1265371"/>
                  <a:gd name="connsiteY28" fmla="*/ 824770 h 1058050"/>
                  <a:gd name="connsiteX29" fmla="*/ 34576 w 1265371"/>
                  <a:gd name="connsiteY29" fmla="*/ 396431 h 1058050"/>
                  <a:gd name="connsiteX30" fmla="*/ 43720 w 1265371"/>
                  <a:gd name="connsiteY30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227076 w 1265371"/>
                  <a:gd name="connsiteY19" fmla="*/ 1019937 h 1058050"/>
                  <a:gd name="connsiteX20" fmla="*/ 275558 w 1265371"/>
                  <a:gd name="connsiteY20" fmla="*/ 1020032 h 1058050"/>
                  <a:gd name="connsiteX21" fmla="*/ 304990 w 1265371"/>
                  <a:gd name="connsiteY21" fmla="*/ 1028224 h 1058050"/>
                  <a:gd name="connsiteX22" fmla="*/ 374999 w 1265371"/>
                  <a:gd name="connsiteY22" fmla="*/ 1028224 h 1058050"/>
                  <a:gd name="connsiteX23" fmla="*/ 280797 w 1265371"/>
                  <a:gd name="connsiteY23" fmla="*/ 1038606 h 1058050"/>
                  <a:gd name="connsiteX24" fmla="*/ 96774 w 1265371"/>
                  <a:gd name="connsiteY24" fmla="*/ 1050798 h 1058050"/>
                  <a:gd name="connsiteX25" fmla="*/ 24003 w 1265371"/>
                  <a:gd name="connsiteY25" fmla="*/ 1058037 h 1058050"/>
                  <a:gd name="connsiteX26" fmla="*/ 0 w 1265371"/>
                  <a:gd name="connsiteY26" fmla="*/ 1049750 h 1058050"/>
                  <a:gd name="connsiteX27" fmla="*/ 11525 w 1265371"/>
                  <a:gd name="connsiteY27" fmla="*/ 824770 h 1058050"/>
                  <a:gd name="connsiteX28" fmla="*/ 34576 w 1265371"/>
                  <a:gd name="connsiteY28" fmla="*/ 396431 h 1058050"/>
                  <a:gd name="connsiteX29" fmla="*/ 43720 w 1265371"/>
                  <a:gd name="connsiteY29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227076 w 1265371"/>
                  <a:gd name="connsiteY19" fmla="*/ 1019937 h 1058050"/>
                  <a:gd name="connsiteX20" fmla="*/ 275558 w 1265371"/>
                  <a:gd name="connsiteY20" fmla="*/ 1020032 h 1058050"/>
                  <a:gd name="connsiteX21" fmla="*/ 304990 w 1265371"/>
                  <a:gd name="connsiteY21" fmla="*/ 1028224 h 1058050"/>
                  <a:gd name="connsiteX22" fmla="*/ 374999 w 1265371"/>
                  <a:gd name="connsiteY22" fmla="*/ 1028224 h 1058050"/>
                  <a:gd name="connsiteX23" fmla="*/ 96774 w 1265371"/>
                  <a:gd name="connsiteY23" fmla="*/ 1050798 h 1058050"/>
                  <a:gd name="connsiteX24" fmla="*/ 24003 w 1265371"/>
                  <a:gd name="connsiteY24" fmla="*/ 1058037 h 1058050"/>
                  <a:gd name="connsiteX25" fmla="*/ 0 w 1265371"/>
                  <a:gd name="connsiteY25" fmla="*/ 1049750 h 1058050"/>
                  <a:gd name="connsiteX26" fmla="*/ 11525 w 1265371"/>
                  <a:gd name="connsiteY26" fmla="*/ 824770 h 1058050"/>
                  <a:gd name="connsiteX27" fmla="*/ 34576 w 1265371"/>
                  <a:gd name="connsiteY27" fmla="*/ 396431 h 1058050"/>
                  <a:gd name="connsiteX28" fmla="*/ 43720 w 1265371"/>
                  <a:gd name="connsiteY28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227076 w 1265371"/>
                  <a:gd name="connsiteY19" fmla="*/ 1019937 h 1058050"/>
                  <a:gd name="connsiteX20" fmla="*/ 275558 w 1265371"/>
                  <a:gd name="connsiteY20" fmla="*/ 1020032 h 1058050"/>
                  <a:gd name="connsiteX21" fmla="*/ 374999 w 1265371"/>
                  <a:gd name="connsiteY21" fmla="*/ 1028224 h 1058050"/>
                  <a:gd name="connsiteX22" fmla="*/ 96774 w 1265371"/>
                  <a:gd name="connsiteY22" fmla="*/ 1050798 h 1058050"/>
                  <a:gd name="connsiteX23" fmla="*/ 24003 w 1265371"/>
                  <a:gd name="connsiteY23" fmla="*/ 1058037 h 1058050"/>
                  <a:gd name="connsiteX24" fmla="*/ 0 w 1265371"/>
                  <a:gd name="connsiteY24" fmla="*/ 1049750 h 1058050"/>
                  <a:gd name="connsiteX25" fmla="*/ 11525 w 1265371"/>
                  <a:gd name="connsiteY25" fmla="*/ 824770 h 1058050"/>
                  <a:gd name="connsiteX26" fmla="*/ 34576 w 1265371"/>
                  <a:gd name="connsiteY26" fmla="*/ 396431 h 1058050"/>
                  <a:gd name="connsiteX27" fmla="*/ 43720 w 1265371"/>
                  <a:gd name="connsiteY27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227076 w 1265371"/>
                  <a:gd name="connsiteY19" fmla="*/ 1019937 h 1058050"/>
                  <a:gd name="connsiteX20" fmla="*/ 374999 w 1265371"/>
                  <a:gd name="connsiteY20" fmla="*/ 1028224 h 1058050"/>
                  <a:gd name="connsiteX21" fmla="*/ 96774 w 1265371"/>
                  <a:gd name="connsiteY21" fmla="*/ 1050798 h 1058050"/>
                  <a:gd name="connsiteX22" fmla="*/ 24003 w 1265371"/>
                  <a:gd name="connsiteY22" fmla="*/ 1058037 h 1058050"/>
                  <a:gd name="connsiteX23" fmla="*/ 0 w 1265371"/>
                  <a:gd name="connsiteY23" fmla="*/ 1049750 h 1058050"/>
                  <a:gd name="connsiteX24" fmla="*/ 11525 w 1265371"/>
                  <a:gd name="connsiteY24" fmla="*/ 824770 h 1058050"/>
                  <a:gd name="connsiteX25" fmla="*/ 34576 w 1265371"/>
                  <a:gd name="connsiteY25" fmla="*/ 396431 h 1058050"/>
                  <a:gd name="connsiteX26" fmla="*/ 43720 w 1265371"/>
                  <a:gd name="connsiteY26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199834 w 1265371"/>
                  <a:gd name="connsiteY18" fmla="*/ 996696 h 1058050"/>
                  <a:gd name="connsiteX19" fmla="*/ 374999 w 1265371"/>
                  <a:gd name="connsiteY19" fmla="*/ 1028224 h 1058050"/>
                  <a:gd name="connsiteX20" fmla="*/ 96774 w 1265371"/>
                  <a:gd name="connsiteY20" fmla="*/ 1050798 h 1058050"/>
                  <a:gd name="connsiteX21" fmla="*/ 24003 w 1265371"/>
                  <a:gd name="connsiteY21" fmla="*/ 1058037 h 1058050"/>
                  <a:gd name="connsiteX22" fmla="*/ 0 w 1265371"/>
                  <a:gd name="connsiteY22" fmla="*/ 1049750 h 1058050"/>
                  <a:gd name="connsiteX23" fmla="*/ 11525 w 1265371"/>
                  <a:gd name="connsiteY23" fmla="*/ 824770 h 1058050"/>
                  <a:gd name="connsiteX24" fmla="*/ 34576 w 1265371"/>
                  <a:gd name="connsiteY24" fmla="*/ 396431 h 1058050"/>
                  <a:gd name="connsiteX25" fmla="*/ 43720 w 1265371"/>
                  <a:gd name="connsiteY25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198120 w 1265371"/>
                  <a:gd name="connsiteY17" fmla="*/ 977456 h 1058050"/>
                  <a:gd name="connsiteX18" fmla="*/ 374999 w 1265371"/>
                  <a:gd name="connsiteY18" fmla="*/ 1028224 h 1058050"/>
                  <a:gd name="connsiteX19" fmla="*/ 96774 w 1265371"/>
                  <a:gd name="connsiteY19" fmla="*/ 1050798 h 1058050"/>
                  <a:gd name="connsiteX20" fmla="*/ 24003 w 1265371"/>
                  <a:gd name="connsiteY20" fmla="*/ 1058037 h 1058050"/>
                  <a:gd name="connsiteX21" fmla="*/ 0 w 1265371"/>
                  <a:gd name="connsiteY21" fmla="*/ 1049750 h 1058050"/>
                  <a:gd name="connsiteX22" fmla="*/ 11525 w 1265371"/>
                  <a:gd name="connsiteY22" fmla="*/ 824770 h 1058050"/>
                  <a:gd name="connsiteX23" fmla="*/ 34576 w 1265371"/>
                  <a:gd name="connsiteY23" fmla="*/ 396431 h 1058050"/>
                  <a:gd name="connsiteX24" fmla="*/ 43720 w 1265371"/>
                  <a:gd name="connsiteY24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374999 w 1265371"/>
                  <a:gd name="connsiteY17" fmla="*/ 1028224 h 1058050"/>
                  <a:gd name="connsiteX18" fmla="*/ 96774 w 1265371"/>
                  <a:gd name="connsiteY18" fmla="*/ 1050798 h 1058050"/>
                  <a:gd name="connsiteX19" fmla="*/ 24003 w 1265371"/>
                  <a:gd name="connsiteY19" fmla="*/ 1058037 h 1058050"/>
                  <a:gd name="connsiteX20" fmla="*/ 0 w 1265371"/>
                  <a:gd name="connsiteY20" fmla="*/ 1049750 h 1058050"/>
                  <a:gd name="connsiteX21" fmla="*/ 11525 w 1265371"/>
                  <a:gd name="connsiteY21" fmla="*/ 824770 h 1058050"/>
                  <a:gd name="connsiteX22" fmla="*/ 34576 w 1265371"/>
                  <a:gd name="connsiteY22" fmla="*/ 396431 h 1058050"/>
                  <a:gd name="connsiteX23" fmla="*/ 43720 w 1265371"/>
                  <a:gd name="connsiteY23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600265 w 1265371"/>
                  <a:gd name="connsiteY16" fmla="*/ 1019651 h 1058050"/>
                  <a:gd name="connsiteX17" fmla="*/ 96774 w 1265371"/>
                  <a:gd name="connsiteY17" fmla="*/ 1050798 h 1058050"/>
                  <a:gd name="connsiteX18" fmla="*/ 24003 w 1265371"/>
                  <a:gd name="connsiteY18" fmla="*/ 1058037 h 1058050"/>
                  <a:gd name="connsiteX19" fmla="*/ 0 w 1265371"/>
                  <a:gd name="connsiteY19" fmla="*/ 1049750 h 1058050"/>
                  <a:gd name="connsiteX20" fmla="*/ 11525 w 1265371"/>
                  <a:gd name="connsiteY20" fmla="*/ 824770 h 1058050"/>
                  <a:gd name="connsiteX21" fmla="*/ 34576 w 1265371"/>
                  <a:gd name="connsiteY21" fmla="*/ 396431 h 1058050"/>
                  <a:gd name="connsiteX22" fmla="*/ 43720 w 1265371"/>
                  <a:gd name="connsiteY22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746093 w 1265371"/>
                  <a:gd name="connsiteY15" fmla="*/ 1011460 h 1058050"/>
                  <a:gd name="connsiteX16" fmla="*/ 96774 w 1265371"/>
                  <a:gd name="connsiteY16" fmla="*/ 1050798 h 1058050"/>
                  <a:gd name="connsiteX17" fmla="*/ 24003 w 1265371"/>
                  <a:gd name="connsiteY17" fmla="*/ 1058037 h 1058050"/>
                  <a:gd name="connsiteX18" fmla="*/ 0 w 1265371"/>
                  <a:gd name="connsiteY18" fmla="*/ 1049750 h 1058050"/>
                  <a:gd name="connsiteX19" fmla="*/ 11525 w 1265371"/>
                  <a:gd name="connsiteY19" fmla="*/ 824770 h 1058050"/>
                  <a:gd name="connsiteX20" fmla="*/ 34576 w 1265371"/>
                  <a:gd name="connsiteY20" fmla="*/ 396431 h 1058050"/>
                  <a:gd name="connsiteX21" fmla="*/ 43720 w 1265371"/>
                  <a:gd name="connsiteY21" fmla="*/ 290322 h 1058050"/>
                  <a:gd name="connsiteX0" fmla="*/ 43720 w 1265371"/>
                  <a:gd name="connsiteY0" fmla="*/ 290322 h 1058050"/>
                  <a:gd name="connsiteX1" fmla="*/ 310039 w 1265371"/>
                  <a:gd name="connsiteY1" fmla="*/ 285369 h 1058050"/>
                  <a:gd name="connsiteX2" fmla="*/ 619887 w 1265371"/>
                  <a:gd name="connsiteY2" fmla="*/ 276320 h 1058050"/>
                  <a:gd name="connsiteX3" fmla="*/ 1041082 w 1265371"/>
                  <a:gd name="connsiteY3" fmla="*/ 263081 h 1058050"/>
                  <a:gd name="connsiteX4" fmla="*/ 1071182 w 1265371"/>
                  <a:gd name="connsiteY4" fmla="*/ 244697 h 1058050"/>
                  <a:gd name="connsiteX5" fmla="*/ 1214247 w 1265371"/>
                  <a:gd name="connsiteY5" fmla="*/ 0 h 1058050"/>
                  <a:gd name="connsiteX6" fmla="*/ 1220534 w 1265371"/>
                  <a:gd name="connsiteY6" fmla="*/ 13716 h 1058050"/>
                  <a:gd name="connsiteX7" fmla="*/ 1231202 w 1265371"/>
                  <a:gd name="connsiteY7" fmla="*/ 46673 h 1058050"/>
                  <a:gd name="connsiteX8" fmla="*/ 1241774 w 1265371"/>
                  <a:gd name="connsiteY8" fmla="*/ 324517 h 1058050"/>
                  <a:gd name="connsiteX9" fmla="*/ 1256633 w 1265371"/>
                  <a:gd name="connsiteY9" fmla="*/ 708660 h 1058050"/>
                  <a:gd name="connsiteX10" fmla="*/ 1265301 w 1265371"/>
                  <a:gd name="connsiteY10" fmla="*/ 933259 h 1058050"/>
                  <a:gd name="connsiteX11" fmla="*/ 1256919 w 1265371"/>
                  <a:gd name="connsiteY11" fmla="*/ 969931 h 1058050"/>
                  <a:gd name="connsiteX12" fmla="*/ 1240536 w 1265371"/>
                  <a:gd name="connsiteY12" fmla="*/ 980980 h 1058050"/>
                  <a:gd name="connsiteX13" fmla="*/ 1080516 w 1265371"/>
                  <a:gd name="connsiteY13" fmla="*/ 991457 h 1058050"/>
                  <a:gd name="connsiteX14" fmla="*/ 874586 w 1265371"/>
                  <a:gd name="connsiteY14" fmla="*/ 1002316 h 1058050"/>
                  <a:gd name="connsiteX15" fmla="*/ 96774 w 1265371"/>
                  <a:gd name="connsiteY15" fmla="*/ 1050798 h 1058050"/>
                  <a:gd name="connsiteX16" fmla="*/ 24003 w 1265371"/>
                  <a:gd name="connsiteY16" fmla="*/ 1058037 h 1058050"/>
                  <a:gd name="connsiteX17" fmla="*/ 0 w 1265371"/>
                  <a:gd name="connsiteY17" fmla="*/ 1049750 h 1058050"/>
                  <a:gd name="connsiteX18" fmla="*/ 11525 w 1265371"/>
                  <a:gd name="connsiteY18" fmla="*/ 824770 h 1058050"/>
                  <a:gd name="connsiteX19" fmla="*/ 34576 w 1265371"/>
                  <a:gd name="connsiteY19" fmla="*/ 396431 h 1058050"/>
                  <a:gd name="connsiteX20" fmla="*/ 43720 w 1265371"/>
                  <a:gd name="connsiteY20" fmla="*/ 290322 h 1058050"/>
                  <a:gd name="connsiteX0" fmla="*/ 43720 w 1265371"/>
                  <a:gd name="connsiteY0" fmla="*/ 290322 h 1058442"/>
                  <a:gd name="connsiteX1" fmla="*/ 310039 w 1265371"/>
                  <a:gd name="connsiteY1" fmla="*/ 285369 h 1058442"/>
                  <a:gd name="connsiteX2" fmla="*/ 619887 w 1265371"/>
                  <a:gd name="connsiteY2" fmla="*/ 276320 h 1058442"/>
                  <a:gd name="connsiteX3" fmla="*/ 1041082 w 1265371"/>
                  <a:gd name="connsiteY3" fmla="*/ 263081 h 1058442"/>
                  <a:gd name="connsiteX4" fmla="*/ 1071182 w 1265371"/>
                  <a:gd name="connsiteY4" fmla="*/ 244697 h 1058442"/>
                  <a:gd name="connsiteX5" fmla="*/ 1214247 w 1265371"/>
                  <a:gd name="connsiteY5" fmla="*/ 0 h 1058442"/>
                  <a:gd name="connsiteX6" fmla="*/ 1220534 w 1265371"/>
                  <a:gd name="connsiteY6" fmla="*/ 13716 h 1058442"/>
                  <a:gd name="connsiteX7" fmla="*/ 1231202 w 1265371"/>
                  <a:gd name="connsiteY7" fmla="*/ 46673 h 1058442"/>
                  <a:gd name="connsiteX8" fmla="*/ 1241774 w 1265371"/>
                  <a:gd name="connsiteY8" fmla="*/ 324517 h 1058442"/>
                  <a:gd name="connsiteX9" fmla="*/ 1256633 w 1265371"/>
                  <a:gd name="connsiteY9" fmla="*/ 708660 h 1058442"/>
                  <a:gd name="connsiteX10" fmla="*/ 1265301 w 1265371"/>
                  <a:gd name="connsiteY10" fmla="*/ 933259 h 1058442"/>
                  <a:gd name="connsiteX11" fmla="*/ 1256919 w 1265371"/>
                  <a:gd name="connsiteY11" fmla="*/ 969931 h 1058442"/>
                  <a:gd name="connsiteX12" fmla="*/ 1240536 w 1265371"/>
                  <a:gd name="connsiteY12" fmla="*/ 980980 h 1058442"/>
                  <a:gd name="connsiteX13" fmla="*/ 1080516 w 1265371"/>
                  <a:gd name="connsiteY13" fmla="*/ 991457 h 1058442"/>
                  <a:gd name="connsiteX14" fmla="*/ 96774 w 1265371"/>
                  <a:gd name="connsiteY14" fmla="*/ 1050798 h 1058442"/>
                  <a:gd name="connsiteX15" fmla="*/ 24003 w 1265371"/>
                  <a:gd name="connsiteY15" fmla="*/ 1058037 h 1058442"/>
                  <a:gd name="connsiteX16" fmla="*/ 0 w 1265371"/>
                  <a:gd name="connsiteY16" fmla="*/ 1049750 h 1058442"/>
                  <a:gd name="connsiteX17" fmla="*/ 11525 w 1265371"/>
                  <a:gd name="connsiteY17" fmla="*/ 824770 h 1058442"/>
                  <a:gd name="connsiteX18" fmla="*/ 34576 w 1265371"/>
                  <a:gd name="connsiteY18" fmla="*/ 396431 h 1058442"/>
                  <a:gd name="connsiteX19" fmla="*/ 43720 w 1265371"/>
                  <a:gd name="connsiteY19" fmla="*/ 290322 h 1058442"/>
                  <a:gd name="connsiteX0" fmla="*/ 53113 w 1339800"/>
                  <a:gd name="connsiteY0" fmla="*/ 290322 h 1059028"/>
                  <a:gd name="connsiteX1" fmla="*/ 319432 w 1339800"/>
                  <a:gd name="connsiteY1" fmla="*/ 285369 h 1059028"/>
                  <a:gd name="connsiteX2" fmla="*/ 629280 w 1339800"/>
                  <a:gd name="connsiteY2" fmla="*/ 276320 h 1059028"/>
                  <a:gd name="connsiteX3" fmla="*/ 1050475 w 1339800"/>
                  <a:gd name="connsiteY3" fmla="*/ 263081 h 1059028"/>
                  <a:gd name="connsiteX4" fmla="*/ 1080575 w 1339800"/>
                  <a:gd name="connsiteY4" fmla="*/ 244697 h 1059028"/>
                  <a:gd name="connsiteX5" fmla="*/ 1223640 w 1339800"/>
                  <a:gd name="connsiteY5" fmla="*/ 0 h 1059028"/>
                  <a:gd name="connsiteX6" fmla="*/ 1229927 w 1339800"/>
                  <a:gd name="connsiteY6" fmla="*/ 13716 h 1059028"/>
                  <a:gd name="connsiteX7" fmla="*/ 1240595 w 1339800"/>
                  <a:gd name="connsiteY7" fmla="*/ 46673 h 1059028"/>
                  <a:gd name="connsiteX8" fmla="*/ 1251167 w 1339800"/>
                  <a:gd name="connsiteY8" fmla="*/ 324517 h 1059028"/>
                  <a:gd name="connsiteX9" fmla="*/ 1266026 w 1339800"/>
                  <a:gd name="connsiteY9" fmla="*/ 708660 h 1059028"/>
                  <a:gd name="connsiteX10" fmla="*/ 1274694 w 1339800"/>
                  <a:gd name="connsiteY10" fmla="*/ 933259 h 1059028"/>
                  <a:gd name="connsiteX11" fmla="*/ 1266312 w 1339800"/>
                  <a:gd name="connsiteY11" fmla="*/ 969931 h 1059028"/>
                  <a:gd name="connsiteX12" fmla="*/ 1249929 w 1339800"/>
                  <a:gd name="connsiteY12" fmla="*/ 980980 h 1059028"/>
                  <a:gd name="connsiteX13" fmla="*/ 106167 w 1339800"/>
                  <a:gd name="connsiteY13" fmla="*/ 1050798 h 1059028"/>
                  <a:gd name="connsiteX14" fmla="*/ 33396 w 1339800"/>
                  <a:gd name="connsiteY14" fmla="*/ 1058037 h 1059028"/>
                  <a:gd name="connsiteX15" fmla="*/ 9393 w 1339800"/>
                  <a:gd name="connsiteY15" fmla="*/ 1049750 h 1059028"/>
                  <a:gd name="connsiteX16" fmla="*/ 20918 w 1339800"/>
                  <a:gd name="connsiteY16" fmla="*/ 824770 h 1059028"/>
                  <a:gd name="connsiteX17" fmla="*/ 43969 w 1339800"/>
                  <a:gd name="connsiteY17" fmla="*/ 396431 h 1059028"/>
                  <a:gd name="connsiteX18" fmla="*/ 53113 w 1339800"/>
                  <a:gd name="connsiteY18" fmla="*/ 290322 h 1059028"/>
                  <a:gd name="connsiteX0" fmla="*/ 53113 w 1339800"/>
                  <a:gd name="connsiteY0" fmla="*/ 290322 h 1059028"/>
                  <a:gd name="connsiteX1" fmla="*/ 319432 w 1339800"/>
                  <a:gd name="connsiteY1" fmla="*/ 285369 h 1059028"/>
                  <a:gd name="connsiteX2" fmla="*/ 1050475 w 1339800"/>
                  <a:gd name="connsiteY2" fmla="*/ 263081 h 1059028"/>
                  <a:gd name="connsiteX3" fmla="*/ 1080575 w 1339800"/>
                  <a:gd name="connsiteY3" fmla="*/ 244697 h 1059028"/>
                  <a:gd name="connsiteX4" fmla="*/ 1223640 w 1339800"/>
                  <a:gd name="connsiteY4" fmla="*/ 0 h 1059028"/>
                  <a:gd name="connsiteX5" fmla="*/ 1229927 w 1339800"/>
                  <a:gd name="connsiteY5" fmla="*/ 13716 h 1059028"/>
                  <a:gd name="connsiteX6" fmla="*/ 1240595 w 1339800"/>
                  <a:gd name="connsiteY6" fmla="*/ 46673 h 1059028"/>
                  <a:gd name="connsiteX7" fmla="*/ 1251167 w 1339800"/>
                  <a:gd name="connsiteY7" fmla="*/ 324517 h 1059028"/>
                  <a:gd name="connsiteX8" fmla="*/ 1266026 w 1339800"/>
                  <a:gd name="connsiteY8" fmla="*/ 708660 h 1059028"/>
                  <a:gd name="connsiteX9" fmla="*/ 1274694 w 1339800"/>
                  <a:gd name="connsiteY9" fmla="*/ 933259 h 1059028"/>
                  <a:gd name="connsiteX10" fmla="*/ 1266312 w 1339800"/>
                  <a:gd name="connsiteY10" fmla="*/ 969931 h 1059028"/>
                  <a:gd name="connsiteX11" fmla="*/ 1249929 w 1339800"/>
                  <a:gd name="connsiteY11" fmla="*/ 980980 h 1059028"/>
                  <a:gd name="connsiteX12" fmla="*/ 106167 w 1339800"/>
                  <a:gd name="connsiteY12" fmla="*/ 1050798 h 1059028"/>
                  <a:gd name="connsiteX13" fmla="*/ 33396 w 1339800"/>
                  <a:gd name="connsiteY13" fmla="*/ 1058037 h 1059028"/>
                  <a:gd name="connsiteX14" fmla="*/ 9393 w 1339800"/>
                  <a:gd name="connsiteY14" fmla="*/ 1049750 h 1059028"/>
                  <a:gd name="connsiteX15" fmla="*/ 20918 w 1339800"/>
                  <a:gd name="connsiteY15" fmla="*/ 824770 h 1059028"/>
                  <a:gd name="connsiteX16" fmla="*/ 43969 w 1339800"/>
                  <a:gd name="connsiteY16" fmla="*/ 396431 h 1059028"/>
                  <a:gd name="connsiteX17" fmla="*/ 53113 w 1339800"/>
                  <a:gd name="connsiteY17" fmla="*/ 290322 h 1059028"/>
                  <a:gd name="connsiteX0" fmla="*/ 53113 w 1339800"/>
                  <a:gd name="connsiteY0" fmla="*/ 290322 h 1059028"/>
                  <a:gd name="connsiteX1" fmla="*/ 1050475 w 1339800"/>
                  <a:gd name="connsiteY1" fmla="*/ 263081 h 1059028"/>
                  <a:gd name="connsiteX2" fmla="*/ 1080575 w 1339800"/>
                  <a:gd name="connsiteY2" fmla="*/ 244697 h 1059028"/>
                  <a:gd name="connsiteX3" fmla="*/ 1223640 w 1339800"/>
                  <a:gd name="connsiteY3" fmla="*/ 0 h 1059028"/>
                  <a:gd name="connsiteX4" fmla="*/ 1229927 w 1339800"/>
                  <a:gd name="connsiteY4" fmla="*/ 13716 h 1059028"/>
                  <a:gd name="connsiteX5" fmla="*/ 1240595 w 1339800"/>
                  <a:gd name="connsiteY5" fmla="*/ 46673 h 1059028"/>
                  <a:gd name="connsiteX6" fmla="*/ 1251167 w 1339800"/>
                  <a:gd name="connsiteY6" fmla="*/ 324517 h 1059028"/>
                  <a:gd name="connsiteX7" fmla="*/ 1266026 w 1339800"/>
                  <a:gd name="connsiteY7" fmla="*/ 708660 h 1059028"/>
                  <a:gd name="connsiteX8" fmla="*/ 1274694 w 1339800"/>
                  <a:gd name="connsiteY8" fmla="*/ 933259 h 1059028"/>
                  <a:gd name="connsiteX9" fmla="*/ 1266312 w 1339800"/>
                  <a:gd name="connsiteY9" fmla="*/ 969931 h 1059028"/>
                  <a:gd name="connsiteX10" fmla="*/ 1249929 w 1339800"/>
                  <a:gd name="connsiteY10" fmla="*/ 980980 h 1059028"/>
                  <a:gd name="connsiteX11" fmla="*/ 106167 w 1339800"/>
                  <a:gd name="connsiteY11" fmla="*/ 1050798 h 1059028"/>
                  <a:gd name="connsiteX12" fmla="*/ 33396 w 1339800"/>
                  <a:gd name="connsiteY12" fmla="*/ 1058037 h 1059028"/>
                  <a:gd name="connsiteX13" fmla="*/ 9393 w 1339800"/>
                  <a:gd name="connsiteY13" fmla="*/ 1049750 h 1059028"/>
                  <a:gd name="connsiteX14" fmla="*/ 20918 w 1339800"/>
                  <a:gd name="connsiteY14" fmla="*/ 824770 h 1059028"/>
                  <a:gd name="connsiteX15" fmla="*/ 43969 w 1339800"/>
                  <a:gd name="connsiteY15" fmla="*/ 396431 h 1059028"/>
                  <a:gd name="connsiteX16" fmla="*/ 53113 w 1339800"/>
                  <a:gd name="connsiteY16" fmla="*/ 290322 h 1059028"/>
                  <a:gd name="connsiteX0" fmla="*/ 53113 w 1339800"/>
                  <a:gd name="connsiteY0" fmla="*/ 290322 h 1059028"/>
                  <a:gd name="connsiteX1" fmla="*/ 1050475 w 1339800"/>
                  <a:gd name="connsiteY1" fmla="*/ 263081 h 1059028"/>
                  <a:gd name="connsiteX2" fmla="*/ 1080575 w 1339800"/>
                  <a:gd name="connsiteY2" fmla="*/ 244697 h 1059028"/>
                  <a:gd name="connsiteX3" fmla="*/ 1223640 w 1339800"/>
                  <a:gd name="connsiteY3" fmla="*/ 0 h 1059028"/>
                  <a:gd name="connsiteX4" fmla="*/ 1229927 w 1339800"/>
                  <a:gd name="connsiteY4" fmla="*/ 13716 h 1059028"/>
                  <a:gd name="connsiteX5" fmla="*/ 1251167 w 1339800"/>
                  <a:gd name="connsiteY5" fmla="*/ 324517 h 1059028"/>
                  <a:gd name="connsiteX6" fmla="*/ 1266026 w 1339800"/>
                  <a:gd name="connsiteY6" fmla="*/ 708660 h 1059028"/>
                  <a:gd name="connsiteX7" fmla="*/ 1274694 w 1339800"/>
                  <a:gd name="connsiteY7" fmla="*/ 933259 h 1059028"/>
                  <a:gd name="connsiteX8" fmla="*/ 1266312 w 1339800"/>
                  <a:gd name="connsiteY8" fmla="*/ 969931 h 1059028"/>
                  <a:gd name="connsiteX9" fmla="*/ 1249929 w 1339800"/>
                  <a:gd name="connsiteY9" fmla="*/ 980980 h 1059028"/>
                  <a:gd name="connsiteX10" fmla="*/ 106167 w 1339800"/>
                  <a:gd name="connsiteY10" fmla="*/ 1050798 h 1059028"/>
                  <a:gd name="connsiteX11" fmla="*/ 33396 w 1339800"/>
                  <a:gd name="connsiteY11" fmla="*/ 1058037 h 1059028"/>
                  <a:gd name="connsiteX12" fmla="*/ 9393 w 1339800"/>
                  <a:gd name="connsiteY12" fmla="*/ 1049750 h 1059028"/>
                  <a:gd name="connsiteX13" fmla="*/ 20918 w 1339800"/>
                  <a:gd name="connsiteY13" fmla="*/ 824770 h 1059028"/>
                  <a:gd name="connsiteX14" fmla="*/ 43969 w 1339800"/>
                  <a:gd name="connsiteY14" fmla="*/ 396431 h 1059028"/>
                  <a:gd name="connsiteX15" fmla="*/ 53113 w 1339800"/>
                  <a:gd name="connsiteY15" fmla="*/ 290322 h 1059028"/>
                  <a:gd name="connsiteX0" fmla="*/ 53113 w 1339800"/>
                  <a:gd name="connsiteY0" fmla="*/ 290322 h 1059028"/>
                  <a:gd name="connsiteX1" fmla="*/ 1050475 w 1339800"/>
                  <a:gd name="connsiteY1" fmla="*/ 263081 h 1059028"/>
                  <a:gd name="connsiteX2" fmla="*/ 1080575 w 1339800"/>
                  <a:gd name="connsiteY2" fmla="*/ 244697 h 1059028"/>
                  <a:gd name="connsiteX3" fmla="*/ 1223640 w 1339800"/>
                  <a:gd name="connsiteY3" fmla="*/ 0 h 1059028"/>
                  <a:gd name="connsiteX4" fmla="*/ 1229927 w 1339800"/>
                  <a:gd name="connsiteY4" fmla="*/ 13716 h 1059028"/>
                  <a:gd name="connsiteX5" fmla="*/ 1266026 w 1339800"/>
                  <a:gd name="connsiteY5" fmla="*/ 708660 h 1059028"/>
                  <a:gd name="connsiteX6" fmla="*/ 1274694 w 1339800"/>
                  <a:gd name="connsiteY6" fmla="*/ 933259 h 1059028"/>
                  <a:gd name="connsiteX7" fmla="*/ 1266312 w 1339800"/>
                  <a:gd name="connsiteY7" fmla="*/ 969931 h 1059028"/>
                  <a:gd name="connsiteX8" fmla="*/ 1249929 w 1339800"/>
                  <a:gd name="connsiteY8" fmla="*/ 980980 h 1059028"/>
                  <a:gd name="connsiteX9" fmla="*/ 106167 w 1339800"/>
                  <a:gd name="connsiteY9" fmla="*/ 1050798 h 1059028"/>
                  <a:gd name="connsiteX10" fmla="*/ 33396 w 1339800"/>
                  <a:gd name="connsiteY10" fmla="*/ 1058037 h 1059028"/>
                  <a:gd name="connsiteX11" fmla="*/ 9393 w 1339800"/>
                  <a:gd name="connsiteY11" fmla="*/ 1049750 h 1059028"/>
                  <a:gd name="connsiteX12" fmla="*/ 20918 w 1339800"/>
                  <a:gd name="connsiteY12" fmla="*/ 824770 h 1059028"/>
                  <a:gd name="connsiteX13" fmla="*/ 43969 w 1339800"/>
                  <a:gd name="connsiteY13" fmla="*/ 396431 h 1059028"/>
                  <a:gd name="connsiteX14" fmla="*/ 53113 w 1339800"/>
                  <a:gd name="connsiteY14" fmla="*/ 290322 h 1059028"/>
                  <a:gd name="connsiteX0" fmla="*/ 53113 w 1339800"/>
                  <a:gd name="connsiteY0" fmla="*/ 290322 h 1059028"/>
                  <a:gd name="connsiteX1" fmla="*/ 1050475 w 1339800"/>
                  <a:gd name="connsiteY1" fmla="*/ 263081 h 1059028"/>
                  <a:gd name="connsiteX2" fmla="*/ 1080575 w 1339800"/>
                  <a:gd name="connsiteY2" fmla="*/ 244697 h 1059028"/>
                  <a:gd name="connsiteX3" fmla="*/ 1223640 w 1339800"/>
                  <a:gd name="connsiteY3" fmla="*/ 0 h 1059028"/>
                  <a:gd name="connsiteX4" fmla="*/ 1229927 w 1339800"/>
                  <a:gd name="connsiteY4" fmla="*/ 13716 h 1059028"/>
                  <a:gd name="connsiteX5" fmla="*/ 1274694 w 1339800"/>
                  <a:gd name="connsiteY5" fmla="*/ 933259 h 1059028"/>
                  <a:gd name="connsiteX6" fmla="*/ 1266312 w 1339800"/>
                  <a:gd name="connsiteY6" fmla="*/ 969931 h 1059028"/>
                  <a:gd name="connsiteX7" fmla="*/ 1249929 w 1339800"/>
                  <a:gd name="connsiteY7" fmla="*/ 980980 h 1059028"/>
                  <a:gd name="connsiteX8" fmla="*/ 106167 w 1339800"/>
                  <a:gd name="connsiteY8" fmla="*/ 1050798 h 1059028"/>
                  <a:gd name="connsiteX9" fmla="*/ 33396 w 1339800"/>
                  <a:gd name="connsiteY9" fmla="*/ 1058037 h 1059028"/>
                  <a:gd name="connsiteX10" fmla="*/ 9393 w 1339800"/>
                  <a:gd name="connsiteY10" fmla="*/ 1049750 h 1059028"/>
                  <a:gd name="connsiteX11" fmla="*/ 20918 w 1339800"/>
                  <a:gd name="connsiteY11" fmla="*/ 824770 h 1059028"/>
                  <a:gd name="connsiteX12" fmla="*/ 43969 w 1339800"/>
                  <a:gd name="connsiteY12" fmla="*/ 396431 h 1059028"/>
                  <a:gd name="connsiteX13" fmla="*/ 53113 w 1339800"/>
                  <a:gd name="connsiteY13" fmla="*/ 290322 h 1059028"/>
                  <a:gd name="connsiteX0" fmla="*/ 53113 w 1344257"/>
                  <a:gd name="connsiteY0" fmla="*/ 290322 h 1059028"/>
                  <a:gd name="connsiteX1" fmla="*/ 1050475 w 1344257"/>
                  <a:gd name="connsiteY1" fmla="*/ 263081 h 1059028"/>
                  <a:gd name="connsiteX2" fmla="*/ 1080575 w 1344257"/>
                  <a:gd name="connsiteY2" fmla="*/ 244697 h 1059028"/>
                  <a:gd name="connsiteX3" fmla="*/ 1223640 w 1344257"/>
                  <a:gd name="connsiteY3" fmla="*/ 0 h 1059028"/>
                  <a:gd name="connsiteX4" fmla="*/ 1229927 w 1344257"/>
                  <a:gd name="connsiteY4" fmla="*/ 13716 h 1059028"/>
                  <a:gd name="connsiteX5" fmla="*/ 1274694 w 1344257"/>
                  <a:gd name="connsiteY5" fmla="*/ 933259 h 1059028"/>
                  <a:gd name="connsiteX6" fmla="*/ 1249929 w 1344257"/>
                  <a:gd name="connsiteY6" fmla="*/ 980980 h 1059028"/>
                  <a:gd name="connsiteX7" fmla="*/ 106167 w 1344257"/>
                  <a:gd name="connsiteY7" fmla="*/ 1050798 h 1059028"/>
                  <a:gd name="connsiteX8" fmla="*/ 33396 w 1344257"/>
                  <a:gd name="connsiteY8" fmla="*/ 1058037 h 1059028"/>
                  <a:gd name="connsiteX9" fmla="*/ 9393 w 1344257"/>
                  <a:gd name="connsiteY9" fmla="*/ 1049750 h 1059028"/>
                  <a:gd name="connsiteX10" fmla="*/ 20918 w 1344257"/>
                  <a:gd name="connsiteY10" fmla="*/ 824770 h 1059028"/>
                  <a:gd name="connsiteX11" fmla="*/ 43969 w 1344257"/>
                  <a:gd name="connsiteY11" fmla="*/ 396431 h 1059028"/>
                  <a:gd name="connsiteX12" fmla="*/ 53113 w 1344257"/>
                  <a:gd name="connsiteY12" fmla="*/ 290322 h 1059028"/>
                  <a:gd name="connsiteX0" fmla="*/ 53113 w 1329167"/>
                  <a:gd name="connsiteY0" fmla="*/ 290322 h 1073706"/>
                  <a:gd name="connsiteX1" fmla="*/ 1050475 w 1329167"/>
                  <a:gd name="connsiteY1" fmla="*/ 263081 h 1073706"/>
                  <a:gd name="connsiteX2" fmla="*/ 1080575 w 1329167"/>
                  <a:gd name="connsiteY2" fmla="*/ 244697 h 1073706"/>
                  <a:gd name="connsiteX3" fmla="*/ 1223640 w 1329167"/>
                  <a:gd name="connsiteY3" fmla="*/ 0 h 1073706"/>
                  <a:gd name="connsiteX4" fmla="*/ 1229927 w 1329167"/>
                  <a:gd name="connsiteY4" fmla="*/ 13716 h 1073706"/>
                  <a:gd name="connsiteX5" fmla="*/ 1249929 w 1329167"/>
                  <a:gd name="connsiteY5" fmla="*/ 980980 h 1073706"/>
                  <a:gd name="connsiteX6" fmla="*/ 106167 w 1329167"/>
                  <a:gd name="connsiteY6" fmla="*/ 1050798 h 1073706"/>
                  <a:gd name="connsiteX7" fmla="*/ 33396 w 1329167"/>
                  <a:gd name="connsiteY7" fmla="*/ 1058037 h 1073706"/>
                  <a:gd name="connsiteX8" fmla="*/ 9393 w 1329167"/>
                  <a:gd name="connsiteY8" fmla="*/ 1049750 h 1073706"/>
                  <a:gd name="connsiteX9" fmla="*/ 20918 w 1329167"/>
                  <a:gd name="connsiteY9" fmla="*/ 824770 h 1073706"/>
                  <a:gd name="connsiteX10" fmla="*/ 43969 w 1329167"/>
                  <a:gd name="connsiteY10" fmla="*/ 396431 h 1073706"/>
                  <a:gd name="connsiteX11" fmla="*/ 53113 w 1329167"/>
                  <a:gd name="connsiteY11" fmla="*/ 290322 h 1073706"/>
                  <a:gd name="connsiteX0" fmla="*/ 53113 w 1250589"/>
                  <a:gd name="connsiteY0" fmla="*/ 290322 h 1073706"/>
                  <a:gd name="connsiteX1" fmla="*/ 1050475 w 1250589"/>
                  <a:gd name="connsiteY1" fmla="*/ 263081 h 1073706"/>
                  <a:gd name="connsiteX2" fmla="*/ 1080575 w 1250589"/>
                  <a:gd name="connsiteY2" fmla="*/ 244697 h 1073706"/>
                  <a:gd name="connsiteX3" fmla="*/ 1223640 w 1250589"/>
                  <a:gd name="connsiteY3" fmla="*/ 0 h 1073706"/>
                  <a:gd name="connsiteX4" fmla="*/ 1229927 w 1250589"/>
                  <a:gd name="connsiteY4" fmla="*/ 13716 h 1073706"/>
                  <a:gd name="connsiteX5" fmla="*/ 1249929 w 1250589"/>
                  <a:gd name="connsiteY5" fmla="*/ 980980 h 1073706"/>
                  <a:gd name="connsiteX6" fmla="*/ 106167 w 1250589"/>
                  <a:gd name="connsiteY6" fmla="*/ 1050798 h 1073706"/>
                  <a:gd name="connsiteX7" fmla="*/ 33396 w 1250589"/>
                  <a:gd name="connsiteY7" fmla="*/ 1058037 h 1073706"/>
                  <a:gd name="connsiteX8" fmla="*/ 9393 w 1250589"/>
                  <a:gd name="connsiteY8" fmla="*/ 1049750 h 1073706"/>
                  <a:gd name="connsiteX9" fmla="*/ 20918 w 1250589"/>
                  <a:gd name="connsiteY9" fmla="*/ 824770 h 1073706"/>
                  <a:gd name="connsiteX10" fmla="*/ 43969 w 1250589"/>
                  <a:gd name="connsiteY10" fmla="*/ 396431 h 1073706"/>
                  <a:gd name="connsiteX11" fmla="*/ 53113 w 1250589"/>
                  <a:gd name="connsiteY11" fmla="*/ 290322 h 1073706"/>
                  <a:gd name="connsiteX0" fmla="*/ 53113 w 1250589"/>
                  <a:gd name="connsiteY0" fmla="*/ 290322 h 1082009"/>
                  <a:gd name="connsiteX1" fmla="*/ 1050475 w 1250589"/>
                  <a:gd name="connsiteY1" fmla="*/ 263081 h 1082009"/>
                  <a:gd name="connsiteX2" fmla="*/ 1080575 w 1250589"/>
                  <a:gd name="connsiteY2" fmla="*/ 244697 h 1082009"/>
                  <a:gd name="connsiteX3" fmla="*/ 1223640 w 1250589"/>
                  <a:gd name="connsiteY3" fmla="*/ 0 h 1082009"/>
                  <a:gd name="connsiteX4" fmla="*/ 1229927 w 1250589"/>
                  <a:gd name="connsiteY4" fmla="*/ 13716 h 1082009"/>
                  <a:gd name="connsiteX5" fmla="*/ 1249929 w 1250589"/>
                  <a:gd name="connsiteY5" fmla="*/ 988595 h 1082009"/>
                  <a:gd name="connsiteX6" fmla="*/ 106167 w 1250589"/>
                  <a:gd name="connsiteY6" fmla="*/ 1050798 h 1082009"/>
                  <a:gd name="connsiteX7" fmla="*/ 33396 w 1250589"/>
                  <a:gd name="connsiteY7" fmla="*/ 1058037 h 1082009"/>
                  <a:gd name="connsiteX8" fmla="*/ 9393 w 1250589"/>
                  <a:gd name="connsiteY8" fmla="*/ 1049750 h 1082009"/>
                  <a:gd name="connsiteX9" fmla="*/ 20918 w 1250589"/>
                  <a:gd name="connsiteY9" fmla="*/ 824770 h 1082009"/>
                  <a:gd name="connsiteX10" fmla="*/ 43969 w 1250589"/>
                  <a:gd name="connsiteY10" fmla="*/ 396431 h 1082009"/>
                  <a:gd name="connsiteX11" fmla="*/ 53113 w 1250589"/>
                  <a:gd name="connsiteY11" fmla="*/ 290322 h 1082009"/>
                  <a:gd name="connsiteX0" fmla="*/ 53113 w 1250589"/>
                  <a:gd name="connsiteY0" fmla="*/ 290322 h 1058593"/>
                  <a:gd name="connsiteX1" fmla="*/ 1050475 w 1250589"/>
                  <a:gd name="connsiteY1" fmla="*/ 263081 h 1058593"/>
                  <a:gd name="connsiteX2" fmla="*/ 1080575 w 1250589"/>
                  <a:gd name="connsiteY2" fmla="*/ 244697 h 1058593"/>
                  <a:gd name="connsiteX3" fmla="*/ 1223640 w 1250589"/>
                  <a:gd name="connsiteY3" fmla="*/ 0 h 1058593"/>
                  <a:gd name="connsiteX4" fmla="*/ 1229927 w 1250589"/>
                  <a:gd name="connsiteY4" fmla="*/ 13716 h 1058593"/>
                  <a:gd name="connsiteX5" fmla="*/ 1249929 w 1250589"/>
                  <a:gd name="connsiteY5" fmla="*/ 988595 h 1058593"/>
                  <a:gd name="connsiteX6" fmla="*/ 106167 w 1250589"/>
                  <a:gd name="connsiteY6" fmla="*/ 1050798 h 1058593"/>
                  <a:gd name="connsiteX7" fmla="*/ 33396 w 1250589"/>
                  <a:gd name="connsiteY7" fmla="*/ 1058037 h 1058593"/>
                  <a:gd name="connsiteX8" fmla="*/ 9393 w 1250589"/>
                  <a:gd name="connsiteY8" fmla="*/ 1049750 h 1058593"/>
                  <a:gd name="connsiteX9" fmla="*/ 20918 w 1250589"/>
                  <a:gd name="connsiteY9" fmla="*/ 824770 h 1058593"/>
                  <a:gd name="connsiteX10" fmla="*/ 43969 w 1250589"/>
                  <a:gd name="connsiteY10" fmla="*/ 396431 h 1058593"/>
                  <a:gd name="connsiteX11" fmla="*/ 53113 w 1250589"/>
                  <a:gd name="connsiteY11" fmla="*/ 290322 h 1058593"/>
                  <a:gd name="connsiteX0" fmla="*/ 53114 w 1250590"/>
                  <a:gd name="connsiteY0" fmla="*/ 290322 h 1058050"/>
                  <a:gd name="connsiteX1" fmla="*/ 1050476 w 1250590"/>
                  <a:gd name="connsiteY1" fmla="*/ 263081 h 1058050"/>
                  <a:gd name="connsiteX2" fmla="*/ 1080576 w 1250590"/>
                  <a:gd name="connsiteY2" fmla="*/ 244697 h 1058050"/>
                  <a:gd name="connsiteX3" fmla="*/ 1223641 w 1250590"/>
                  <a:gd name="connsiteY3" fmla="*/ 0 h 1058050"/>
                  <a:gd name="connsiteX4" fmla="*/ 1229928 w 1250590"/>
                  <a:gd name="connsiteY4" fmla="*/ 13716 h 1058050"/>
                  <a:gd name="connsiteX5" fmla="*/ 1249930 w 1250590"/>
                  <a:gd name="connsiteY5" fmla="*/ 1011439 h 1058050"/>
                  <a:gd name="connsiteX6" fmla="*/ 106168 w 1250590"/>
                  <a:gd name="connsiteY6" fmla="*/ 1050798 h 1058050"/>
                  <a:gd name="connsiteX7" fmla="*/ 33397 w 1250590"/>
                  <a:gd name="connsiteY7" fmla="*/ 1058037 h 1058050"/>
                  <a:gd name="connsiteX8" fmla="*/ 9394 w 1250590"/>
                  <a:gd name="connsiteY8" fmla="*/ 1049750 h 1058050"/>
                  <a:gd name="connsiteX9" fmla="*/ 20919 w 1250590"/>
                  <a:gd name="connsiteY9" fmla="*/ 824770 h 1058050"/>
                  <a:gd name="connsiteX10" fmla="*/ 43970 w 1250590"/>
                  <a:gd name="connsiteY10" fmla="*/ 396431 h 1058050"/>
                  <a:gd name="connsiteX11" fmla="*/ 53114 w 1250590"/>
                  <a:gd name="connsiteY11" fmla="*/ 290322 h 1058050"/>
                  <a:gd name="connsiteX0" fmla="*/ 53114 w 1250590"/>
                  <a:gd name="connsiteY0" fmla="*/ 290322 h 1058593"/>
                  <a:gd name="connsiteX1" fmla="*/ 1050476 w 1250590"/>
                  <a:gd name="connsiteY1" fmla="*/ 263081 h 1058593"/>
                  <a:gd name="connsiteX2" fmla="*/ 1080576 w 1250590"/>
                  <a:gd name="connsiteY2" fmla="*/ 244697 h 1058593"/>
                  <a:gd name="connsiteX3" fmla="*/ 1223641 w 1250590"/>
                  <a:gd name="connsiteY3" fmla="*/ 0 h 1058593"/>
                  <a:gd name="connsiteX4" fmla="*/ 1229928 w 1250590"/>
                  <a:gd name="connsiteY4" fmla="*/ 13716 h 1058593"/>
                  <a:gd name="connsiteX5" fmla="*/ 1249930 w 1250590"/>
                  <a:gd name="connsiteY5" fmla="*/ 988594 h 1058593"/>
                  <a:gd name="connsiteX6" fmla="*/ 106168 w 1250590"/>
                  <a:gd name="connsiteY6" fmla="*/ 1050798 h 1058593"/>
                  <a:gd name="connsiteX7" fmla="*/ 33397 w 1250590"/>
                  <a:gd name="connsiteY7" fmla="*/ 1058037 h 1058593"/>
                  <a:gd name="connsiteX8" fmla="*/ 9394 w 1250590"/>
                  <a:gd name="connsiteY8" fmla="*/ 1049750 h 1058593"/>
                  <a:gd name="connsiteX9" fmla="*/ 20919 w 1250590"/>
                  <a:gd name="connsiteY9" fmla="*/ 824770 h 1058593"/>
                  <a:gd name="connsiteX10" fmla="*/ 43970 w 1250590"/>
                  <a:gd name="connsiteY10" fmla="*/ 396431 h 1058593"/>
                  <a:gd name="connsiteX11" fmla="*/ 53114 w 1250590"/>
                  <a:gd name="connsiteY11" fmla="*/ 290322 h 1058593"/>
                  <a:gd name="connsiteX0" fmla="*/ 53114 w 1251733"/>
                  <a:gd name="connsiteY0" fmla="*/ 290322 h 1058593"/>
                  <a:gd name="connsiteX1" fmla="*/ 1050476 w 1251733"/>
                  <a:gd name="connsiteY1" fmla="*/ 263081 h 1058593"/>
                  <a:gd name="connsiteX2" fmla="*/ 1080576 w 1251733"/>
                  <a:gd name="connsiteY2" fmla="*/ 244697 h 1058593"/>
                  <a:gd name="connsiteX3" fmla="*/ 1223641 w 1251733"/>
                  <a:gd name="connsiteY3" fmla="*/ 0 h 1058593"/>
                  <a:gd name="connsiteX4" fmla="*/ 1245158 w 1251733"/>
                  <a:gd name="connsiteY4" fmla="*/ 303083 h 1058593"/>
                  <a:gd name="connsiteX5" fmla="*/ 1249930 w 1251733"/>
                  <a:gd name="connsiteY5" fmla="*/ 988594 h 1058593"/>
                  <a:gd name="connsiteX6" fmla="*/ 106168 w 1251733"/>
                  <a:gd name="connsiteY6" fmla="*/ 1050798 h 1058593"/>
                  <a:gd name="connsiteX7" fmla="*/ 33397 w 1251733"/>
                  <a:gd name="connsiteY7" fmla="*/ 1058037 h 1058593"/>
                  <a:gd name="connsiteX8" fmla="*/ 9394 w 1251733"/>
                  <a:gd name="connsiteY8" fmla="*/ 1049750 h 1058593"/>
                  <a:gd name="connsiteX9" fmla="*/ 20919 w 1251733"/>
                  <a:gd name="connsiteY9" fmla="*/ 824770 h 1058593"/>
                  <a:gd name="connsiteX10" fmla="*/ 43970 w 1251733"/>
                  <a:gd name="connsiteY10" fmla="*/ 396431 h 1058593"/>
                  <a:gd name="connsiteX11" fmla="*/ 53114 w 1251733"/>
                  <a:gd name="connsiteY11" fmla="*/ 290322 h 1058593"/>
                  <a:gd name="connsiteX0" fmla="*/ 53114 w 1482704"/>
                  <a:gd name="connsiteY0" fmla="*/ 929976 h 1698247"/>
                  <a:gd name="connsiteX1" fmla="*/ 1050476 w 1482704"/>
                  <a:gd name="connsiteY1" fmla="*/ 902735 h 1698247"/>
                  <a:gd name="connsiteX2" fmla="*/ 1080576 w 1482704"/>
                  <a:gd name="connsiteY2" fmla="*/ 884351 h 1698247"/>
                  <a:gd name="connsiteX3" fmla="*/ 1482550 w 1482704"/>
                  <a:gd name="connsiteY3" fmla="*/ 0 h 1698247"/>
                  <a:gd name="connsiteX4" fmla="*/ 1245158 w 1482704"/>
                  <a:gd name="connsiteY4" fmla="*/ 942737 h 1698247"/>
                  <a:gd name="connsiteX5" fmla="*/ 1249930 w 1482704"/>
                  <a:gd name="connsiteY5" fmla="*/ 1628248 h 1698247"/>
                  <a:gd name="connsiteX6" fmla="*/ 106168 w 1482704"/>
                  <a:gd name="connsiteY6" fmla="*/ 1690452 h 1698247"/>
                  <a:gd name="connsiteX7" fmla="*/ 33397 w 1482704"/>
                  <a:gd name="connsiteY7" fmla="*/ 1697691 h 1698247"/>
                  <a:gd name="connsiteX8" fmla="*/ 9394 w 1482704"/>
                  <a:gd name="connsiteY8" fmla="*/ 1689404 h 1698247"/>
                  <a:gd name="connsiteX9" fmla="*/ 20919 w 1482704"/>
                  <a:gd name="connsiteY9" fmla="*/ 1464424 h 1698247"/>
                  <a:gd name="connsiteX10" fmla="*/ 43970 w 1482704"/>
                  <a:gd name="connsiteY10" fmla="*/ 1036085 h 1698247"/>
                  <a:gd name="connsiteX11" fmla="*/ 53114 w 1482704"/>
                  <a:gd name="connsiteY11" fmla="*/ 929976 h 1698247"/>
                  <a:gd name="connsiteX0" fmla="*/ 53114 w 1877223"/>
                  <a:gd name="connsiteY0" fmla="*/ 929976 h 1698247"/>
                  <a:gd name="connsiteX1" fmla="*/ 1050476 w 1877223"/>
                  <a:gd name="connsiteY1" fmla="*/ 902735 h 1698247"/>
                  <a:gd name="connsiteX2" fmla="*/ 1080576 w 1877223"/>
                  <a:gd name="connsiteY2" fmla="*/ 884351 h 1698247"/>
                  <a:gd name="connsiteX3" fmla="*/ 1482550 w 1877223"/>
                  <a:gd name="connsiteY3" fmla="*/ 0 h 1698247"/>
                  <a:gd name="connsiteX4" fmla="*/ 1877201 w 1877223"/>
                  <a:gd name="connsiteY4" fmla="*/ 851358 h 1698247"/>
                  <a:gd name="connsiteX5" fmla="*/ 1249930 w 1877223"/>
                  <a:gd name="connsiteY5" fmla="*/ 1628248 h 1698247"/>
                  <a:gd name="connsiteX6" fmla="*/ 106168 w 1877223"/>
                  <a:gd name="connsiteY6" fmla="*/ 1690452 h 1698247"/>
                  <a:gd name="connsiteX7" fmla="*/ 33397 w 1877223"/>
                  <a:gd name="connsiteY7" fmla="*/ 1697691 h 1698247"/>
                  <a:gd name="connsiteX8" fmla="*/ 9394 w 1877223"/>
                  <a:gd name="connsiteY8" fmla="*/ 1689404 h 1698247"/>
                  <a:gd name="connsiteX9" fmla="*/ 20919 w 1877223"/>
                  <a:gd name="connsiteY9" fmla="*/ 1464424 h 1698247"/>
                  <a:gd name="connsiteX10" fmla="*/ 43970 w 1877223"/>
                  <a:gd name="connsiteY10" fmla="*/ 1036085 h 1698247"/>
                  <a:gd name="connsiteX11" fmla="*/ 53114 w 1877223"/>
                  <a:gd name="connsiteY11" fmla="*/ 929976 h 1698247"/>
                  <a:gd name="connsiteX0" fmla="*/ 100010 w 1944759"/>
                  <a:gd name="connsiteY0" fmla="*/ 929976 h 1700142"/>
                  <a:gd name="connsiteX1" fmla="*/ 1097372 w 1944759"/>
                  <a:gd name="connsiteY1" fmla="*/ 902735 h 1700142"/>
                  <a:gd name="connsiteX2" fmla="*/ 1127472 w 1944759"/>
                  <a:gd name="connsiteY2" fmla="*/ 884351 h 1700142"/>
                  <a:gd name="connsiteX3" fmla="*/ 1529446 w 1944759"/>
                  <a:gd name="connsiteY3" fmla="*/ 0 h 1700142"/>
                  <a:gd name="connsiteX4" fmla="*/ 1924097 w 1944759"/>
                  <a:gd name="connsiteY4" fmla="*/ 851358 h 1700142"/>
                  <a:gd name="connsiteX5" fmla="*/ 1944099 w 1944759"/>
                  <a:gd name="connsiteY5" fmla="*/ 1597788 h 1700142"/>
                  <a:gd name="connsiteX6" fmla="*/ 153064 w 1944759"/>
                  <a:gd name="connsiteY6" fmla="*/ 1690452 h 1700142"/>
                  <a:gd name="connsiteX7" fmla="*/ 80293 w 1944759"/>
                  <a:gd name="connsiteY7" fmla="*/ 1697691 h 1700142"/>
                  <a:gd name="connsiteX8" fmla="*/ 56290 w 1944759"/>
                  <a:gd name="connsiteY8" fmla="*/ 1689404 h 1700142"/>
                  <a:gd name="connsiteX9" fmla="*/ 67815 w 1944759"/>
                  <a:gd name="connsiteY9" fmla="*/ 1464424 h 1700142"/>
                  <a:gd name="connsiteX10" fmla="*/ 90866 w 1944759"/>
                  <a:gd name="connsiteY10" fmla="*/ 1036085 h 1700142"/>
                  <a:gd name="connsiteX11" fmla="*/ 100010 w 1944759"/>
                  <a:gd name="connsiteY11" fmla="*/ 929976 h 1700142"/>
                  <a:gd name="connsiteX0" fmla="*/ 770710 w 2615459"/>
                  <a:gd name="connsiteY0" fmla="*/ 929976 h 1700142"/>
                  <a:gd name="connsiteX1" fmla="*/ 1768072 w 2615459"/>
                  <a:gd name="connsiteY1" fmla="*/ 902735 h 1700142"/>
                  <a:gd name="connsiteX2" fmla="*/ 1798172 w 2615459"/>
                  <a:gd name="connsiteY2" fmla="*/ 884351 h 1700142"/>
                  <a:gd name="connsiteX3" fmla="*/ 2200146 w 2615459"/>
                  <a:gd name="connsiteY3" fmla="*/ 0 h 1700142"/>
                  <a:gd name="connsiteX4" fmla="*/ 2594797 w 2615459"/>
                  <a:gd name="connsiteY4" fmla="*/ 851358 h 1700142"/>
                  <a:gd name="connsiteX5" fmla="*/ 2614799 w 2615459"/>
                  <a:gd name="connsiteY5" fmla="*/ 1597788 h 1700142"/>
                  <a:gd name="connsiteX6" fmla="*/ 823764 w 2615459"/>
                  <a:gd name="connsiteY6" fmla="*/ 1690452 h 1700142"/>
                  <a:gd name="connsiteX7" fmla="*/ 750993 w 2615459"/>
                  <a:gd name="connsiteY7" fmla="*/ 1697691 h 1700142"/>
                  <a:gd name="connsiteX8" fmla="*/ 726990 w 2615459"/>
                  <a:gd name="connsiteY8" fmla="*/ 1689404 h 1700142"/>
                  <a:gd name="connsiteX9" fmla="*/ 738515 w 2615459"/>
                  <a:gd name="connsiteY9" fmla="*/ 1464424 h 1700142"/>
                  <a:gd name="connsiteX10" fmla="*/ 69 w 2615459"/>
                  <a:gd name="connsiteY10" fmla="*/ 959936 h 1700142"/>
                  <a:gd name="connsiteX11" fmla="*/ 770710 w 2615459"/>
                  <a:gd name="connsiteY11" fmla="*/ 929976 h 1700142"/>
                  <a:gd name="connsiteX0" fmla="*/ 770706 w 2615455"/>
                  <a:gd name="connsiteY0" fmla="*/ 929976 h 1700142"/>
                  <a:gd name="connsiteX1" fmla="*/ 1768068 w 2615455"/>
                  <a:gd name="connsiteY1" fmla="*/ 902735 h 1700142"/>
                  <a:gd name="connsiteX2" fmla="*/ 1798168 w 2615455"/>
                  <a:gd name="connsiteY2" fmla="*/ 884351 h 1700142"/>
                  <a:gd name="connsiteX3" fmla="*/ 2200142 w 2615455"/>
                  <a:gd name="connsiteY3" fmla="*/ 0 h 1700142"/>
                  <a:gd name="connsiteX4" fmla="*/ 2594793 w 2615455"/>
                  <a:gd name="connsiteY4" fmla="*/ 851358 h 1700142"/>
                  <a:gd name="connsiteX5" fmla="*/ 2614795 w 2615455"/>
                  <a:gd name="connsiteY5" fmla="*/ 1597788 h 1700142"/>
                  <a:gd name="connsiteX6" fmla="*/ 823760 w 2615455"/>
                  <a:gd name="connsiteY6" fmla="*/ 1690452 h 1700142"/>
                  <a:gd name="connsiteX7" fmla="*/ 750989 w 2615455"/>
                  <a:gd name="connsiteY7" fmla="*/ 1697691 h 1700142"/>
                  <a:gd name="connsiteX8" fmla="*/ 726986 w 2615455"/>
                  <a:gd name="connsiteY8" fmla="*/ 1689404 h 1700142"/>
                  <a:gd name="connsiteX9" fmla="*/ 65 w 2615455"/>
                  <a:gd name="connsiteY9" fmla="*/ 959936 h 1700142"/>
                  <a:gd name="connsiteX10" fmla="*/ 770706 w 2615455"/>
                  <a:gd name="connsiteY10" fmla="*/ 929976 h 1700142"/>
                  <a:gd name="connsiteX0" fmla="*/ 770655 w 2615404"/>
                  <a:gd name="connsiteY0" fmla="*/ 929976 h 1753659"/>
                  <a:gd name="connsiteX1" fmla="*/ 1768017 w 2615404"/>
                  <a:gd name="connsiteY1" fmla="*/ 902735 h 1753659"/>
                  <a:gd name="connsiteX2" fmla="*/ 1798117 w 2615404"/>
                  <a:gd name="connsiteY2" fmla="*/ 884351 h 1753659"/>
                  <a:gd name="connsiteX3" fmla="*/ 2200091 w 2615404"/>
                  <a:gd name="connsiteY3" fmla="*/ 0 h 1753659"/>
                  <a:gd name="connsiteX4" fmla="*/ 2594742 w 2615404"/>
                  <a:gd name="connsiteY4" fmla="*/ 851358 h 1753659"/>
                  <a:gd name="connsiteX5" fmla="*/ 2614744 w 2615404"/>
                  <a:gd name="connsiteY5" fmla="*/ 1597788 h 1753659"/>
                  <a:gd name="connsiteX6" fmla="*/ 823709 w 2615404"/>
                  <a:gd name="connsiteY6" fmla="*/ 1690452 h 1753659"/>
                  <a:gd name="connsiteX7" fmla="*/ 750938 w 2615404"/>
                  <a:gd name="connsiteY7" fmla="*/ 1697691 h 1753659"/>
                  <a:gd name="connsiteX8" fmla="*/ 14 w 2615404"/>
                  <a:gd name="connsiteY8" fmla="*/ 959936 h 1753659"/>
                  <a:gd name="connsiteX9" fmla="*/ 770655 w 2615404"/>
                  <a:gd name="connsiteY9" fmla="*/ 929976 h 1753659"/>
                  <a:gd name="connsiteX0" fmla="*/ 770641 w 2615390"/>
                  <a:gd name="connsiteY0" fmla="*/ 929976 h 1725281"/>
                  <a:gd name="connsiteX1" fmla="*/ 1768003 w 2615390"/>
                  <a:gd name="connsiteY1" fmla="*/ 902735 h 1725281"/>
                  <a:gd name="connsiteX2" fmla="*/ 1798103 w 2615390"/>
                  <a:gd name="connsiteY2" fmla="*/ 884351 h 1725281"/>
                  <a:gd name="connsiteX3" fmla="*/ 2200077 w 2615390"/>
                  <a:gd name="connsiteY3" fmla="*/ 0 h 1725281"/>
                  <a:gd name="connsiteX4" fmla="*/ 2594728 w 2615390"/>
                  <a:gd name="connsiteY4" fmla="*/ 851358 h 1725281"/>
                  <a:gd name="connsiteX5" fmla="*/ 2614730 w 2615390"/>
                  <a:gd name="connsiteY5" fmla="*/ 1597788 h 1725281"/>
                  <a:gd name="connsiteX6" fmla="*/ 823695 w 2615390"/>
                  <a:gd name="connsiteY6" fmla="*/ 1690452 h 1725281"/>
                  <a:gd name="connsiteX7" fmla="*/ 0 w 2615390"/>
                  <a:gd name="connsiteY7" fmla="*/ 959936 h 1725281"/>
                  <a:gd name="connsiteX8" fmla="*/ 770641 w 2615390"/>
                  <a:gd name="connsiteY8" fmla="*/ 929976 h 1725281"/>
                  <a:gd name="connsiteX0" fmla="*/ 770641 w 2615390"/>
                  <a:gd name="connsiteY0" fmla="*/ 929976 h 1725281"/>
                  <a:gd name="connsiteX1" fmla="*/ 1768003 w 2615390"/>
                  <a:gd name="connsiteY1" fmla="*/ 902735 h 1725281"/>
                  <a:gd name="connsiteX2" fmla="*/ 1798103 w 2615390"/>
                  <a:gd name="connsiteY2" fmla="*/ 884351 h 1725281"/>
                  <a:gd name="connsiteX3" fmla="*/ 2200077 w 2615390"/>
                  <a:gd name="connsiteY3" fmla="*/ 0 h 1725281"/>
                  <a:gd name="connsiteX4" fmla="*/ 2594728 w 2615390"/>
                  <a:gd name="connsiteY4" fmla="*/ 851358 h 1725281"/>
                  <a:gd name="connsiteX5" fmla="*/ 2614730 w 2615390"/>
                  <a:gd name="connsiteY5" fmla="*/ 1597788 h 1725281"/>
                  <a:gd name="connsiteX6" fmla="*/ 823695 w 2615390"/>
                  <a:gd name="connsiteY6" fmla="*/ 1690452 h 1725281"/>
                  <a:gd name="connsiteX7" fmla="*/ 0 w 2615390"/>
                  <a:gd name="connsiteY7" fmla="*/ 959936 h 1725281"/>
                  <a:gd name="connsiteX8" fmla="*/ 770641 w 2615390"/>
                  <a:gd name="connsiteY8" fmla="*/ 929976 h 1725281"/>
                  <a:gd name="connsiteX0" fmla="*/ 770641 w 2615390"/>
                  <a:gd name="connsiteY0" fmla="*/ 929976 h 1690452"/>
                  <a:gd name="connsiteX1" fmla="*/ 1768003 w 2615390"/>
                  <a:gd name="connsiteY1" fmla="*/ 902735 h 1690452"/>
                  <a:gd name="connsiteX2" fmla="*/ 1798103 w 2615390"/>
                  <a:gd name="connsiteY2" fmla="*/ 884351 h 1690452"/>
                  <a:gd name="connsiteX3" fmla="*/ 2200077 w 2615390"/>
                  <a:gd name="connsiteY3" fmla="*/ 0 h 1690452"/>
                  <a:gd name="connsiteX4" fmla="*/ 2594728 w 2615390"/>
                  <a:gd name="connsiteY4" fmla="*/ 851358 h 1690452"/>
                  <a:gd name="connsiteX5" fmla="*/ 2614730 w 2615390"/>
                  <a:gd name="connsiteY5" fmla="*/ 1597788 h 1690452"/>
                  <a:gd name="connsiteX6" fmla="*/ 823695 w 2615390"/>
                  <a:gd name="connsiteY6" fmla="*/ 1690452 h 1690452"/>
                  <a:gd name="connsiteX7" fmla="*/ 0 w 2615390"/>
                  <a:gd name="connsiteY7" fmla="*/ 959936 h 1690452"/>
                  <a:gd name="connsiteX8" fmla="*/ 770641 w 2615390"/>
                  <a:gd name="connsiteY8" fmla="*/ 929976 h 1690452"/>
                  <a:gd name="connsiteX0" fmla="*/ 770641 w 2615390"/>
                  <a:gd name="connsiteY0" fmla="*/ 929976 h 1659993"/>
                  <a:gd name="connsiteX1" fmla="*/ 1768003 w 2615390"/>
                  <a:gd name="connsiteY1" fmla="*/ 902735 h 1659993"/>
                  <a:gd name="connsiteX2" fmla="*/ 1798103 w 2615390"/>
                  <a:gd name="connsiteY2" fmla="*/ 884351 h 1659993"/>
                  <a:gd name="connsiteX3" fmla="*/ 2200077 w 2615390"/>
                  <a:gd name="connsiteY3" fmla="*/ 0 h 1659993"/>
                  <a:gd name="connsiteX4" fmla="*/ 2594728 w 2615390"/>
                  <a:gd name="connsiteY4" fmla="*/ 851358 h 1659993"/>
                  <a:gd name="connsiteX5" fmla="*/ 2614730 w 2615390"/>
                  <a:gd name="connsiteY5" fmla="*/ 1597788 h 1659993"/>
                  <a:gd name="connsiteX6" fmla="*/ 16508 w 2615390"/>
                  <a:gd name="connsiteY6" fmla="*/ 1659993 h 1659993"/>
                  <a:gd name="connsiteX7" fmla="*/ 0 w 2615390"/>
                  <a:gd name="connsiteY7" fmla="*/ 959936 h 1659993"/>
                  <a:gd name="connsiteX8" fmla="*/ 770641 w 2615390"/>
                  <a:gd name="connsiteY8" fmla="*/ 929976 h 1659993"/>
                  <a:gd name="connsiteX0" fmla="*/ 770641 w 2615390"/>
                  <a:gd name="connsiteY0" fmla="*/ 929976 h 1659993"/>
                  <a:gd name="connsiteX1" fmla="*/ 1768003 w 2615390"/>
                  <a:gd name="connsiteY1" fmla="*/ 902735 h 1659993"/>
                  <a:gd name="connsiteX2" fmla="*/ 1798103 w 2615390"/>
                  <a:gd name="connsiteY2" fmla="*/ 884351 h 1659993"/>
                  <a:gd name="connsiteX3" fmla="*/ 2200077 w 2615390"/>
                  <a:gd name="connsiteY3" fmla="*/ 0 h 1659993"/>
                  <a:gd name="connsiteX4" fmla="*/ 2594728 w 2615390"/>
                  <a:gd name="connsiteY4" fmla="*/ 851358 h 1659993"/>
                  <a:gd name="connsiteX5" fmla="*/ 2614730 w 2615390"/>
                  <a:gd name="connsiteY5" fmla="*/ 1597788 h 1659993"/>
                  <a:gd name="connsiteX6" fmla="*/ 16508 w 2615390"/>
                  <a:gd name="connsiteY6" fmla="*/ 1659993 h 1659993"/>
                  <a:gd name="connsiteX7" fmla="*/ 0 w 2615390"/>
                  <a:gd name="connsiteY7" fmla="*/ 959936 h 1659993"/>
                  <a:gd name="connsiteX8" fmla="*/ 770641 w 2615390"/>
                  <a:gd name="connsiteY8" fmla="*/ 929976 h 1659993"/>
                  <a:gd name="connsiteX0" fmla="*/ 770641 w 2615390"/>
                  <a:gd name="connsiteY0" fmla="*/ 929976 h 1662883"/>
                  <a:gd name="connsiteX1" fmla="*/ 1768003 w 2615390"/>
                  <a:gd name="connsiteY1" fmla="*/ 902735 h 1662883"/>
                  <a:gd name="connsiteX2" fmla="*/ 1798103 w 2615390"/>
                  <a:gd name="connsiteY2" fmla="*/ 884351 h 1662883"/>
                  <a:gd name="connsiteX3" fmla="*/ 2200077 w 2615390"/>
                  <a:gd name="connsiteY3" fmla="*/ 0 h 1662883"/>
                  <a:gd name="connsiteX4" fmla="*/ 2594728 w 2615390"/>
                  <a:gd name="connsiteY4" fmla="*/ 851358 h 1662883"/>
                  <a:gd name="connsiteX5" fmla="*/ 2614730 w 2615390"/>
                  <a:gd name="connsiteY5" fmla="*/ 1597788 h 1662883"/>
                  <a:gd name="connsiteX6" fmla="*/ 16508 w 2615390"/>
                  <a:gd name="connsiteY6" fmla="*/ 1659993 h 1662883"/>
                  <a:gd name="connsiteX7" fmla="*/ 0 w 2615390"/>
                  <a:gd name="connsiteY7" fmla="*/ 959936 h 1662883"/>
                  <a:gd name="connsiteX8" fmla="*/ 770641 w 2615390"/>
                  <a:gd name="connsiteY8" fmla="*/ 929976 h 1662883"/>
                  <a:gd name="connsiteX0" fmla="*/ 770641 w 2615390"/>
                  <a:gd name="connsiteY0" fmla="*/ 929976 h 1663277"/>
                  <a:gd name="connsiteX1" fmla="*/ 1768003 w 2615390"/>
                  <a:gd name="connsiteY1" fmla="*/ 902735 h 1663277"/>
                  <a:gd name="connsiteX2" fmla="*/ 1798103 w 2615390"/>
                  <a:gd name="connsiteY2" fmla="*/ 884351 h 1663277"/>
                  <a:gd name="connsiteX3" fmla="*/ 2200077 w 2615390"/>
                  <a:gd name="connsiteY3" fmla="*/ 0 h 1663277"/>
                  <a:gd name="connsiteX4" fmla="*/ 2594728 w 2615390"/>
                  <a:gd name="connsiteY4" fmla="*/ 851358 h 1663277"/>
                  <a:gd name="connsiteX5" fmla="*/ 2614730 w 2615390"/>
                  <a:gd name="connsiteY5" fmla="*/ 1597788 h 1663277"/>
                  <a:gd name="connsiteX6" fmla="*/ 16508 w 2615390"/>
                  <a:gd name="connsiteY6" fmla="*/ 1659993 h 1663277"/>
                  <a:gd name="connsiteX7" fmla="*/ 0 w 2615390"/>
                  <a:gd name="connsiteY7" fmla="*/ 959936 h 1663277"/>
                  <a:gd name="connsiteX8" fmla="*/ 770641 w 2615390"/>
                  <a:gd name="connsiteY8" fmla="*/ 929976 h 1663277"/>
                  <a:gd name="connsiteX0" fmla="*/ 0 w 2615390"/>
                  <a:gd name="connsiteY0" fmla="*/ 959936 h 1663277"/>
                  <a:gd name="connsiteX1" fmla="*/ 1768003 w 2615390"/>
                  <a:gd name="connsiteY1" fmla="*/ 902735 h 1663277"/>
                  <a:gd name="connsiteX2" fmla="*/ 1798103 w 2615390"/>
                  <a:gd name="connsiteY2" fmla="*/ 884351 h 1663277"/>
                  <a:gd name="connsiteX3" fmla="*/ 2200077 w 2615390"/>
                  <a:gd name="connsiteY3" fmla="*/ 0 h 1663277"/>
                  <a:gd name="connsiteX4" fmla="*/ 2594728 w 2615390"/>
                  <a:gd name="connsiteY4" fmla="*/ 851358 h 1663277"/>
                  <a:gd name="connsiteX5" fmla="*/ 2614730 w 2615390"/>
                  <a:gd name="connsiteY5" fmla="*/ 1597788 h 1663277"/>
                  <a:gd name="connsiteX6" fmla="*/ 16508 w 2615390"/>
                  <a:gd name="connsiteY6" fmla="*/ 1659993 h 1663277"/>
                  <a:gd name="connsiteX7" fmla="*/ 0 w 2615390"/>
                  <a:gd name="connsiteY7" fmla="*/ 959936 h 1663277"/>
                  <a:gd name="connsiteX0" fmla="*/ 0 w 2615390"/>
                  <a:gd name="connsiteY0" fmla="*/ 959936 h 1663277"/>
                  <a:gd name="connsiteX1" fmla="*/ 1768003 w 2615390"/>
                  <a:gd name="connsiteY1" fmla="*/ 902735 h 1663277"/>
                  <a:gd name="connsiteX2" fmla="*/ 1798103 w 2615390"/>
                  <a:gd name="connsiteY2" fmla="*/ 884351 h 1663277"/>
                  <a:gd name="connsiteX3" fmla="*/ 2200077 w 2615390"/>
                  <a:gd name="connsiteY3" fmla="*/ 0 h 1663277"/>
                  <a:gd name="connsiteX4" fmla="*/ 2594728 w 2615390"/>
                  <a:gd name="connsiteY4" fmla="*/ 851358 h 1663277"/>
                  <a:gd name="connsiteX5" fmla="*/ 2614730 w 2615390"/>
                  <a:gd name="connsiteY5" fmla="*/ 1597788 h 1663277"/>
                  <a:gd name="connsiteX6" fmla="*/ 16508 w 2615390"/>
                  <a:gd name="connsiteY6" fmla="*/ 1659993 h 1663277"/>
                  <a:gd name="connsiteX7" fmla="*/ 0 w 2615390"/>
                  <a:gd name="connsiteY7" fmla="*/ 959936 h 1663277"/>
                  <a:gd name="connsiteX0" fmla="*/ 0 w 2615390"/>
                  <a:gd name="connsiteY0" fmla="*/ 959936 h 1663277"/>
                  <a:gd name="connsiteX1" fmla="*/ 1798103 w 2615390"/>
                  <a:gd name="connsiteY1" fmla="*/ 884351 h 1663277"/>
                  <a:gd name="connsiteX2" fmla="*/ 2200077 w 2615390"/>
                  <a:gd name="connsiteY2" fmla="*/ 0 h 1663277"/>
                  <a:gd name="connsiteX3" fmla="*/ 2594728 w 2615390"/>
                  <a:gd name="connsiteY3" fmla="*/ 851358 h 1663277"/>
                  <a:gd name="connsiteX4" fmla="*/ 2614730 w 2615390"/>
                  <a:gd name="connsiteY4" fmla="*/ 1597788 h 1663277"/>
                  <a:gd name="connsiteX5" fmla="*/ 16508 w 2615390"/>
                  <a:gd name="connsiteY5" fmla="*/ 1659993 h 1663277"/>
                  <a:gd name="connsiteX6" fmla="*/ 0 w 2615390"/>
                  <a:gd name="connsiteY6" fmla="*/ 959936 h 1663277"/>
                  <a:gd name="connsiteX0" fmla="*/ 0 w 2615390"/>
                  <a:gd name="connsiteY0" fmla="*/ 959936 h 1663277"/>
                  <a:gd name="connsiteX1" fmla="*/ 1798103 w 2615390"/>
                  <a:gd name="connsiteY1" fmla="*/ 884351 h 1663277"/>
                  <a:gd name="connsiteX2" fmla="*/ 2200077 w 2615390"/>
                  <a:gd name="connsiteY2" fmla="*/ 0 h 1663277"/>
                  <a:gd name="connsiteX3" fmla="*/ 2594728 w 2615390"/>
                  <a:gd name="connsiteY3" fmla="*/ 851358 h 1663277"/>
                  <a:gd name="connsiteX4" fmla="*/ 2614730 w 2615390"/>
                  <a:gd name="connsiteY4" fmla="*/ 1597788 h 1663277"/>
                  <a:gd name="connsiteX5" fmla="*/ 16508 w 2615390"/>
                  <a:gd name="connsiteY5" fmla="*/ 1659993 h 1663277"/>
                  <a:gd name="connsiteX6" fmla="*/ 0 w 2615390"/>
                  <a:gd name="connsiteY6" fmla="*/ 959936 h 1663277"/>
                  <a:gd name="connsiteX0" fmla="*/ 0 w 2615390"/>
                  <a:gd name="connsiteY0" fmla="*/ 981496 h 1684837"/>
                  <a:gd name="connsiteX1" fmla="*/ 1798103 w 2615390"/>
                  <a:gd name="connsiteY1" fmla="*/ 905911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8103 w 2615390"/>
                  <a:gd name="connsiteY1" fmla="*/ 905911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8103 w 2615390"/>
                  <a:gd name="connsiteY1" fmla="*/ 905911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3791 w 2615390"/>
                  <a:gd name="connsiteY1" fmla="*/ 918847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3791 w 2615390"/>
                  <a:gd name="connsiteY1" fmla="*/ 918847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3791 w 2615390"/>
                  <a:gd name="connsiteY1" fmla="*/ 918847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  <a:gd name="connsiteX0" fmla="*/ 0 w 2615390"/>
                  <a:gd name="connsiteY0" fmla="*/ 981496 h 1684837"/>
                  <a:gd name="connsiteX1" fmla="*/ 1793791 w 2615390"/>
                  <a:gd name="connsiteY1" fmla="*/ 918847 h 1684837"/>
                  <a:gd name="connsiteX2" fmla="*/ 2210857 w 2615390"/>
                  <a:gd name="connsiteY2" fmla="*/ 0 h 1684837"/>
                  <a:gd name="connsiteX3" fmla="*/ 2594728 w 2615390"/>
                  <a:gd name="connsiteY3" fmla="*/ 872918 h 1684837"/>
                  <a:gd name="connsiteX4" fmla="*/ 2614730 w 2615390"/>
                  <a:gd name="connsiteY4" fmla="*/ 1619348 h 1684837"/>
                  <a:gd name="connsiteX5" fmla="*/ 16508 w 2615390"/>
                  <a:gd name="connsiteY5" fmla="*/ 1681553 h 1684837"/>
                  <a:gd name="connsiteX6" fmla="*/ 0 w 2615390"/>
                  <a:gd name="connsiteY6" fmla="*/ 981496 h 168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15390" h="1684837">
                    <a:moveTo>
                      <a:pt x="0" y="981496"/>
                    </a:moveTo>
                    <a:lnTo>
                      <a:pt x="1793791" y="918847"/>
                    </a:lnTo>
                    <a:cubicBezTo>
                      <a:pt x="1983675" y="571282"/>
                      <a:pt x="2137170" y="154935"/>
                      <a:pt x="2210857" y="0"/>
                    </a:cubicBezTo>
                    <a:cubicBezTo>
                      <a:pt x="2282778" y="170362"/>
                      <a:pt x="2590441" y="869394"/>
                      <a:pt x="2594728" y="872918"/>
                    </a:cubicBezTo>
                    <a:cubicBezTo>
                      <a:pt x="2599110" y="1036415"/>
                      <a:pt x="2619264" y="1347506"/>
                      <a:pt x="2614730" y="1619348"/>
                    </a:cubicBezTo>
                    <a:cubicBezTo>
                      <a:pt x="1979643" y="1657851"/>
                      <a:pt x="604596" y="1696484"/>
                      <a:pt x="16508" y="1681553"/>
                    </a:cubicBezTo>
                    <a:cubicBezTo>
                      <a:pt x="7159" y="1483865"/>
                      <a:pt x="8842" y="1108242"/>
                      <a:pt x="0" y="981496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95">
                <a:extLst>
                  <a:ext uri="{FF2B5EF4-FFF2-40B4-BE49-F238E27FC236}">
                    <a16:creationId xmlns:a16="http://schemas.microsoft.com/office/drawing/2014/main" id="{0D286DF2-76E7-CBD0-BD11-85FFC9F45557}"/>
                  </a:ext>
                </a:extLst>
              </p:cNvPr>
              <p:cNvSpPr/>
              <p:nvPr/>
            </p:nvSpPr>
            <p:spPr>
              <a:xfrm>
                <a:off x="1784217" y="1235412"/>
                <a:ext cx="3002845" cy="3773412"/>
              </a:xfrm>
              <a:custGeom>
                <a:avLst/>
                <a:gdLst>
                  <a:gd name="connsiteX0" fmla="*/ 617887 w 2350671"/>
                  <a:gd name="connsiteY0" fmla="*/ 2909364 h 2953884"/>
                  <a:gd name="connsiteX1" fmla="*/ 587121 w 2350671"/>
                  <a:gd name="connsiteY1" fmla="*/ 2937463 h 2953884"/>
                  <a:gd name="connsiteX2" fmla="*/ 265747 w 2350671"/>
                  <a:gd name="connsiteY2" fmla="*/ 2953750 h 2953884"/>
                  <a:gd name="connsiteX3" fmla="*/ 243459 w 2350671"/>
                  <a:gd name="connsiteY3" fmla="*/ 2937558 h 2953884"/>
                  <a:gd name="connsiteX4" fmla="*/ 234696 w 2350671"/>
                  <a:gd name="connsiteY4" fmla="*/ 2908030 h 2953884"/>
                  <a:gd name="connsiteX5" fmla="*/ 206978 w 2350671"/>
                  <a:gd name="connsiteY5" fmla="*/ 2477786 h 2953884"/>
                  <a:gd name="connsiteX6" fmla="*/ 191167 w 2350671"/>
                  <a:gd name="connsiteY6" fmla="*/ 2216610 h 2953884"/>
                  <a:gd name="connsiteX7" fmla="*/ 187547 w 2350671"/>
                  <a:gd name="connsiteY7" fmla="*/ 2173177 h 2953884"/>
                  <a:gd name="connsiteX8" fmla="*/ 217170 w 2350671"/>
                  <a:gd name="connsiteY8" fmla="*/ 2079260 h 2953884"/>
                  <a:gd name="connsiteX9" fmla="*/ 587216 w 2350671"/>
                  <a:gd name="connsiteY9" fmla="*/ 1557385 h 2953884"/>
                  <a:gd name="connsiteX10" fmla="*/ 719614 w 2350671"/>
                  <a:gd name="connsiteY10" fmla="*/ 1368885 h 2953884"/>
                  <a:gd name="connsiteX11" fmla="*/ 548449 w 2350671"/>
                  <a:gd name="connsiteY11" fmla="*/ 1509760 h 2953884"/>
                  <a:gd name="connsiteX12" fmla="*/ 339280 w 2350671"/>
                  <a:gd name="connsiteY12" fmla="*/ 1682639 h 2953884"/>
                  <a:gd name="connsiteX13" fmla="*/ 302800 w 2350671"/>
                  <a:gd name="connsiteY13" fmla="*/ 1710738 h 2953884"/>
                  <a:gd name="connsiteX14" fmla="*/ 275749 w 2350671"/>
                  <a:gd name="connsiteY14" fmla="*/ 1699975 h 2953884"/>
                  <a:gd name="connsiteX15" fmla="*/ 245745 w 2350671"/>
                  <a:gd name="connsiteY15" fmla="*/ 1540717 h 2953884"/>
                  <a:gd name="connsiteX16" fmla="*/ 210407 w 2350671"/>
                  <a:gd name="connsiteY16" fmla="*/ 1345740 h 2953884"/>
                  <a:gd name="connsiteX17" fmla="*/ 198691 w 2350671"/>
                  <a:gd name="connsiteY17" fmla="*/ 1276588 h 2953884"/>
                  <a:gd name="connsiteX18" fmla="*/ 228790 w 2350671"/>
                  <a:gd name="connsiteY18" fmla="*/ 1227915 h 2953884"/>
                  <a:gd name="connsiteX19" fmla="*/ 452914 w 2350671"/>
                  <a:gd name="connsiteY19" fmla="*/ 1117997 h 2953884"/>
                  <a:gd name="connsiteX20" fmla="*/ 668750 w 2350671"/>
                  <a:gd name="connsiteY20" fmla="*/ 1013508 h 2953884"/>
                  <a:gd name="connsiteX21" fmla="*/ 708184 w 2350671"/>
                  <a:gd name="connsiteY21" fmla="*/ 999411 h 2953884"/>
                  <a:gd name="connsiteX22" fmla="*/ 833342 w 2350671"/>
                  <a:gd name="connsiteY22" fmla="*/ 939784 h 2953884"/>
                  <a:gd name="connsiteX23" fmla="*/ 664940 w 2350671"/>
                  <a:gd name="connsiteY23" fmla="*/ 944832 h 2953884"/>
                  <a:gd name="connsiteX24" fmla="*/ 248507 w 2350671"/>
                  <a:gd name="connsiteY24" fmla="*/ 966930 h 2953884"/>
                  <a:gd name="connsiteX25" fmla="*/ 103346 w 2350671"/>
                  <a:gd name="connsiteY25" fmla="*/ 975408 h 2953884"/>
                  <a:gd name="connsiteX26" fmla="*/ 81724 w 2350671"/>
                  <a:gd name="connsiteY26" fmla="*/ 958453 h 2953884"/>
                  <a:gd name="connsiteX27" fmla="*/ 35147 w 2350671"/>
                  <a:gd name="connsiteY27" fmla="*/ 615648 h 2953884"/>
                  <a:gd name="connsiteX28" fmla="*/ 2191 w 2350671"/>
                  <a:gd name="connsiteY28" fmla="*/ 378381 h 2953884"/>
                  <a:gd name="connsiteX29" fmla="*/ 0 w 2350671"/>
                  <a:gd name="connsiteY29" fmla="*/ 345996 h 2953884"/>
                  <a:gd name="connsiteX30" fmla="*/ 123349 w 2350671"/>
                  <a:gd name="connsiteY30" fmla="*/ 388287 h 2953884"/>
                  <a:gd name="connsiteX31" fmla="*/ 723138 w 2350671"/>
                  <a:gd name="connsiteY31" fmla="*/ 597456 h 2953884"/>
                  <a:gd name="connsiteX32" fmla="*/ 1051370 w 2350671"/>
                  <a:gd name="connsiteY32" fmla="*/ 711756 h 2953884"/>
                  <a:gd name="connsiteX33" fmla="*/ 1140523 w 2350671"/>
                  <a:gd name="connsiteY33" fmla="*/ 717185 h 2953884"/>
                  <a:gd name="connsiteX34" fmla="*/ 1269873 w 2350671"/>
                  <a:gd name="connsiteY34" fmla="*/ 665845 h 2953884"/>
                  <a:gd name="connsiteX35" fmla="*/ 1791081 w 2350671"/>
                  <a:gd name="connsiteY35" fmla="*/ 152638 h 2953884"/>
                  <a:gd name="connsiteX36" fmla="*/ 1832229 w 2350671"/>
                  <a:gd name="connsiteY36" fmla="*/ 111966 h 2953884"/>
                  <a:gd name="connsiteX37" fmla="*/ 1990249 w 2350671"/>
                  <a:gd name="connsiteY37" fmla="*/ 25956 h 2953884"/>
                  <a:gd name="connsiteX38" fmla="*/ 2096262 w 2350671"/>
                  <a:gd name="connsiteY38" fmla="*/ 1572 h 2953884"/>
                  <a:gd name="connsiteX39" fmla="*/ 2124933 w 2350671"/>
                  <a:gd name="connsiteY39" fmla="*/ 16145 h 2953884"/>
                  <a:gd name="connsiteX40" fmla="*/ 2347341 w 2350671"/>
                  <a:gd name="connsiteY40" fmla="*/ 600789 h 2953884"/>
                  <a:gd name="connsiteX41" fmla="*/ 2340007 w 2350671"/>
                  <a:gd name="connsiteY41" fmla="*/ 638889 h 2953884"/>
                  <a:gd name="connsiteX42" fmla="*/ 2208657 w 2350671"/>
                  <a:gd name="connsiteY42" fmla="*/ 780907 h 2953884"/>
                  <a:gd name="connsiteX43" fmla="*/ 2137791 w 2350671"/>
                  <a:gd name="connsiteY43" fmla="*/ 810625 h 2953884"/>
                  <a:gd name="connsiteX44" fmla="*/ 1790986 w 2350671"/>
                  <a:gd name="connsiteY44" fmla="*/ 876729 h 2953884"/>
                  <a:gd name="connsiteX45" fmla="*/ 1408462 w 2350671"/>
                  <a:gd name="connsiteY45" fmla="*/ 948928 h 2953884"/>
                  <a:gd name="connsiteX46" fmla="*/ 1409033 w 2350671"/>
                  <a:gd name="connsiteY46" fmla="*/ 983409 h 2953884"/>
                  <a:gd name="connsiteX47" fmla="*/ 1610677 w 2350671"/>
                  <a:gd name="connsiteY47" fmla="*/ 1179433 h 2953884"/>
                  <a:gd name="connsiteX48" fmla="*/ 1880235 w 2350671"/>
                  <a:gd name="connsiteY48" fmla="*/ 1441180 h 2953884"/>
                  <a:gd name="connsiteX49" fmla="*/ 1880045 w 2350671"/>
                  <a:gd name="connsiteY49" fmla="*/ 1492806 h 2953884"/>
                  <a:gd name="connsiteX50" fmla="*/ 1699546 w 2350671"/>
                  <a:gd name="connsiteY50" fmla="*/ 1647111 h 2953884"/>
                  <a:gd name="connsiteX51" fmla="*/ 1519333 w 2350671"/>
                  <a:gd name="connsiteY51" fmla="*/ 1801892 h 2953884"/>
                  <a:gd name="connsiteX52" fmla="*/ 1465136 w 2350671"/>
                  <a:gd name="connsiteY52" fmla="*/ 1846659 h 2953884"/>
                  <a:gd name="connsiteX53" fmla="*/ 1421606 w 2350671"/>
                  <a:gd name="connsiteY53" fmla="*/ 1834467 h 2953884"/>
                  <a:gd name="connsiteX54" fmla="*/ 1333405 w 2350671"/>
                  <a:gd name="connsiteY54" fmla="*/ 1580245 h 2953884"/>
                  <a:gd name="connsiteX55" fmla="*/ 1152811 w 2350671"/>
                  <a:gd name="connsiteY55" fmla="*/ 1078659 h 2953884"/>
                  <a:gd name="connsiteX56" fmla="*/ 1134999 w 2350671"/>
                  <a:gd name="connsiteY56" fmla="*/ 1041702 h 2953884"/>
                  <a:gd name="connsiteX57" fmla="*/ 1027843 w 2350671"/>
                  <a:gd name="connsiteY57" fmla="*/ 1285732 h 2953884"/>
                  <a:gd name="connsiteX58" fmla="*/ 887063 w 2350671"/>
                  <a:gd name="connsiteY58" fmla="*/ 1607677 h 2953884"/>
                  <a:gd name="connsiteX59" fmla="*/ 717423 w 2350671"/>
                  <a:gd name="connsiteY59" fmla="*/ 1996583 h 2953884"/>
                  <a:gd name="connsiteX60" fmla="*/ 695420 w 2350671"/>
                  <a:gd name="connsiteY60" fmla="*/ 2045160 h 2953884"/>
                  <a:gd name="connsiteX61" fmla="*/ 667798 w 2350671"/>
                  <a:gd name="connsiteY61" fmla="*/ 2158794 h 2953884"/>
                  <a:gd name="connsiteX62" fmla="*/ 660178 w 2350671"/>
                  <a:gd name="connsiteY62" fmla="*/ 2279380 h 2953884"/>
                  <a:gd name="connsiteX63" fmla="*/ 643223 w 2350671"/>
                  <a:gd name="connsiteY63" fmla="*/ 2585609 h 2953884"/>
                  <a:gd name="connsiteX64" fmla="*/ 631698 w 2350671"/>
                  <a:gd name="connsiteY64" fmla="*/ 2807541 h 2953884"/>
                  <a:gd name="connsiteX65" fmla="*/ 625888 w 2350671"/>
                  <a:gd name="connsiteY65" fmla="*/ 2889456 h 2953884"/>
                  <a:gd name="connsiteX66" fmla="*/ 617887 w 2350671"/>
                  <a:gd name="connsiteY66" fmla="*/ 2909364 h 2953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350671" h="2953884">
                    <a:moveTo>
                      <a:pt x="617887" y="2909364"/>
                    </a:moveTo>
                    <a:cubicBezTo>
                      <a:pt x="618554" y="2930795"/>
                      <a:pt x="607981" y="2936605"/>
                      <a:pt x="587121" y="2937463"/>
                    </a:cubicBezTo>
                    <a:cubicBezTo>
                      <a:pt x="479965" y="2941844"/>
                      <a:pt x="372809" y="2947559"/>
                      <a:pt x="265747" y="2953750"/>
                    </a:cubicBezTo>
                    <a:cubicBezTo>
                      <a:pt x="251841" y="2954512"/>
                      <a:pt x="244030" y="2952417"/>
                      <a:pt x="243459" y="2937558"/>
                    </a:cubicBezTo>
                    <a:cubicBezTo>
                      <a:pt x="235744" y="2929176"/>
                      <a:pt x="235458" y="2918603"/>
                      <a:pt x="234696" y="2908030"/>
                    </a:cubicBezTo>
                    <a:cubicBezTo>
                      <a:pt x="224314" y="2764679"/>
                      <a:pt x="216694" y="2621137"/>
                      <a:pt x="206978" y="2477786"/>
                    </a:cubicBezTo>
                    <a:cubicBezTo>
                      <a:pt x="201073" y="2390823"/>
                      <a:pt x="195644" y="2303764"/>
                      <a:pt x="191167" y="2216610"/>
                    </a:cubicBezTo>
                    <a:cubicBezTo>
                      <a:pt x="190405" y="2202037"/>
                      <a:pt x="188404" y="2187655"/>
                      <a:pt x="187547" y="2173177"/>
                    </a:cubicBezTo>
                    <a:cubicBezTo>
                      <a:pt x="183452" y="2137458"/>
                      <a:pt x="196501" y="2108311"/>
                      <a:pt x="217170" y="2079260"/>
                    </a:cubicBezTo>
                    <a:cubicBezTo>
                      <a:pt x="340900" y="1905619"/>
                      <a:pt x="464248" y="1731502"/>
                      <a:pt x="587216" y="1557385"/>
                    </a:cubicBezTo>
                    <a:cubicBezTo>
                      <a:pt x="632174" y="1493663"/>
                      <a:pt x="677228" y="1430036"/>
                      <a:pt x="719614" y="1368885"/>
                    </a:cubicBezTo>
                    <a:cubicBezTo>
                      <a:pt x="665512" y="1415844"/>
                      <a:pt x="606171" y="1461850"/>
                      <a:pt x="548449" y="1509760"/>
                    </a:cubicBezTo>
                    <a:cubicBezTo>
                      <a:pt x="478822" y="1567482"/>
                      <a:pt x="408908" y="1624917"/>
                      <a:pt x="339280" y="1682639"/>
                    </a:cubicBezTo>
                    <a:cubicBezTo>
                      <a:pt x="327470" y="1692450"/>
                      <a:pt x="315468" y="1702070"/>
                      <a:pt x="302800" y="1710738"/>
                    </a:cubicBezTo>
                    <a:cubicBezTo>
                      <a:pt x="287084" y="1721406"/>
                      <a:pt x="279559" y="1718453"/>
                      <a:pt x="275749" y="1699975"/>
                    </a:cubicBezTo>
                    <a:cubicBezTo>
                      <a:pt x="264700" y="1647111"/>
                      <a:pt x="255270" y="1593866"/>
                      <a:pt x="245745" y="1540717"/>
                    </a:cubicBezTo>
                    <a:cubicBezTo>
                      <a:pt x="234029" y="1475756"/>
                      <a:pt x="223361" y="1410510"/>
                      <a:pt x="210407" y="1345740"/>
                    </a:cubicBezTo>
                    <a:cubicBezTo>
                      <a:pt x="205835" y="1322880"/>
                      <a:pt x="202597" y="1299639"/>
                      <a:pt x="198691" y="1276588"/>
                    </a:cubicBezTo>
                    <a:cubicBezTo>
                      <a:pt x="194501" y="1251728"/>
                      <a:pt x="202311" y="1240774"/>
                      <a:pt x="228790" y="1227915"/>
                    </a:cubicBezTo>
                    <a:cubicBezTo>
                      <a:pt x="303752" y="1191720"/>
                      <a:pt x="378523" y="1155144"/>
                      <a:pt x="452914" y="1117997"/>
                    </a:cubicBezTo>
                    <a:cubicBezTo>
                      <a:pt x="524447" y="1082278"/>
                      <a:pt x="597503" y="1049798"/>
                      <a:pt x="668750" y="1013508"/>
                    </a:cubicBezTo>
                    <a:cubicBezTo>
                      <a:pt x="681419" y="1007031"/>
                      <a:pt x="695706" y="1005983"/>
                      <a:pt x="708184" y="999411"/>
                    </a:cubicBezTo>
                    <a:cubicBezTo>
                      <a:pt x="752570" y="985409"/>
                      <a:pt x="791909" y="960834"/>
                      <a:pt x="833342" y="939784"/>
                    </a:cubicBezTo>
                    <a:cubicBezTo>
                      <a:pt x="776669" y="935498"/>
                      <a:pt x="720852" y="942070"/>
                      <a:pt x="664940" y="944832"/>
                    </a:cubicBezTo>
                    <a:cubicBezTo>
                      <a:pt x="526066" y="951690"/>
                      <a:pt x="387287" y="959501"/>
                      <a:pt x="248507" y="966930"/>
                    </a:cubicBezTo>
                    <a:cubicBezTo>
                      <a:pt x="200120" y="969502"/>
                      <a:pt x="151638" y="971883"/>
                      <a:pt x="103346" y="975408"/>
                    </a:cubicBezTo>
                    <a:cubicBezTo>
                      <a:pt x="89535" y="976360"/>
                      <a:pt x="83725" y="973979"/>
                      <a:pt x="81724" y="958453"/>
                    </a:cubicBezTo>
                    <a:cubicBezTo>
                      <a:pt x="66865" y="844058"/>
                      <a:pt x="50863" y="729853"/>
                      <a:pt x="35147" y="615648"/>
                    </a:cubicBezTo>
                    <a:cubicBezTo>
                      <a:pt x="24194" y="536591"/>
                      <a:pt x="13049" y="457533"/>
                      <a:pt x="2191" y="378381"/>
                    </a:cubicBezTo>
                    <a:cubicBezTo>
                      <a:pt x="857" y="368856"/>
                      <a:pt x="857" y="359140"/>
                      <a:pt x="0" y="345996"/>
                    </a:cubicBezTo>
                    <a:cubicBezTo>
                      <a:pt x="42481" y="360569"/>
                      <a:pt x="82963" y="374285"/>
                      <a:pt x="123349" y="388287"/>
                    </a:cubicBezTo>
                    <a:cubicBezTo>
                      <a:pt x="323279" y="457914"/>
                      <a:pt x="523208" y="527733"/>
                      <a:pt x="723138" y="597456"/>
                    </a:cubicBezTo>
                    <a:cubicBezTo>
                      <a:pt x="832485" y="635651"/>
                      <a:pt x="941832" y="674132"/>
                      <a:pt x="1051370" y="711756"/>
                    </a:cubicBezTo>
                    <a:cubicBezTo>
                      <a:pt x="1080135" y="721662"/>
                      <a:pt x="1110806" y="715947"/>
                      <a:pt x="1140523" y="717185"/>
                    </a:cubicBezTo>
                    <a:cubicBezTo>
                      <a:pt x="1216152" y="720423"/>
                      <a:pt x="1215866" y="719090"/>
                      <a:pt x="1269873" y="665845"/>
                    </a:cubicBezTo>
                    <a:cubicBezTo>
                      <a:pt x="1443418" y="494586"/>
                      <a:pt x="1617250" y="323612"/>
                      <a:pt x="1791081" y="152638"/>
                    </a:cubicBezTo>
                    <a:cubicBezTo>
                      <a:pt x="1804892" y="139113"/>
                      <a:pt x="1820989" y="127302"/>
                      <a:pt x="1832229" y="111966"/>
                    </a:cubicBezTo>
                    <a:cubicBezTo>
                      <a:pt x="1871567" y="58055"/>
                      <a:pt x="1927003" y="36147"/>
                      <a:pt x="1990249" y="25956"/>
                    </a:cubicBezTo>
                    <a:cubicBezTo>
                      <a:pt x="2025968" y="20145"/>
                      <a:pt x="2061115" y="10525"/>
                      <a:pt x="2096262" y="1572"/>
                    </a:cubicBezTo>
                    <a:cubicBezTo>
                      <a:pt x="2111311" y="-2238"/>
                      <a:pt x="2118932" y="238"/>
                      <a:pt x="2124933" y="16145"/>
                    </a:cubicBezTo>
                    <a:cubicBezTo>
                      <a:pt x="2198561" y="211217"/>
                      <a:pt x="2272856" y="406098"/>
                      <a:pt x="2347341" y="600789"/>
                    </a:cubicBezTo>
                    <a:cubicBezTo>
                      <a:pt x="2353056" y="615839"/>
                      <a:pt x="2351913" y="626507"/>
                      <a:pt x="2340007" y="638889"/>
                    </a:cubicBezTo>
                    <a:cubicBezTo>
                      <a:pt x="2295239" y="685371"/>
                      <a:pt x="2250377" y="731853"/>
                      <a:pt x="2208657" y="780907"/>
                    </a:cubicBezTo>
                    <a:cubicBezTo>
                      <a:pt x="2188655" y="804339"/>
                      <a:pt x="2162937" y="805767"/>
                      <a:pt x="2137791" y="810625"/>
                    </a:cubicBezTo>
                    <a:cubicBezTo>
                      <a:pt x="2022348" y="833295"/>
                      <a:pt x="1906619" y="854821"/>
                      <a:pt x="1790986" y="876729"/>
                    </a:cubicBezTo>
                    <a:cubicBezTo>
                      <a:pt x="1663446" y="900827"/>
                      <a:pt x="1535906" y="924925"/>
                      <a:pt x="1408462" y="948928"/>
                    </a:cubicBezTo>
                    <a:cubicBezTo>
                      <a:pt x="1392364" y="960739"/>
                      <a:pt x="1395699" y="970455"/>
                      <a:pt x="1409033" y="983409"/>
                    </a:cubicBezTo>
                    <a:cubicBezTo>
                      <a:pt x="1476375" y="1048655"/>
                      <a:pt x="1542383" y="1115235"/>
                      <a:pt x="1610677" y="1179433"/>
                    </a:cubicBezTo>
                    <a:cubicBezTo>
                      <a:pt x="1701927" y="1265254"/>
                      <a:pt x="1789748" y="1354503"/>
                      <a:pt x="1880235" y="1441180"/>
                    </a:cubicBezTo>
                    <a:cubicBezTo>
                      <a:pt x="1902143" y="1462230"/>
                      <a:pt x="1903000" y="1471755"/>
                      <a:pt x="1880045" y="1492806"/>
                    </a:cubicBezTo>
                    <a:cubicBezTo>
                      <a:pt x="1821656" y="1546336"/>
                      <a:pt x="1759458" y="1595390"/>
                      <a:pt x="1699546" y="1647111"/>
                    </a:cubicBezTo>
                    <a:cubicBezTo>
                      <a:pt x="1639634" y="1698927"/>
                      <a:pt x="1578293" y="1748933"/>
                      <a:pt x="1519333" y="1801892"/>
                    </a:cubicBezTo>
                    <a:cubicBezTo>
                      <a:pt x="1501902" y="1817513"/>
                      <a:pt x="1482947" y="1831419"/>
                      <a:pt x="1465136" y="1846659"/>
                    </a:cubicBezTo>
                    <a:cubicBezTo>
                      <a:pt x="1444752" y="1864185"/>
                      <a:pt x="1430084" y="1860090"/>
                      <a:pt x="1421606" y="1834467"/>
                    </a:cubicBezTo>
                    <a:cubicBezTo>
                      <a:pt x="1393507" y="1749314"/>
                      <a:pt x="1363218" y="1664827"/>
                      <a:pt x="1333405" y="1580245"/>
                    </a:cubicBezTo>
                    <a:cubicBezTo>
                      <a:pt x="1274445" y="1412605"/>
                      <a:pt x="1218152" y="1244013"/>
                      <a:pt x="1152811" y="1078659"/>
                    </a:cubicBezTo>
                    <a:cubicBezTo>
                      <a:pt x="1148048" y="1066657"/>
                      <a:pt x="1142524" y="1055037"/>
                      <a:pt x="1134999" y="1041702"/>
                    </a:cubicBezTo>
                    <a:cubicBezTo>
                      <a:pt x="1098614" y="1123902"/>
                      <a:pt x="1062514" y="1204579"/>
                      <a:pt x="1027843" y="1285732"/>
                    </a:cubicBezTo>
                    <a:cubicBezTo>
                      <a:pt x="981837" y="1393460"/>
                      <a:pt x="934022" y="1500330"/>
                      <a:pt x="887063" y="1607677"/>
                    </a:cubicBezTo>
                    <a:cubicBezTo>
                      <a:pt x="830389" y="1737217"/>
                      <a:pt x="773716" y="1866852"/>
                      <a:pt x="717423" y="1996583"/>
                    </a:cubicBezTo>
                    <a:cubicBezTo>
                      <a:pt x="710374" y="2012871"/>
                      <a:pt x="703802" y="2029444"/>
                      <a:pt x="695420" y="2045160"/>
                    </a:cubicBezTo>
                    <a:cubicBezTo>
                      <a:pt x="676465" y="2080689"/>
                      <a:pt x="664273" y="2117741"/>
                      <a:pt x="667798" y="2158794"/>
                    </a:cubicBezTo>
                    <a:cubicBezTo>
                      <a:pt x="665893" y="2199085"/>
                      <a:pt x="662083" y="2239185"/>
                      <a:pt x="660178" y="2279380"/>
                    </a:cubicBezTo>
                    <a:cubicBezTo>
                      <a:pt x="655320" y="2381488"/>
                      <a:pt x="648557" y="2483596"/>
                      <a:pt x="643223" y="2585609"/>
                    </a:cubicBezTo>
                    <a:cubicBezTo>
                      <a:pt x="639318" y="2659618"/>
                      <a:pt x="632270" y="2733437"/>
                      <a:pt x="631698" y="2807541"/>
                    </a:cubicBezTo>
                    <a:cubicBezTo>
                      <a:pt x="631507" y="2835069"/>
                      <a:pt x="627888" y="2862215"/>
                      <a:pt x="625888" y="2889456"/>
                    </a:cubicBezTo>
                    <a:cubicBezTo>
                      <a:pt x="625316" y="2897077"/>
                      <a:pt x="623792" y="2904125"/>
                      <a:pt x="617887" y="2909364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506">
                <a:extLst>
                  <a:ext uri="{FF2B5EF4-FFF2-40B4-BE49-F238E27FC236}">
                    <a16:creationId xmlns:a16="http://schemas.microsoft.com/office/drawing/2014/main" id="{6360F0BA-79E5-49EC-F32F-6AE1B15A4EE3}"/>
                  </a:ext>
                </a:extLst>
              </p:cNvPr>
              <p:cNvSpPr/>
              <p:nvPr/>
            </p:nvSpPr>
            <p:spPr>
              <a:xfrm>
                <a:off x="4133054" y="2759980"/>
                <a:ext cx="661795" cy="2118736"/>
              </a:xfrm>
              <a:custGeom>
                <a:avLst/>
                <a:gdLst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30195 w 516225"/>
                  <a:gd name="connsiteY4" fmla="*/ 580054 h 1662136"/>
                  <a:gd name="connsiteX5" fmla="*/ 85154 w 516225"/>
                  <a:gd name="connsiteY5" fmla="*/ 434702 h 1662136"/>
                  <a:gd name="connsiteX6" fmla="*/ 132969 w 516225"/>
                  <a:gd name="connsiteY6" fmla="*/ 318497 h 1662136"/>
                  <a:gd name="connsiteX7" fmla="*/ 171069 w 516225"/>
                  <a:gd name="connsiteY7" fmla="*/ 220580 h 1662136"/>
                  <a:gd name="connsiteX8" fmla="*/ 231172 w 516225"/>
                  <a:gd name="connsiteY8" fmla="*/ 63227 h 1662136"/>
                  <a:gd name="connsiteX9" fmla="*/ 250793 w 516225"/>
                  <a:gd name="connsiteY9" fmla="*/ 12173 h 1662136"/>
                  <a:gd name="connsiteX10" fmla="*/ 261747 w 516225"/>
                  <a:gd name="connsiteY10" fmla="*/ 362 h 1662136"/>
                  <a:gd name="connsiteX11" fmla="*/ 272701 w 516225"/>
                  <a:gd name="connsiteY11" fmla="*/ 10840 h 1662136"/>
                  <a:gd name="connsiteX12" fmla="*/ 326231 w 516225"/>
                  <a:gd name="connsiteY12" fmla="*/ 142666 h 1662136"/>
                  <a:gd name="connsiteX13" fmla="*/ 364617 w 516225"/>
                  <a:gd name="connsiteY13" fmla="*/ 237630 h 1662136"/>
                  <a:gd name="connsiteX14" fmla="*/ 433864 w 516225"/>
                  <a:gd name="connsiteY14" fmla="*/ 411937 h 1662136"/>
                  <a:gd name="connsiteX15" fmla="*/ 480060 w 516225"/>
                  <a:gd name="connsiteY15" fmla="*/ 529000 h 1662136"/>
                  <a:gd name="connsiteX16" fmla="*/ 489395 w 516225"/>
                  <a:gd name="connsiteY16" fmla="*/ 651682 h 1662136"/>
                  <a:gd name="connsiteX17" fmla="*/ 506635 w 516225"/>
                  <a:gd name="connsiteY17" fmla="*/ 1232992 h 1662136"/>
                  <a:gd name="connsiteX18" fmla="*/ 512350 w 516225"/>
                  <a:gd name="connsiteY18" fmla="*/ 1433970 h 1662136"/>
                  <a:gd name="connsiteX19" fmla="*/ 514921 w 516225"/>
                  <a:gd name="connsiteY19" fmla="*/ 1500169 h 1662136"/>
                  <a:gd name="connsiteX20" fmla="*/ 515588 w 516225"/>
                  <a:gd name="connsiteY20" fmla="*/ 1511503 h 1662136"/>
                  <a:gd name="connsiteX21" fmla="*/ 516160 w 516225"/>
                  <a:gd name="connsiteY21" fmla="*/ 1593609 h 1662136"/>
                  <a:gd name="connsiteX22" fmla="*/ 496920 w 516225"/>
                  <a:gd name="connsiteY22" fmla="*/ 1616850 h 1662136"/>
                  <a:gd name="connsiteX23" fmla="*/ 148686 w 516225"/>
                  <a:gd name="connsiteY23" fmla="*/ 1651807 h 1662136"/>
                  <a:gd name="connsiteX24" fmla="*/ 72009 w 516225"/>
                  <a:gd name="connsiteY24" fmla="*/ 1660855 h 1662136"/>
                  <a:gd name="connsiteX25" fmla="*/ 36195 w 516225"/>
                  <a:gd name="connsiteY25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30195 w 516225"/>
                  <a:gd name="connsiteY4" fmla="*/ 580054 h 1662136"/>
                  <a:gd name="connsiteX5" fmla="*/ 85154 w 516225"/>
                  <a:gd name="connsiteY5" fmla="*/ 434702 h 1662136"/>
                  <a:gd name="connsiteX6" fmla="*/ 171069 w 516225"/>
                  <a:gd name="connsiteY6" fmla="*/ 220580 h 1662136"/>
                  <a:gd name="connsiteX7" fmla="*/ 231172 w 516225"/>
                  <a:gd name="connsiteY7" fmla="*/ 63227 h 1662136"/>
                  <a:gd name="connsiteX8" fmla="*/ 250793 w 516225"/>
                  <a:gd name="connsiteY8" fmla="*/ 12173 h 1662136"/>
                  <a:gd name="connsiteX9" fmla="*/ 261747 w 516225"/>
                  <a:gd name="connsiteY9" fmla="*/ 362 h 1662136"/>
                  <a:gd name="connsiteX10" fmla="*/ 272701 w 516225"/>
                  <a:gd name="connsiteY10" fmla="*/ 10840 h 1662136"/>
                  <a:gd name="connsiteX11" fmla="*/ 326231 w 516225"/>
                  <a:gd name="connsiteY11" fmla="*/ 142666 h 1662136"/>
                  <a:gd name="connsiteX12" fmla="*/ 364617 w 516225"/>
                  <a:gd name="connsiteY12" fmla="*/ 237630 h 1662136"/>
                  <a:gd name="connsiteX13" fmla="*/ 433864 w 516225"/>
                  <a:gd name="connsiteY13" fmla="*/ 411937 h 1662136"/>
                  <a:gd name="connsiteX14" fmla="*/ 480060 w 516225"/>
                  <a:gd name="connsiteY14" fmla="*/ 529000 h 1662136"/>
                  <a:gd name="connsiteX15" fmla="*/ 489395 w 516225"/>
                  <a:gd name="connsiteY15" fmla="*/ 651682 h 1662136"/>
                  <a:gd name="connsiteX16" fmla="*/ 506635 w 516225"/>
                  <a:gd name="connsiteY16" fmla="*/ 1232992 h 1662136"/>
                  <a:gd name="connsiteX17" fmla="*/ 512350 w 516225"/>
                  <a:gd name="connsiteY17" fmla="*/ 1433970 h 1662136"/>
                  <a:gd name="connsiteX18" fmla="*/ 514921 w 516225"/>
                  <a:gd name="connsiteY18" fmla="*/ 1500169 h 1662136"/>
                  <a:gd name="connsiteX19" fmla="*/ 515588 w 516225"/>
                  <a:gd name="connsiteY19" fmla="*/ 1511503 h 1662136"/>
                  <a:gd name="connsiteX20" fmla="*/ 516160 w 516225"/>
                  <a:gd name="connsiteY20" fmla="*/ 1593609 h 1662136"/>
                  <a:gd name="connsiteX21" fmla="*/ 496920 w 516225"/>
                  <a:gd name="connsiteY21" fmla="*/ 1616850 h 1662136"/>
                  <a:gd name="connsiteX22" fmla="*/ 148686 w 516225"/>
                  <a:gd name="connsiteY22" fmla="*/ 1651807 h 1662136"/>
                  <a:gd name="connsiteX23" fmla="*/ 72009 w 516225"/>
                  <a:gd name="connsiteY23" fmla="*/ 1660855 h 1662136"/>
                  <a:gd name="connsiteX24" fmla="*/ 36195 w 516225"/>
                  <a:gd name="connsiteY24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30195 w 516225"/>
                  <a:gd name="connsiteY4" fmla="*/ 580054 h 1662136"/>
                  <a:gd name="connsiteX5" fmla="*/ 171069 w 516225"/>
                  <a:gd name="connsiteY5" fmla="*/ 220580 h 1662136"/>
                  <a:gd name="connsiteX6" fmla="*/ 231172 w 516225"/>
                  <a:gd name="connsiteY6" fmla="*/ 63227 h 1662136"/>
                  <a:gd name="connsiteX7" fmla="*/ 250793 w 516225"/>
                  <a:gd name="connsiteY7" fmla="*/ 12173 h 1662136"/>
                  <a:gd name="connsiteX8" fmla="*/ 261747 w 516225"/>
                  <a:gd name="connsiteY8" fmla="*/ 362 h 1662136"/>
                  <a:gd name="connsiteX9" fmla="*/ 272701 w 516225"/>
                  <a:gd name="connsiteY9" fmla="*/ 10840 h 1662136"/>
                  <a:gd name="connsiteX10" fmla="*/ 326231 w 516225"/>
                  <a:gd name="connsiteY10" fmla="*/ 142666 h 1662136"/>
                  <a:gd name="connsiteX11" fmla="*/ 364617 w 516225"/>
                  <a:gd name="connsiteY11" fmla="*/ 237630 h 1662136"/>
                  <a:gd name="connsiteX12" fmla="*/ 433864 w 516225"/>
                  <a:gd name="connsiteY12" fmla="*/ 411937 h 1662136"/>
                  <a:gd name="connsiteX13" fmla="*/ 480060 w 516225"/>
                  <a:gd name="connsiteY13" fmla="*/ 529000 h 1662136"/>
                  <a:gd name="connsiteX14" fmla="*/ 489395 w 516225"/>
                  <a:gd name="connsiteY14" fmla="*/ 651682 h 1662136"/>
                  <a:gd name="connsiteX15" fmla="*/ 506635 w 516225"/>
                  <a:gd name="connsiteY15" fmla="*/ 1232992 h 1662136"/>
                  <a:gd name="connsiteX16" fmla="*/ 512350 w 516225"/>
                  <a:gd name="connsiteY16" fmla="*/ 1433970 h 1662136"/>
                  <a:gd name="connsiteX17" fmla="*/ 514921 w 516225"/>
                  <a:gd name="connsiteY17" fmla="*/ 1500169 h 1662136"/>
                  <a:gd name="connsiteX18" fmla="*/ 515588 w 516225"/>
                  <a:gd name="connsiteY18" fmla="*/ 1511503 h 1662136"/>
                  <a:gd name="connsiteX19" fmla="*/ 516160 w 516225"/>
                  <a:gd name="connsiteY19" fmla="*/ 1593609 h 1662136"/>
                  <a:gd name="connsiteX20" fmla="*/ 496920 w 516225"/>
                  <a:gd name="connsiteY20" fmla="*/ 1616850 h 1662136"/>
                  <a:gd name="connsiteX21" fmla="*/ 148686 w 516225"/>
                  <a:gd name="connsiteY21" fmla="*/ 1651807 h 1662136"/>
                  <a:gd name="connsiteX22" fmla="*/ 72009 w 516225"/>
                  <a:gd name="connsiteY22" fmla="*/ 1660855 h 1662136"/>
                  <a:gd name="connsiteX23" fmla="*/ 36195 w 516225"/>
                  <a:gd name="connsiteY23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171069 w 516225"/>
                  <a:gd name="connsiteY4" fmla="*/ 220580 h 1662136"/>
                  <a:gd name="connsiteX5" fmla="*/ 231172 w 516225"/>
                  <a:gd name="connsiteY5" fmla="*/ 63227 h 1662136"/>
                  <a:gd name="connsiteX6" fmla="*/ 250793 w 516225"/>
                  <a:gd name="connsiteY6" fmla="*/ 12173 h 1662136"/>
                  <a:gd name="connsiteX7" fmla="*/ 261747 w 516225"/>
                  <a:gd name="connsiteY7" fmla="*/ 362 h 1662136"/>
                  <a:gd name="connsiteX8" fmla="*/ 272701 w 516225"/>
                  <a:gd name="connsiteY8" fmla="*/ 10840 h 1662136"/>
                  <a:gd name="connsiteX9" fmla="*/ 326231 w 516225"/>
                  <a:gd name="connsiteY9" fmla="*/ 142666 h 1662136"/>
                  <a:gd name="connsiteX10" fmla="*/ 364617 w 516225"/>
                  <a:gd name="connsiteY10" fmla="*/ 237630 h 1662136"/>
                  <a:gd name="connsiteX11" fmla="*/ 433864 w 516225"/>
                  <a:gd name="connsiteY11" fmla="*/ 411937 h 1662136"/>
                  <a:gd name="connsiteX12" fmla="*/ 480060 w 516225"/>
                  <a:gd name="connsiteY12" fmla="*/ 529000 h 1662136"/>
                  <a:gd name="connsiteX13" fmla="*/ 489395 w 516225"/>
                  <a:gd name="connsiteY13" fmla="*/ 651682 h 1662136"/>
                  <a:gd name="connsiteX14" fmla="*/ 506635 w 516225"/>
                  <a:gd name="connsiteY14" fmla="*/ 1232992 h 1662136"/>
                  <a:gd name="connsiteX15" fmla="*/ 512350 w 516225"/>
                  <a:gd name="connsiteY15" fmla="*/ 1433970 h 1662136"/>
                  <a:gd name="connsiteX16" fmla="*/ 514921 w 516225"/>
                  <a:gd name="connsiteY16" fmla="*/ 1500169 h 1662136"/>
                  <a:gd name="connsiteX17" fmla="*/ 515588 w 516225"/>
                  <a:gd name="connsiteY17" fmla="*/ 1511503 h 1662136"/>
                  <a:gd name="connsiteX18" fmla="*/ 516160 w 516225"/>
                  <a:gd name="connsiteY18" fmla="*/ 1593609 h 1662136"/>
                  <a:gd name="connsiteX19" fmla="*/ 496920 w 516225"/>
                  <a:gd name="connsiteY19" fmla="*/ 1616850 h 1662136"/>
                  <a:gd name="connsiteX20" fmla="*/ 148686 w 516225"/>
                  <a:gd name="connsiteY20" fmla="*/ 1651807 h 1662136"/>
                  <a:gd name="connsiteX21" fmla="*/ 72009 w 516225"/>
                  <a:gd name="connsiteY21" fmla="*/ 1660855 h 1662136"/>
                  <a:gd name="connsiteX22" fmla="*/ 36195 w 516225"/>
                  <a:gd name="connsiteY22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31172 w 516225"/>
                  <a:gd name="connsiteY4" fmla="*/ 63227 h 1662136"/>
                  <a:gd name="connsiteX5" fmla="*/ 250793 w 516225"/>
                  <a:gd name="connsiteY5" fmla="*/ 12173 h 1662136"/>
                  <a:gd name="connsiteX6" fmla="*/ 261747 w 516225"/>
                  <a:gd name="connsiteY6" fmla="*/ 362 h 1662136"/>
                  <a:gd name="connsiteX7" fmla="*/ 272701 w 516225"/>
                  <a:gd name="connsiteY7" fmla="*/ 10840 h 1662136"/>
                  <a:gd name="connsiteX8" fmla="*/ 326231 w 516225"/>
                  <a:gd name="connsiteY8" fmla="*/ 142666 h 1662136"/>
                  <a:gd name="connsiteX9" fmla="*/ 364617 w 516225"/>
                  <a:gd name="connsiteY9" fmla="*/ 237630 h 1662136"/>
                  <a:gd name="connsiteX10" fmla="*/ 433864 w 516225"/>
                  <a:gd name="connsiteY10" fmla="*/ 411937 h 1662136"/>
                  <a:gd name="connsiteX11" fmla="*/ 480060 w 516225"/>
                  <a:gd name="connsiteY11" fmla="*/ 529000 h 1662136"/>
                  <a:gd name="connsiteX12" fmla="*/ 489395 w 516225"/>
                  <a:gd name="connsiteY12" fmla="*/ 651682 h 1662136"/>
                  <a:gd name="connsiteX13" fmla="*/ 506635 w 516225"/>
                  <a:gd name="connsiteY13" fmla="*/ 1232992 h 1662136"/>
                  <a:gd name="connsiteX14" fmla="*/ 512350 w 516225"/>
                  <a:gd name="connsiteY14" fmla="*/ 1433970 h 1662136"/>
                  <a:gd name="connsiteX15" fmla="*/ 514921 w 516225"/>
                  <a:gd name="connsiteY15" fmla="*/ 1500169 h 1662136"/>
                  <a:gd name="connsiteX16" fmla="*/ 515588 w 516225"/>
                  <a:gd name="connsiteY16" fmla="*/ 1511503 h 1662136"/>
                  <a:gd name="connsiteX17" fmla="*/ 516160 w 516225"/>
                  <a:gd name="connsiteY17" fmla="*/ 1593609 h 1662136"/>
                  <a:gd name="connsiteX18" fmla="*/ 496920 w 516225"/>
                  <a:gd name="connsiteY18" fmla="*/ 1616850 h 1662136"/>
                  <a:gd name="connsiteX19" fmla="*/ 148686 w 516225"/>
                  <a:gd name="connsiteY19" fmla="*/ 1651807 h 1662136"/>
                  <a:gd name="connsiteX20" fmla="*/ 72009 w 516225"/>
                  <a:gd name="connsiteY20" fmla="*/ 1660855 h 1662136"/>
                  <a:gd name="connsiteX21" fmla="*/ 36195 w 516225"/>
                  <a:gd name="connsiteY21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326231 w 516225"/>
                  <a:gd name="connsiteY7" fmla="*/ 142666 h 1662136"/>
                  <a:gd name="connsiteX8" fmla="*/ 364617 w 516225"/>
                  <a:gd name="connsiteY8" fmla="*/ 237630 h 1662136"/>
                  <a:gd name="connsiteX9" fmla="*/ 433864 w 516225"/>
                  <a:gd name="connsiteY9" fmla="*/ 411937 h 1662136"/>
                  <a:gd name="connsiteX10" fmla="*/ 480060 w 516225"/>
                  <a:gd name="connsiteY10" fmla="*/ 529000 h 1662136"/>
                  <a:gd name="connsiteX11" fmla="*/ 489395 w 516225"/>
                  <a:gd name="connsiteY11" fmla="*/ 651682 h 1662136"/>
                  <a:gd name="connsiteX12" fmla="*/ 506635 w 516225"/>
                  <a:gd name="connsiteY12" fmla="*/ 1232992 h 1662136"/>
                  <a:gd name="connsiteX13" fmla="*/ 512350 w 516225"/>
                  <a:gd name="connsiteY13" fmla="*/ 1433970 h 1662136"/>
                  <a:gd name="connsiteX14" fmla="*/ 514921 w 516225"/>
                  <a:gd name="connsiteY14" fmla="*/ 1500169 h 1662136"/>
                  <a:gd name="connsiteX15" fmla="*/ 515588 w 516225"/>
                  <a:gd name="connsiteY15" fmla="*/ 1511503 h 1662136"/>
                  <a:gd name="connsiteX16" fmla="*/ 516160 w 516225"/>
                  <a:gd name="connsiteY16" fmla="*/ 1593609 h 1662136"/>
                  <a:gd name="connsiteX17" fmla="*/ 496920 w 516225"/>
                  <a:gd name="connsiteY17" fmla="*/ 1616850 h 1662136"/>
                  <a:gd name="connsiteX18" fmla="*/ 148686 w 516225"/>
                  <a:gd name="connsiteY18" fmla="*/ 1651807 h 1662136"/>
                  <a:gd name="connsiteX19" fmla="*/ 72009 w 516225"/>
                  <a:gd name="connsiteY19" fmla="*/ 1660855 h 1662136"/>
                  <a:gd name="connsiteX20" fmla="*/ 36195 w 516225"/>
                  <a:gd name="connsiteY20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326231 w 516225"/>
                  <a:gd name="connsiteY7" fmla="*/ 142666 h 1662136"/>
                  <a:gd name="connsiteX8" fmla="*/ 433864 w 516225"/>
                  <a:gd name="connsiteY8" fmla="*/ 411937 h 1662136"/>
                  <a:gd name="connsiteX9" fmla="*/ 480060 w 516225"/>
                  <a:gd name="connsiteY9" fmla="*/ 529000 h 1662136"/>
                  <a:gd name="connsiteX10" fmla="*/ 489395 w 516225"/>
                  <a:gd name="connsiteY10" fmla="*/ 651682 h 1662136"/>
                  <a:gd name="connsiteX11" fmla="*/ 506635 w 516225"/>
                  <a:gd name="connsiteY11" fmla="*/ 1232992 h 1662136"/>
                  <a:gd name="connsiteX12" fmla="*/ 512350 w 516225"/>
                  <a:gd name="connsiteY12" fmla="*/ 1433970 h 1662136"/>
                  <a:gd name="connsiteX13" fmla="*/ 514921 w 516225"/>
                  <a:gd name="connsiteY13" fmla="*/ 1500169 h 1662136"/>
                  <a:gd name="connsiteX14" fmla="*/ 515588 w 516225"/>
                  <a:gd name="connsiteY14" fmla="*/ 1511503 h 1662136"/>
                  <a:gd name="connsiteX15" fmla="*/ 516160 w 516225"/>
                  <a:gd name="connsiteY15" fmla="*/ 1593609 h 1662136"/>
                  <a:gd name="connsiteX16" fmla="*/ 496920 w 516225"/>
                  <a:gd name="connsiteY16" fmla="*/ 1616850 h 1662136"/>
                  <a:gd name="connsiteX17" fmla="*/ 148686 w 516225"/>
                  <a:gd name="connsiteY17" fmla="*/ 1651807 h 1662136"/>
                  <a:gd name="connsiteX18" fmla="*/ 72009 w 516225"/>
                  <a:gd name="connsiteY18" fmla="*/ 1660855 h 1662136"/>
                  <a:gd name="connsiteX19" fmla="*/ 36195 w 516225"/>
                  <a:gd name="connsiteY19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33864 w 516225"/>
                  <a:gd name="connsiteY7" fmla="*/ 411937 h 1662136"/>
                  <a:gd name="connsiteX8" fmla="*/ 480060 w 516225"/>
                  <a:gd name="connsiteY8" fmla="*/ 529000 h 1662136"/>
                  <a:gd name="connsiteX9" fmla="*/ 489395 w 516225"/>
                  <a:gd name="connsiteY9" fmla="*/ 651682 h 1662136"/>
                  <a:gd name="connsiteX10" fmla="*/ 506635 w 516225"/>
                  <a:gd name="connsiteY10" fmla="*/ 1232992 h 1662136"/>
                  <a:gd name="connsiteX11" fmla="*/ 512350 w 516225"/>
                  <a:gd name="connsiteY11" fmla="*/ 1433970 h 1662136"/>
                  <a:gd name="connsiteX12" fmla="*/ 514921 w 516225"/>
                  <a:gd name="connsiteY12" fmla="*/ 1500169 h 1662136"/>
                  <a:gd name="connsiteX13" fmla="*/ 515588 w 516225"/>
                  <a:gd name="connsiteY13" fmla="*/ 1511503 h 1662136"/>
                  <a:gd name="connsiteX14" fmla="*/ 516160 w 516225"/>
                  <a:gd name="connsiteY14" fmla="*/ 1593609 h 1662136"/>
                  <a:gd name="connsiteX15" fmla="*/ 496920 w 516225"/>
                  <a:gd name="connsiteY15" fmla="*/ 1616850 h 1662136"/>
                  <a:gd name="connsiteX16" fmla="*/ 148686 w 516225"/>
                  <a:gd name="connsiteY16" fmla="*/ 1651807 h 1662136"/>
                  <a:gd name="connsiteX17" fmla="*/ 72009 w 516225"/>
                  <a:gd name="connsiteY17" fmla="*/ 1660855 h 1662136"/>
                  <a:gd name="connsiteX18" fmla="*/ 36195 w 516225"/>
                  <a:gd name="connsiteY18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489395 w 516225"/>
                  <a:gd name="connsiteY8" fmla="*/ 651682 h 1662136"/>
                  <a:gd name="connsiteX9" fmla="*/ 506635 w 516225"/>
                  <a:gd name="connsiteY9" fmla="*/ 1232992 h 1662136"/>
                  <a:gd name="connsiteX10" fmla="*/ 512350 w 516225"/>
                  <a:gd name="connsiteY10" fmla="*/ 1433970 h 1662136"/>
                  <a:gd name="connsiteX11" fmla="*/ 514921 w 516225"/>
                  <a:gd name="connsiteY11" fmla="*/ 1500169 h 1662136"/>
                  <a:gd name="connsiteX12" fmla="*/ 515588 w 516225"/>
                  <a:gd name="connsiteY12" fmla="*/ 1511503 h 1662136"/>
                  <a:gd name="connsiteX13" fmla="*/ 516160 w 516225"/>
                  <a:gd name="connsiteY13" fmla="*/ 1593609 h 1662136"/>
                  <a:gd name="connsiteX14" fmla="*/ 496920 w 516225"/>
                  <a:gd name="connsiteY14" fmla="*/ 1616850 h 1662136"/>
                  <a:gd name="connsiteX15" fmla="*/ 148686 w 516225"/>
                  <a:gd name="connsiteY15" fmla="*/ 1651807 h 1662136"/>
                  <a:gd name="connsiteX16" fmla="*/ 72009 w 516225"/>
                  <a:gd name="connsiteY16" fmla="*/ 1660855 h 1662136"/>
                  <a:gd name="connsiteX17" fmla="*/ 36195 w 516225"/>
                  <a:gd name="connsiteY17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506635 w 516225"/>
                  <a:gd name="connsiteY8" fmla="*/ 1232992 h 1662136"/>
                  <a:gd name="connsiteX9" fmla="*/ 512350 w 516225"/>
                  <a:gd name="connsiteY9" fmla="*/ 1433970 h 1662136"/>
                  <a:gd name="connsiteX10" fmla="*/ 514921 w 516225"/>
                  <a:gd name="connsiteY10" fmla="*/ 1500169 h 1662136"/>
                  <a:gd name="connsiteX11" fmla="*/ 515588 w 516225"/>
                  <a:gd name="connsiteY11" fmla="*/ 1511503 h 1662136"/>
                  <a:gd name="connsiteX12" fmla="*/ 516160 w 516225"/>
                  <a:gd name="connsiteY12" fmla="*/ 1593609 h 1662136"/>
                  <a:gd name="connsiteX13" fmla="*/ 496920 w 516225"/>
                  <a:gd name="connsiteY13" fmla="*/ 1616850 h 1662136"/>
                  <a:gd name="connsiteX14" fmla="*/ 148686 w 516225"/>
                  <a:gd name="connsiteY14" fmla="*/ 1651807 h 1662136"/>
                  <a:gd name="connsiteX15" fmla="*/ 72009 w 516225"/>
                  <a:gd name="connsiteY15" fmla="*/ 1660855 h 1662136"/>
                  <a:gd name="connsiteX16" fmla="*/ 36195 w 516225"/>
                  <a:gd name="connsiteY16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512350 w 516225"/>
                  <a:gd name="connsiteY8" fmla="*/ 1433970 h 1662136"/>
                  <a:gd name="connsiteX9" fmla="*/ 514921 w 516225"/>
                  <a:gd name="connsiteY9" fmla="*/ 1500169 h 1662136"/>
                  <a:gd name="connsiteX10" fmla="*/ 515588 w 516225"/>
                  <a:gd name="connsiteY10" fmla="*/ 1511503 h 1662136"/>
                  <a:gd name="connsiteX11" fmla="*/ 516160 w 516225"/>
                  <a:gd name="connsiteY11" fmla="*/ 1593609 h 1662136"/>
                  <a:gd name="connsiteX12" fmla="*/ 496920 w 516225"/>
                  <a:gd name="connsiteY12" fmla="*/ 1616850 h 1662136"/>
                  <a:gd name="connsiteX13" fmla="*/ 148686 w 516225"/>
                  <a:gd name="connsiteY13" fmla="*/ 1651807 h 1662136"/>
                  <a:gd name="connsiteX14" fmla="*/ 72009 w 516225"/>
                  <a:gd name="connsiteY14" fmla="*/ 1660855 h 1662136"/>
                  <a:gd name="connsiteX15" fmla="*/ 36195 w 516225"/>
                  <a:gd name="connsiteY15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514921 w 516225"/>
                  <a:gd name="connsiteY8" fmla="*/ 1500169 h 1662136"/>
                  <a:gd name="connsiteX9" fmla="*/ 515588 w 516225"/>
                  <a:gd name="connsiteY9" fmla="*/ 1511503 h 1662136"/>
                  <a:gd name="connsiteX10" fmla="*/ 516160 w 516225"/>
                  <a:gd name="connsiteY10" fmla="*/ 1593609 h 1662136"/>
                  <a:gd name="connsiteX11" fmla="*/ 496920 w 516225"/>
                  <a:gd name="connsiteY11" fmla="*/ 1616850 h 1662136"/>
                  <a:gd name="connsiteX12" fmla="*/ 148686 w 516225"/>
                  <a:gd name="connsiteY12" fmla="*/ 1651807 h 1662136"/>
                  <a:gd name="connsiteX13" fmla="*/ 72009 w 516225"/>
                  <a:gd name="connsiteY13" fmla="*/ 1660855 h 1662136"/>
                  <a:gd name="connsiteX14" fmla="*/ 36195 w 516225"/>
                  <a:gd name="connsiteY14" fmla="*/ 1636090 h 1662136"/>
                  <a:gd name="connsiteX0" fmla="*/ 36195 w 518924"/>
                  <a:gd name="connsiteY0" fmla="*/ 1636090 h 1662136"/>
                  <a:gd name="connsiteX1" fmla="*/ 18288 w 518924"/>
                  <a:gd name="connsiteY1" fmla="*/ 1142219 h 1662136"/>
                  <a:gd name="connsiteX2" fmla="*/ 5334 w 518924"/>
                  <a:gd name="connsiteY2" fmla="*/ 800938 h 1662136"/>
                  <a:gd name="connsiteX3" fmla="*/ 0 w 518924"/>
                  <a:gd name="connsiteY3" fmla="*/ 679876 h 1662136"/>
                  <a:gd name="connsiteX4" fmla="*/ 250793 w 518924"/>
                  <a:gd name="connsiteY4" fmla="*/ 12173 h 1662136"/>
                  <a:gd name="connsiteX5" fmla="*/ 261747 w 518924"/>
                  <a:gd name="connsiteY5" fmla="*/ 362 h 1662136"/>
                  <a:gd name="connsiteX6" fmla="*/ 272701 w 518924"/>
                  <a:gd name="connsiteY6" fmla="*/ 10840 h 1662136"/>
                  <a:gd name="connsiteX7" fmla="*/ 480060 w 518924"/>
                  <a:gd name="connsiteY7" fmla="*/ 529000 h 1662136"/>
                  <a:gd name="connsiteX8" fmla="*/ 514921 w 518924"/>
                  <a:gd name="connsiteY8" fmla="*/ 1500169 h 1662136"/>
                  <a:gd name="connsiteX9" fmla="*/ 516160 w 518924"/>
                  <a:gd name="connsiteY9" fmla="*/ 1593609 h 1662136"/>
                  <a:gd name="connsiteX10" fmla="*/ 496920 w 518924"/>
                  <a:gd name="connsiteY10" fmla="*/ 1616850 h 1662136"/>
                  <a:gd name="connsiteX11" fmla="*/ 148686 w 518924"/>
                  <a:gd name="connsiteY11" fmla="*/ 1651807 h 1662136"/>
                  <a:gd name="connsiteX12" fmla="*/ 72009 w 518924"/>
                  <a:gd name="connsiteY12" fmla="*/ 1660855 h 1662136"/>
                  <a:gd name="connsiteX13" fmla="*/ 36195 w 518924"/>
                  <a:gd name="connsiteY13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516160 w 516225"/>
                  <a:gd name="connsiteY8" fmla="*/ 1593609 h 1662136"/>
                  <a:gd name="connsiteX9" fmla="*/ 496920 w 516225"/>
                  <a:gd name="connsiteY9" fmla="*/ 1616850 h 1662136"/>
                  <a:gd name="connsiteX10" fmla="*/ 148686 w 516225"/>
                  <a:gd name="connsiteY10" fmla="*/ 1651807 h 1662136"/>
                  <a:gd name="connsiteX11" fmla="*/ 72009 w 516225"/>
                  <a:gd name="connsiteY11" fmla="*/ 1660855 h 1662136"/>
                  <a:gd name="connsiteX12" fmla="*/ 36195 w 516225"/>
                  <a:gd name="connsiteY12" fmla="*/ 1636090 h 1662136"/>
                  <a:gd name="connsiteX0" fmla="*/ 36195 w 516225"/>
                  <a:gd name="connsiteY0" fmla="*/ 1636090 h 1662136"/>
                  <a:gd name="connsiteX1" fmla="*/ 18288 w 516225"/>
                  <a:gd name="connsiteY1" fmla="*/ 1142219 h 1662136"/>
                  <a:gd name="connsiteX2" fmla="*/ 5334 w 516225"/>
                  <a:gd name="connsiteY2" fmla="*/ 800938 h 1662136"/>
                  <a:gd name="connsiteX3" fmla="*/ 0 w 516225"/>
                  <a:gd name="connsiteY3" fmla="*/ 679876 h 1662136"/>
                  <a:gd name="connsiteX4" fmla="*/ 250793 w 516225"/>
                  <a:gd name="connsiteY4" fmla="*/ 12173 h 1662136"/>
                  <a:gd name="connsiteX5" fmla="*/ 261747 w 516225"/>
                  <a:gd name="connsiteY5" fmla="*/ 362 h 1662136"/>
                  <a:gd name="connsiteX6" fmla="*/ 272701 w 516225"/>
                  <a:gd name="connsiteY6" fmla="*/ 10840 h 1662136"/>
                  <a:gd name="connsiteX7" fmla="*/ 480060 w 516225"/>
                  <a:gd name="connsiteY7" fmla="*/ 529000 h 1662136"/>
                  <a:gd name="connsiteX8" fmla="*/ 516160 w 516225"/>
                  <a:gd name="connsiteY8" fmla="*/ 1593609 h 1662136"/>
                  <a:gd name="connsiteX9" fmla="*/ 496920 w 516225"/>
                  <a:gd name="connsiteY9" fmla="*/ 1616850 h 1662136"/>
                  <a:gd name="connsiteX10" fmla="*/ 72009 w 516225"/>
                  <a:gd name="connsiteY10" fmla="*/ 1660855 h 1662136"/>
                  <a:gd name="connsiteX11" fmla="*/ 36195 w 516225"/>
                  <a:gd name="connsiteY11" fmla="*/ 1636090 h 1662136"/>
                  <a:gd name="connsiteX0" fmla="*/ 36195 w 516225"/>
                  <a:gd name="connsiteY0" fmla="*/ 1636090 h 1662136"/>
                  <a:gd name="connsiteX1" fmla="*/ 5334 w 516225"/>
                  <a:gd name="connsiteY1" fmla="*/ 800938 h 1662136"/>
                  <a:gd name="connsiteX2" fmla="*/ 0 w 516225"/>
                  <a:gd name="connsiteY2" fmla="*/ 679876 h 1662136"/>
                  <a:gd name="connsiteX3" fmla="*/ 250793 w 516225"/>
                  <a:gd name="connsiteY3" fmla="*/ 12173 h 1662136"/>
                  <a:gd name="connsiteX4" fmla="*/ 261747 w 516225"/>
                  <a:gd name="connsiteY4" fmla="*/ 362 h 1662136"/>
                  <a:gd name="connsiteX5" fmla="*/ 272701 w 516225"/>
                  <a:gd name="connsiteY5" fmla="*/ 10840 h 1662136"/>
                  <a:gd name="connsiteX6" fmla="*/ 480060 w 516225"/>
                  <a:gd name="connsiteY6" fmla="*/ 529000 h 1662136"/>
                  <a:gd name="connsiteX7" fmla="*/ 516160 w 516225"/>
                  <a:gd name="connsiteY7" fmla="*/ 1593609 h 1662136"/>
                  <a:gd name="connsiteX8" fmla="*/ 496920 w 516225"/>
                  <a:gd name="connsiteY8" fmla="*/ 1616850 h 1662136"/>
                  <a:gd name="connsiteX9" fmla="*/ 72009 w 516225"/>
                  <a:gd name="connsiteY9" fmla="*/ 1660855 h 1662136"/>
                  <a:gd name="connsiteX10" fmla="*/ 36195 w 516225"/>
                  <a:gd name="connsiteY10" fmla="*/ 1636090 h 1662136"/>
                  <a:gd name="connsiteX0" fmla="*/ 47435 w 527465"/>
                  <a:gd name="connsiteY0" fmla="*/ 1636090 h 1662136"/>
                  <a:gd name="connsiteX1" fmla="*/ 11240 w 527465"/>
                  <a:gd name="connsiteY1" fmla="*/ 679876 h 1662136"/>
                  <a:gd name="connsiteX2" fmla="*/ 262033 w 527465"/>
                  <a:gd name="connsiteY2" fmla="*/ 12173 h 1662136"/>
                  <a:gd name="connsiteX3" fmla="*/ 272987 w 527465"/>
                  <a:gd name="connsiteY3" fmla="*/ 362 h 1662136"/>
                  <a:gd name="connsiteX4" fmla="*/ 283941 w 527465"/>
                  <a:gd name="connsiteY4" fmla="*/ 10840 h 1662136"/>
                  <a:gd name="connsiteX5" fmla="*/ 491300 w 527465"/>
                  <a:gd name="connsiteY5" fmla="*/ 529000 h 1662136"/>
                  <a:gd name="connsiteX6" fmla="*/ 527400 w 527465"/>
                  <a:gd name="connsiteY6" fmla="*/ 1593609 h 1662136"/>
                  <a:gd name="connsiteX7" fmla="*/ 508160 w 527465"/>
                  <a:gd name="connsiteY7" fmla="*/ 1616850 h 1662136"/>
                  <a:gd name="connsiteX8" fmla="*/ 83249 w 527465"/>
                  <a:gd name="connsiteY8" fmla="*/ 1660855 h 1662136"/>
                  <a:gd name="connsiteX9" fmla="*/ 47435 w 527465"/>
                  <a:gd name="connsiteY9" fmla="*/ 1636090 h 1662136"/>
                  <a:gd name="connsiteX0" fmla="*/ 36195 w 516225"/>
                  <a:gd name="connsiteY0" fmla="*/ 1636090 h 1662136"/>
                  <a:gd name="connsiteX1" fmla="*/ 0 w 516225"/>
                  <a:gd name="connsiteY1" fmla="*/ 679876 h 1662136"/>
                  <a:gd name="connsiteX2" fmla="*/ 250793 w 516225"/>
                  <a:gd name="connsiteY2" fmla="*/ 12173 h 1662136"/>
                  <a:gd name="connsiteX3" fmla="*/ 261747 w 516225"/>
                  <a:gd name="connsiteY3" fmla="*/ 362 h 1662136"/>
                  <a:gd name="connsiteX4" fmla="*/ 272701 w 516225"/>
                  <a:gd name="connsiteY4" fmla="*/ 10840 h 1662136"/>
                  <a:gd name="connsiteX5" fmla="*/ 480060 w 516225"/>
                  <a:gd name="connsiteY5" fmla="*/ 529000 h 1662136"/>
                  <a:gd name="connsiteX6" fmla="*/ 516160 w 516225"/>
                  <a:gd name="connsiteY6" fmla="*/ 1593609 h 1662136"/>
                  <a:gd name="connsiteX7" fmla="*/ 496920 w 516225"/>
                  <a:gd name="connsiteY7" fmla="*/ 1616850 h 1662136"/>
                  <a:gd name="connsiteX8" fmla="*/ 72009 w 516225"/>
                  <a:gd name="connsiteY8" fmla="*/ 1660855 h 1662136"/>
                  <a:gd name="connsiteX9" fmla="*/ 36195 w 516225"/>
                  <a:gd name="connsiteY9" fmla="*/ 1636090 h 1662136"/>
                  <a:gd name="connsiteX0" fmla="*/ 36195 w 516225"/>
                  <a:gd name="connsiteY0" fmla="*/ 1636090 h 1662136"/>
                  <a:gd name="connsiteX1" fmla="*/ 0 w 516225"/>
                  <a:gd name="connsiteY1" fmla="*/ 679876 h 1662136"/>
                  <a:gd name="connsiteX2" fmla="*/ 250793 w 516225"/>
                  <a:gd name="connsiteY2" fmla="*/ 12173 h 1662136"/>
                  <a:gd name="connsiteX3" fmla="*/ 261747 w 516225"/>
                  <a:gd name="connsiteY3" fmla="*/ 362 h 1662136"/>
                  <a:gd name="connsiteX4" fmla="*/ 272701 w 516225"/>
                  <a:gd name="connsiteY4" fmla="*/ 10840 h 1662136"/>
                  <a:gd name="connsiteX5" fmla="*/ 480060 w 516225"/>
                  <a:gd name="connsiteY5" fmla="*/ 529000 h 1662136"/>
                  <a:gd name="connsiteX6" fmla="*/ 516160 w 516225"/>
                  <a:gd name="connsiteY6" fmla="*/ 1593609 h 1662136"/>
                  <a:gd name="connsiteX7" fmla="*/ 496920 w 516225"/>
                  <a:gd name="connsiteY7" fmla="*/ 1616850 h 1662136"/>
                  <a:gd name="connsiteX8" fmla="*/ 72009 w 516225"/>
                  <a:gd name="connsiteY8" fmla="*/ 1660855 h 1662136"/>
                  <a:gd name="connsiteX9" fmla="*/ 36195 w 516225"/>
                  <a:gd name="connsiteY9" fmla="*/ 1636090 h 1662136"/>
                  <a:gd name="connsiteX0" fmla="*/ 36195 w 516225"/>
                  <a:gd name="connsiteY0" fmla="*/ 1636090 h 1662136"/>
                  <a:gd name="connsiteX1" fmla="*/ 0 w 516225"/>
                  <a:gd name="connsiteY1" fmla="*/ 679876 h 1662136"/>
                  <a:gd name="connsiteX2" fmla="*/ 250793 w 516225"/>
                  <a:gd name="connsiteY2" fmla="*/ 12173 h 1662136"/>
                  <a:gd name="connsiteX3" fmla="*/ 261747 w 516225"/>
                  <a:gd name="connsiteY3" fmla="*/ 362 h 1662136"/>
                  <a:gd name="connsiteX4" fmla="*/ 272701 w 516225"/>
                  <a:gd name="connsiteY4" fmla="*/ 10840 h 1662136"/>
                  <a:gd name="connsiteX5" fmla="*/ 480060 w 516225"/>
                  <a:gd name="connsiteY5" fmla="*/ 529000 h 1662136"/>
                  <a:gd name="connsiteX6" fmla="*/ 516160 w 516225"/>
                  <a:gd name="connsiteY6" fmla="*/ 1593609 h 1662136"/>
                  <a:gd name="connsiteX7" fmla="*/ 496920 w 516225"/>
                  <a:gd name="connsiteY7" fmla="*/ 1629787 h 1662136"/>
                  <a:gd name="connsiteX8" fmla="*/ 72009 w 516225"/>
                  <a:gd name="connsiteY8" fmla="*/ 1660855 h 1662136"/>
                  <a:gd name="connsiteX9" fmla="*/ 36195 w 516225"/>
                  <a:gd name="connsiteY9" fmla="*/ 1636090 h 1662136"/>
                  <a:gd name="connsiteX0" fmla="*/ 36195 w 536022"/>
                  <a:gd name="connsiteY0" fmla="*/ 1636090 h 1658579"/>
                  <a:gd name="connsiteX1" fmla="*/ 0 w 536022"/>
                  <a:gd name="connsiteY1" fmla="*/ 679876 h 1658579"/>
                  <a:gd name="connsiteX2" fmla="*/ 250793 w 536022"/>
                  <a:gd name="connsiteY2" fmla="*/ 12173 h 1658579"/>
                  <a:gd name="connsiteX3" fmla="*/ 261747 w 536022"/>
                  <a:gd name="connsiteY3" fmla="*/ 362 h 1658579"/>
                  <a:gd name="connsiteX4" fmla="*/ 272701 w 536022"/>
                  <a:gd name="connsiteY4" fmla="*/ 10840 h 1658579"/>
                  <a:gd name="connsiteX5" fmla="*/ 480060 w 536022"/>
                  <a:gd name="connsiteY5" fmla="*/ 529000 h 1658579"/>
                  <a:gd name="connsiteX6" fmla="*/ 516160 w 536022"/>
                  <a:gd name="connsiteY6" fmla="*/ 1593609 h 1658579"/>
                  <a:gd name="connsiteX7" fmla="*/ 496920 w 536022"/>
                  <a:gd name="connsiteY7" fmla="*/ 1629787 h 1658579"/>
                  <a:gd name="connsiteX8" fmla="*/ 69853 w 536022"/>
                  <a:gd name="connsiteY8" fmla="*/ 1656543 h 1658579"/>
                  <a:gd name="connsiteX9" fmla="*/ 36195 w 536022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79876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29000 h 1658579"/>
                  <a:gd name="connsiteX6" fmla="*/ 516160 w 518058"/>
                  <a:gd name="connsiteY6" fmla="*/ 1593609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79876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29000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598797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29000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598797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29000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15013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29000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15013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17417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15013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0060 w 518058"/>
                  <a:gd name="connsiteY5" fmla="*/ 517417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  <a:gd name="connsiteX0" fmla="*/ 36195 w 518058"/>
                  <a:gd name="connsiteY0" fmla="*/ 1636090 h 1658579"/>
                  <a:gd name="connsiteX1" fmla="*/ 0 w 518058"/>
                  <a:gd name="connsiteY1" fmla="*/ 615013 h 1658579"/>
                  <a:gd name="connsiteX2" fmla="*/ 250793 w 518058"/>
                  <a:gd name="connsiteY2" fmla="*/ 12173 h 1658579"/>
                  <a:gd name="connsiteX3" fmla="*/ 261747 w 518058"/>
                  <a:gd name="connsiteY3" fmla="*/ 362 h 1658579"/>
                  <a:gd name="connsiteX4" fmla="*/ 272701 w 518058"/>
                  <a:gd name="connsiteY4" fmla="*/ 10840 h 1658579"/>
                  <a:gd name="connsiteX5" fmla="*/ 484693 w 518058"/>
                  <a:gd name="connsiteY5" fmla="*/ 505834 h 1658579"/>
                  <a:gd name="connsiteX6" fmla="*/ 516160 w 518058"/>
                  <a:gd name="connsiteY6" fmla="*/ 1600078 h 1658579"/>
                  <a:gd name="connsiteX7" fmla="*/ 496920 w 518058"/>
                  <a:gd name="connsiteY7" fmla="*/ 1629787 h 1658579"/>
                  <a:gd name="connsiteX8" fmla="*/ 69853 w 518058"/>
                  <a:gd name="connsiteY8" fmla="*/ 1656543 h 1658579"/>
                  <a:gd name="connsiteX9" fmla="*/ 36195 w 518058"/>
                  <a:gd name="connsiteY9" fmla="*/ 1636090 h 165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18058" h="1658579">
                    <a:moveTo>
                      <a:pt x="36195" y="1636090"/>
                    </a:moveTo>
                    <a:cubicBezTo>
                      <a:pt x="24194" y="1472594"/>
                      <a:pt x="15979" y="918006"/>
                      <a:pt x="0" y="615013"/>
                    </a:cubicBezTo>
                    <a:cubicBezTo>
                      <a:pt x="57125" y="483552"/>
                      <a:pt x="207169" y="125425"/>
                      <a:pt x="250793" y="12173"/>
                    </a:cubicBezTo>
                    <a:cubicBezTo>
                      <a:pt x="251174" y="7792"/>
                      <a:pt x="257175" y="1791"/>
                      <a:pt x="261747" y="362"/>
                    </a:cubicBezTo>
                    <a:cubicBezTo>
                      <a:pt x="268605" y="-1829"/>
                      <a:pt x="270796" y="6458"/>
                      <a:pt x="272701" y="10840"/>
                    </a:cubicBezTo>
                    <a:cubicBezTo>
                      <a:pt x="309087" y="98946"/>
                      <a:pt x="441627" y="405977"/>
                      <a:pt x="484693" y="505834"/>
                    </a:cubicBezTo>
                    <a:cubicBezTo>
                      <a:pt x="503709" y="804126"/>
                      <a:pt x="513350" y="1418770"/>
                      <a:pt x="516160" y="1600078"/>
                    </a:cubicBezTo>
                    <a:cubicBezTo>
                      <a:pt x="516827" y="1615032"/>
                      <a:pt x="526027" y="1636547"/>
                      <a:pt x="496920" y="1629787"/>
                    </a:cubicBezTo>
                    <a:cubicBezTo>
                      <a:pt x="422536" y="1640276"/>
                      <a:pt x="212209" y="1647624"/>
                      <a:pt x="69853" y="1656543"/>
                    </a:cubicBezTo>
                    <a:cubicBezTo>
                      <a:pt x="48898" y="1660068"/>
                      <a:pt x="35814" y="1661998"/>
                      <a:pt x="36195" y="163609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507">
                <a:extLst>
                  <a:ext uri="{FF2B5EF4-FFF2-40B4-BE49-F238E27FC236}">
                    <a16:creationId xmlns:a16="http://schemas.microsoft.com/office/drawing/2014/main" id="{96AE8D73-1723-9AD8-A33D-134E8CA466C1}"/>
                  </a:ext>
                </a:extLst>
              </p:cNvPr>
              <p:cNvSpPr/>
              <p:nvPr/>
            </p:nvSpPr>
            <p:spPr>
              <a:xfrm>
                <a:off x="2783742" y="4029898"/>
                <a:ext cx="521763" cy="888797"/>
              </a:xfrm>
              <a:custGeom>
                <a:avLst/>
                <a:gdLst>
                  <a:gd name="connsiteX0" fmla="*/ 140529 w 408444"/>
                  <a:gd name="connsiteY0" fmla="*/ 730921 h 733002"/>
                  <a:gd name="connsiteX1" fmla="*/ 48422 w 408444"/>
                  <a:gd name="connsiteY1" fmla="*/ 732921 h 733002"/>
                  <a:gd name="connsiteX2" fmla="*/ 27753 w 408444"/>
                  <a:gd name="connsiteY2" fmla="*/ 714919 h 733002"/>
                  <a:gd name="connsiteX3" fmla="*/ 19942 w 408444"/>
                  <a:gd name="connsiteY3" fmla="*/ 530896 h 733002"/>
                  <a:gd name="connsiteX4" fmla="*/ 416 w 408444"/>
                  <a:gd name="connsiteY4" fmla="*/ 46359 h 733002"/>
                  <a:gd name="connsiteX5" fmla="*/ 32039 w 408444"/>
                  <a:gd name="connsiteY5" fmla="*/ 10926 h 733002"/>
                  <a:gd name="connsiteX6" fmla="*/ 364080 w 408444"/>
                  <a:gd name="connsiteY6" fmla="*/ 68 h 733002"/>
                  <a:gd name="connsiteX7" fmla="*/ 388179 w 408444"/>
                  <a:gd name="connsiteY7" fmla="*/ 24452 h 733002"/>
                  <a:gd name="connsiteX8" fmla="*/ 407800 w 408444"/>
                  <a:gd name="connsiteY8" fmla="*/ 625574 h 733002"/>
                  <a:gd name="connsiteX9" fmla="*/ 408372 w 408444"/>
                  <a:gd name="connsiteY9" fmla="*/ 698250 h 733002"/>
                  <a:gd name="connsiteX10" fmla="*/ 389512 w 408444"/>
                  <a:gd name="connsiteY10" fmla="*/ 718443 h 733002"/>
                  <a:gd name="connsiteX11" fmla="*/ 159484 w 408444"/>
                  <a:gd name="connsiteY11" fmla="*/ 728063 h 733002"/>
                  <a:gd name="connsiteX12" fmla="*/ 140529 w 408444"/>
                  <a:gd name="connsiteY12" fmla="*/ 730921 h 733002"/>
                  <a:gd name="connsiteX0" fmla="*/ 140529 w 408444"/>
                  <a:gd name="connsiteY0" fmla="*/ 730921 h 733001"/>
                  <a:gd name="connsiteX1" fmla="*/ 48422 w 408444"/>
                  <a:gd name="connsiteY1" fmla="*/ 732921 h 733001"/>
                  <a:gd name="connsiteX2" fmla="*/ 27753 w 408444"/>
                  <a:gd name="connsiteY2" fmla="*/ 714919 h 733001"/>
                  <a:gd name="connsiteX3" fmla="*/ 416 w 408444"/>
                  <a:gd name="connsiteY3" fmla="*/ 46359 h 733001"/>
                  <a:gd name="connsiteX4" fmla="*/ 32039 w 408444"/>
                  <a:gd name="connsiteY4" fmla="*/ 10926 h 733001"/>
                  <a:gd name="connsiteX5" fmla="*/ 364080 w 408444"/>
                  <a:gd name="connsiteY5" fmla="*/ 68 h 733001"/>
                  <a:gd name="connsiteX6" fmla="*/ 388179 w 408444"/>
                  <a:gd name="connsiteY6" fmla="*/ 24452 h 733001"/>
                  <a:gd name="connsiteX7" fmla="*/ 407800 w 408444"/>
                  <a:gd name="connsiteY7" fmla="*/ 625574 h 733001"/>
                  <a:gd name="connsiteX8" fmla="*/ 408372 w 408444"/>
                  <a:gd name="connsiteY8" fmla="*/ 698250 h 733001"/>
                  <a:gd name="connsiteX9" fmla="*/ 389512 w 408444"/>
                  <a:gd name="connsiteY9" fmla="*/ 718443 h 733001"/>
                  <a:gd name="connsiteX10" fmla="*/ 159484 w 408444"/>
                  <a:gd name="connsiteY10" fmla="*/ 728063 h 733001"/>
                  <a:gd name="connsiteX11" fmla="*/ 140529 w 408444"/>
                  <a:gd name="connsiteY11" fmla="*/ 730921 h 733001"/>
                  <a:gd name="connsiteX0" fmla="*/ 140529 w 408444"/>
                  <a:gd name="connsiteY0" fmla="*/ 730921 h 733001"/>
                  <a:gd name="connsiteX1" fmla="*/ 48422 w 408444"/>
                  <a:gd name="connsiteY1" fmla="*/ 732921 h 733001"/>
                  <a:gd name="connsiteX2" fmla="*/ 27753 w 408444"/>
                  <a:gd name="connsiteY2" fmla="*/ 714919 h 733001"/>
                  <a:gd name="connsiteX3" fmla="*/ 416 w 408444"/>
                  <a:gd name="connsiteY3" fmla="*/ 46359 h 733001"/>
                  <a:gd name="connsiteX4" fmla="*/ 32039 w 408444"/>
                  <a:gd name="connsiteY4" fmla="*/ 10926 h 733001"/>
                  <a:gd name="connsiteX5" fmla="*/ 364080 w 408444"/>
                  <a:gd name="connsiteY5" fmla="*/ 68 h 733001"/>
                  <a:gd name="connsiteX6" fmla="*/ 388179 w 408444"/>
                  <a:gd name="connsiteY6" fmla="*/ 24452 h 733001"/>
                  <a:gd name="connsiteX7" fmla="*/ 408372 w 408444"/>
                  <a:gd name="connsiteY7" fmla="*/ 698250 h 733001"/>
                  <a:gd name="connsiteX8" fmla="*/ 389512 w 408444"/>
                  <a:gd name="connsiteY8" fmla="*/ 718443 h 733001"/>
                  <a:gd name="connsiteX9" fmla="*/ 159484 w 408444"/>
                  <a:gd name="connsiteY9" fmla="*/ 728063 h 733001"/>
                  <a:gd name="connsiteX10" fmla="*/ 140529 w 408444"/>
                  <a:gd name="connsiteY10" fmla="*/ 730921 h 733001"/>
                  <a:gd name="connsiteX0" fmla="*/ 140529 w 408444"/>
                  <a:gd name="connsiteY0" fmla="*/ 730921 h 733001"/>
                  <a:gd name="connsiteX1" fmla="*/ 48422 w 408444"/>
                  <a:gd name="connsiteY1" fmla="*/ 732921 h 733001"/>
                  <a:gd name="connsiteX2" fmla="*/ 27753 w 408444"/>
                  <a:gd name="connsiteY2" fmla="*/ 714919 h 733001"/>
                  <a:gd name="connsiteX3" fmla="*/ 416 w 408444"/>
                  <a:gd name="connsiteY3" fmla="*/ 46359 h 733001"/>
                  <a:gd name="connsiteX4" fmla="*/ 32039 w 408444"/>
                  <a:gd name="connsiteY4" fmla="*/ 10926 h 733001"/>
                  <a:gd name="connsiteX5" fmla="*/ 364080 w 408444"/>
                  <a:gd name="connsiteY5" fmla="*/ 68 h 733001"/>
                  <a:gd name="connsiteX6" fmla="*/ 388179 w 408444"/>
                  <a:gd name="connsiteY6" fmla="*/ 24452 h 733001"/>
                  <a:gd name="connsiteX7" fmla="*/ 408372 w 408444"/>
                  <a:gd name="connsiteY7" fmla="*/ 698250 h 733001"/>
                  <a:gd name="connsiteX8" fmla="*/ 389512 w 408444"/>
                  <a:gd name="connsiteY8" fmla="*/ 718443 h 733001"/>
                  <a:gd name="connsiteX9" fmla="*/ 140529 w 408444"/>
                  <a:gd name="connsiteY9" fmla="*/ 730921 h 733001"/>
                  <a:gd name="connsiteX0" fmla="*/ 389512 w 408444"/>
                  <a:gd name="connsiteY0" fmla="*/ 718443 h 733001"/>
                  <a:gd name="connsiteX1" fmla="*/ 48422 w 408444"/>
                  <a:gd name="connsiteY1" fmla="*/ 732921 h 733001"/>
                  <a:gd name="connsiteX2" fmla="*/ 27753 w 408444"/>
                  <a:gd name="connsiteY2" fmla="*/ 714919 h 733001"/>
                  <a:gd name="connsiteX3" fmla="*/ 416 w 408444"/>
                  <a:gd name="connsiteY3" fmla="*/ 46359 h 733001"/>
                  <a:gd name="connsiteX4" fmla="*/ 32039 w 408444"/>
                  <a:gd name="connsiteY4" fmla="*/ 10926 h 733001"/>
                  <a:gd name="connsiteX5" fmla="*/ 364080 w 408444"/>
                  <a:gd name="connsiteY5" fmla="*/ 68 h 733001"/>
                  <a:gd name="connsiteX6" fmla="*/ 388179 w 408444"/>
                  <a:gd name="connsiteY6" fmla="*/ 24452 h 733001"/>
                  <a:gd name="connsiteX7" fmla="*/ 408372 w 408444"/>
                  <a:gd name="connsiteY7" fmla="*/ 698250 h 733001"/>
                  <a:gd name="connsiteX8" fmla="*/ 389512 w 408444"/>
                  <a:gd name="connsiteY8" fmla="*/ 718443 h 733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8444" h="733001">
                    <a:moveTo>
                      <a:pt x="389512" y="718443"/>
                    </a:moveTo>
                    <a:lnTo>
                      <a:pt x="48422" y="732921"/>
                    </a:lnTo>
                    <a:cubicBezTo>
                      <a:pt x="34325" y="733588"/>
                      <a:pt x="28229" y="730349"/>
                      <a:pt x="27753" y="714919"/>
                    </a:cubicBezTo>
                    <a:cubicBezTo>
                      <a:pt x="19752" y="600492"/>
                      <a:pt x="-298" y="163691"/>
                      <a:pt x="416" y="46359"/>
                    </a:cubicBezTo>
                    <a:cubicBezTo>
                      <a:pt x="-918" y="12450"/>
                      <a:pt x="-1013" y="11974"/>
                      <a:pt x="32039" y="10926"/>
                    </a:cubicBezTo>
                    <a:lnTo>
                      <a:pt x="364080" y="68"/>
                    </a:lnTo>
                    <a:cubicBezTo>
                      <a:pt x="384464" y="-790"/>
                      <a:pt x="387703" y="6449"/>
                      <a:pt x="388179" y="24452"/>
                    </a:cubicBezTo>
                    <a:cubicBezTo>
                      <a:pt x="395561" y="140816"/>
                      <a:pt x="408150" y="582585"/>
                      <a:pt x="408372" y="698250"/>
                    </a:cubicBezTo>
                    <a:cubicBezTo>
                      <a:pt x="409134" y="713109"/>
                      <a:pt x="403990" y="717967"/>
                      <a:pt x="389512" y="718443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509">
                <a:extLst>
                  <a:ext uri="{FF2B5EF4-FFF2-40B4-BE49-F238E27FC236}">
                    <a16:creationId xmlns:a16="http://schemas.microsoft.com/office/drawing/2014/main" id="{4FEB8A16-B8DF-6B0A-4555-517CE67BBE86}"/>
                  </a:ext>
                </a:extLst>
              </p:cNvPr>
              <p:cNvSpPr/>
              <p:nvPr/>
            </p:nvSpPr>
            <p:spPr>
              <a:xfrm>
                <a:off x="4786180" y="4592032"/>
                <a:ext cx="6722" cy="84687"/>
              </a:xfrm>
              <a:custGeom>
                <a:avLst/>
                <a:gdLst>
                  <a:gd name="connsiteX0" fmla="*/ 3548 w 5264"/>
                  <a:gd name="connsiteY0" fmla="*/ 66294 h 66293"/>
                  <a:gd name="connsiteX1" fmla="*/ 976 w 5264"/>
                  <a:gd name="connsiteY1" fmla="*/ 0 h 66293"/>
                  <a:gd name="connsiteX2" fmla="*/ 3548 w 5264"/>
                  <a:gd name="connsiteY2" fmla="*/ 66294 h 6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64" h="66293">
                    <a:moveTo>
                      <a:pt x="3548" y="66294"/>
                    </a:moveTo>
                    <a:cubicBezTo>
                      <a:pt x="-1596" y="44387"/>
                      <a:pt x="119" y="22193"/>
                      <a:pt x="976" y="0"/>
                    </a:cubicBezTo>
                    <a:cubicBezTo>
                      <a:pt x="7739" y="21907"/>
                      <a:pt x="4786" y="44196"/>
                      <a:pt x="3548" y="66294"/>
                    </a:cubicBezTo>
                    <a:close/>
                  </a:path>
                </a:pathLst>
              </a:custGeom>
              <a:solidFill>
                <a:srgbClr val="FDCE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228">
              <a:extLst>
                <a:ext uri="{FF2B5EF4-FFF2-40B4-BE49-F238E27FC236}">
                  <a16:creationId xmlns:a16="http://schemas.microsoft.com/office/drawing/2014/main" id="{CD408B05-3BE2-9D8E-9F25-B3C2349CFB1C}"/>
                </a:ext>
              </a:extLst>
            </p:cNvPr>
            <p:cNvSpPr/>
            <p:nvPr/>
          </p:nvSpPr>
          <p:spPr>
            <a:xfrm>
              <a:off x="295166" y="3263561"/>
              <a:ext cx="2835586" cy="3506890"/>
            </a:xfrm>
            <a:custGeom>
              <a:avLst/>
              <a:gdLst>
                <a:gd name="connsiteX0" fmla="*/ 218332 w 2568411"/>
                <a:gd name="connsiteY0" fmla="*/ 907276 h 3176464"/>
                <a:gd name="connsiteX1" fmla="*/ 525442 w 2568411"/>
                <a:gd name="connsiteY1" fmla="*/ 1335269 h 3176464"/>
                <a:gd name="connsiteX2" fmla="*/ 1111469 w 2568411"/>
                <a:gd name="connsiteY2" fmla="*/ 1877355 h 3176464"/>
                <a:gd name="connsiteX3" fmla="*/ 1675809 w 2568411"/>
                <a:gd name="connsiteY3" fmla="*/ 2361924 h 3176464"/>
                <a:gd name="connsiteX4" fmla="*/ 1958215 w 2568411"/>
                <a:gd name="connsiteY4" fmla="*/ 2852715 h 3176464"/>
                <a:gd name="connsiteX5" fmla="*/ 1982448 w 2568411"/>
                <a:gd name="connsiteY5" fmla="*/ 3071002 h 3176464"/>
                <a:gd name="connsiteX6" fmla="*/ 1993762 w 2568411"/>
                <a:gd name="connsiteY6" fmla="*/ 3172838 h 3176464"/>
                <a:gd name="connsiteX7" fmla="*/ 2199980 w 2568411"/>
                <a:gd name="connsiteY7" fmla="*/ 3098159 h 3176464"/>
                <a:gd name="connsiteX8" fmla="*/ 2453061 w 2568411"/>
                <a:gd name="connsiteY8" fmla="*/ 2900333 h 3176464"/>
                <a:gd name="connsiteX9" fmla="*/ 2561686 w 2568411"/>
                <a:gd name="connsiteY9" fmla="*/ 2488275 h 3176464"/>
                <a:gd name="connsiteX10" fmla="*/ 2085981 w 2568411"/>
                <a:gd name="connsiteY10" fmla="*/ 1442668 h 3176464"/>
                <a:gd name="connsiteX11" fmla="*/ 1644504 w 2568411"/>
                <a:gd name="connsiteY11" fmla="*/ 1020521 h 3176464"/>
                <a:gd name="connsiteX12" fmla="*/ 1155692 w 2568411"/>
                <a:gd name="connsiteY12" fmla="*/ 599223 h 3176464"/>
                <a:gd name="connsiteX13" fmla="*/ 946080 w 2568411"/>
                <a:gd name="connsiteY13" fmla="*/ 505307 h 3176464"/>
                <a:gd name="connsiteX14" fmla="*/ 792761 w 2568411"/>
                <a:gd name="connsiteY14" fmla="*/ 514642 h 3176464"/>
                <a:gd name="connsiteX15" fmla="*/ 883282 w 2568411"/>
                <a:gd name="connsiteY15" fmla="*/ 725291 h 3176464"/>
                <a:gd name="connsiteX16" fmla="*/ 1153429 w 2568411"/>
                <a:gd name="connsiteY16" fmla="*/ 982050 h 3176464"/>
                <a:gd name="connsiteX17" fmla="*/ 1290059 w 2568411"/>
                <a:gd name="connsiteY17" fmla="*/ 1114342 h 3176464"/>
                <a:gd name="connsiteX18" fmla="*/ 1380580 w 2568411"/>
                <a:gd name="connsiteY18" fmla="*/ 1247954 h 3176464"/>
                <a:gd name="connsiteX19" fmla="*/ 1584911 w 2568411"/>
                <a:gd name="connsiteY19" fmla="*/ 1623520 h 3176464"/>
                <a:gd name="connsiteX20" fmla="*/ 1593397 w 2568411"/>
                <a:gd name="connsiteY20" fmla="*/ 1684999 h 3176464"/>
                <a:gd name="connsiteX21" fmla="*/ 1330133 w 2568411"/>
                <a:gd name="connsiteY21" fmla="*/ 1581466 h 3176464"/>
                <a:gd name="connsiteX22" fmla="*/ 902423 w 2568411"/>
                <a:gd name="connsiteY22" fmla="*/ 1184495 h 3176464"/>
                <a:gd name="connsiteX23" fmla="*/ 755233 w 2568411"/>
                <a:gd name="connsiteY23" fmla="*/ 709545 h 3176464"/>
                <a:gd name="connsiteX24" fmla="*/ 703372 w 2568411"/>
                <a:gd name="connsiteY24" fmla="*/ 195840 h 3176464"/>
                <a:gd name="connsiteX25" fmla="*/ 622658 w 2568411"/>
                <a:gd name="connsiteY25" fmla="*/ 2635 h 3176464"/>
                <a:gd name="connsiteX26" fmla="*/ 534871 w 2568411"/>
                <a:gd name="connsiteY26" fmla="*/ 51667 h 3176464"/>
                <a:gd name="connsiteX27" fmla="*/ 501021 w 2568411"/>
                <a:gd name="connsiteY27" fmla="*/ 423462 h 3176464"/>
                <a:gd name="connsiteX28" fmla="*/ 483859 w 2568411"/>
                <a:gd name="connsiteY28" fmla="*/ 783187 h 3176464"/>
                <a:gd name="connsiteX29" fmla="*/ 481785 w 2568411"/>
                <a:gd name="connsiteY29" fmla="*/ 797991 h 3176464"/>
                <a:gd name="connsiteX30" fmla="*/ 438222 w 2568411"/>
                <a:gd name="connsiteY30" fmla="*/ 732175 h 3176464"/>
                <a:gd name="connsiteX31" fmla="*/ 10040 w 2568411"/>
                <a:gd name="connsiteY31" fmla="*/ 250529 h 3176464"/>
                <a:gd name="connsiteX32" fmla="*/ 4477 w 2568411"/>
                <a:gd name="connsiteY32" fmla="*/ 298147 h 3176464"/>
                <a:gd name="connsiteX33" fmla="*/ 138655 w 2568411"/>
                <a:gd name="connsiteY33" fmla="*/ 664379 h 3176464"/>
                <a:gd name="connsiteX34" fmla="*/ 218332 w 2568411"/>
                <a:gd name="connsiteY34" fmla="*/ 907276 h 317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68411" h="3176464">
                  <a:moveTo>
                    <a:pt x="218332" y="907276"/>
                  </a:moveTo>
                  <a:cubicBezTo>
                    <a:pt x="281602" y="1071344"/>
                    <a:pt x="406822" y="1207785"/>
                    <a:pt x="525442" y="1335269"/>
                  </a:cubicBezTo>
                  <a:cubicBezTo>
                    <a:pt x="704975" y="1528191"/>
                    <a:pt x="899594" y="1720641"/>
                    <a:pt x="1111469" y="1877355"/>
                  </a:cubicBezTo>
                  <a:cubicBezTo>
                    <a:pt x="1310803" y="2024829"/>
                    <a:pt x="1509477" y="2176922"/>
                    <a:pt x="1675809" y="2361924"/>
                  </a:cubicBezTo>
                  <a:cubicBezTo>
                    <a:pt x="1804235" y="2504776"/>
                    <a:pt x="1916914" y="2662339"/>
                    <a:pt x="1958215" y="2852715"/>
                  </a:cubicBezTo>
                  <a:cubicBezTo>
                    <a:pt x="1973867" y="2924566"/>
                    <a:pt x="1979902" y="2997643"/>
                    <a:pt x="1982448" y="3071002"/>
                  </a:cubicBezTo>
                  <a:cubicBezTo>
                    <a:pt x="1983202" y="3091746"/>
                    <a:pt x="1974244" y="3157563"/>
                    <a:pt x="1993762" y="3172838"/>
                  </a:cubicBezTo>
                  <a:cubicBezTo>
                    <a:pt x="2021767" y="3194619"/>
                    <a:pt x="2171409" y="3111737"/>
                    <a:pt x="2199980" y="3098159"/>
                  </a:cubicBezTo>
                  <a:cubicBezTo>
                    <a:pt x="2302570" y="3049221"/>
                    <a:pt x="2375269" y="2981236"/>
                    <a:pt x="2453061" y="2900333"/>
                  </a:cubicBezTo>
                  <a:cubicBezTo>
                    <a:pt x="2550653" y="2779167"/>
                    <a:pt x="2584222" y="2639992"/>
                    <a:pt x="2561686" y="2488275"/>
                  </a:cubicBezTo>
                  <a:cubicBezTo>
                    <a:pt x="2505205" y="2108748"/>
                    <a:pt x="2321617" y="1740914"/>
                    <a:pt x="2085981" y="1442668"/>
                  </a:cubicBezTo>
                  <a:cubicBezTo>
                    <a:pt x="1956989" y="1279353"/>
                    <a:pt x="1795371" y="1160828"/>
                    <a:pt x="1644504" y="1020521"/>
                  </a:cubicBezTo>
                  <a:cubicBezTo>
                    <a:pt x="1487035" y="874085"/>
                    <a:pt x="1332584" y="722463"/>
                    <a:pt x="1155692" y="599223"/>
                  </a:cubicBezTo>
                  <a:cubicBezTo>
                    <a:pt x="1092799" y="555377"/>
                    <a:pt x="1021797" y="520017"/>
                    <a:pt x="946080" y="505307"/>
                  </a:cubicBezTo>
                  <a:cubicBezTo>
                    <a:pt x="907515" y="497858"/>
                    <a:pt x="824726" y="484375"/>
                    <a:pt x="792761" y="514642"/>
                  </a:cubicBezTo>
                  <a:cubicBezTo>
                    <a:pt x="742692" y="562166"/>
                    <a:pt x="852637" y="692289"/>
                    <a:pt x="883282" y="725291"/>
                  </a:cubicBezTo>
                  <a:cubicBezTo>
                    <a:pt x="967956" y="816378"/>
                    <a:pt x="1061966" y="897941"/>
                    <a:pt x="1153429" y="982050"/>
                  </a:cubicBezTo>
                  <a:cubicBezTo>
                    <a:pt x="1200104" y="1024953"/>
                    <a:pt x="1246213" y="1068516"/>
                    <a:pt x="1290059" y="1114342"/>
                  </a:cubicBezTo>
                  <a:cubicBezTo>
                    <a:pt x="1331642" y="1157810"/>
                    <a:pt x="1352858" y="1195905"/>
                    <a:pt x="1380580" y="1247954"/>
                  </a:cubicBezTo>
                  <a:cubicBezTo>
                    <a:pt x="1449036" y="1376380"/>
                    <a:pt x="1533333" y="1487268"/>
                    <a:pt x="1584911" y="1623520"/>
                  </a:cubicBezTo>
                  <a:cubicBezTo>
                    <a:pt x="1592360" y="1643227"/>
                    <a:pt x="1611313" y="1667932"/>
                    <a:pt x="1593397" y="1684999"/>
                  </a:cubicBezTo>
                  <a:cubicBezTo>
                    <a:pt x="1554455" y="1722150"/>
                    <a:pt x="1368416" y="1601268"/>
                    <a:pt x="1330133" y="1581466"/>
                  </a:cubicBezTo>
                  <a:cubicBezTo>
                    <a:pt x="1149563" y="1488305"/>
                    <a:pt x="987569" y="1376003"/>
                    <a:pt x="902423" y="1184495"/>
                  </a:cubicBezTo>
                  <a:cubicBezTo>
                    <a:pt x="834910" y="1032685"/>
                    <a:pt x="785500" y="872953"/>
                    <a:pt x="755233" y="709545"/>
                  </a:cubicBezTo>
                  <a:cubicBezTo>
                    <a:pt x="723739" y="539535"/>
                    <a:pt x="721382" y="367358"/>
                    <a:pt x="703372" y="195840"/>
                  </a:cubicBezTo>
                  <a:cubicBezTo>
                    <a:pt x="697526" y="140490"/>
                    <a:pt x="688945" y="22531"/>
                    <a:pt x="622658" y="2635"/>
                  </a:cubicBezTo>
                  <a:cubicBezTo>
                    <a:pt x="588807" y="-7454"/>
                    <a:pt x="534683" y="11970"/>
                    <a:pt x="534871" y="51667"/>
                  </a:cubicBezTo>
                  <a:cubicBezTo>
                    <a:pt x="535437" y="176416"/>
                    <a:pt x="516579" y="300033"/>
                    <a:pt x="501021" y="423462"/>
                  </a:cubicBezTo>
                  <a:cubicBezTo>
                    <a:pt x="485839" y="543967"/>
                    <a:pt x="490271" y="662304"/>
                    <a:pt x="483859" y="783187"/>
                  </a:cubicBezTo>
                  <a:cubicBezTo>
                    <a:pt x="483671" y="787147"/>
                    <a:pt x="482728" y="791108"/>
                    <a:pt x="481785" y="797991"/>
                  </a:cubicBezTo>
                  <a:cubicBezTo>
                    <a:pt x="454346" y="782621"/>
                    <a:pt x="449065" y="754145"/>
                    <a:pt x="438222" y="732175"/>
                  </a:cubicBezTo>
                  <a:cubicBezTo>
                    <a:pt x="407577" y="669942"/>
                    <a:pt x="99524" y="150391"/>
                    <a:pt x="10040" y="250529"/>
                  </a:cubicBezTo>
                  <a:cubicBezTo>
                    <a:pt x="-3632" y="265805"/>
                    <a:pt x="-1086" y="284286"/>
                    <a:pt x="4477" y="298147"/>
                  </a:cubicBezTo>
                  <a:cubicBezTo>
                    <a:pt x="53320" y="418653"/>
                    <a:pt x="96318" y="541516"/>
                    <a:pt x="138655" y="664379"/>
                  </a:cubicBezTo>
                  <a:cubicBezTo>
                    <a:pt x="165528" y="741887"/>
                    <a:pt x="187687" y="827599"/>
                    <a:pt x="218332" y="907276"/>
                  </a:cubicBezTo>
                  <a:close/>
                </a:path>
              </a:pathLst>
            </a:custGeom>
            <a:solidFill>
              <a:srgbClr val="F7CAB0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25">
              <a:extLst>
                <a:ext uri="{FF2B5EF4-FFF2-40B4-BE49-F238E27FC236}">
                  <a16:creationId xmlns:a16="http://schemas.microsoft.com/office/drawing/2014/main" id="{833BF7A6-C776-5424-322B-AEF5FFBB80E3}"/>
                </a:ext>
              </a:extLst>
            </p:cNvPr>
            <p:cNvSpPr/>
            <p:nvPr/>
          </p:nvSpPr>
          <p:spPr>
            <a:xfrm flipH="1">
              <a:off x="3260414" y="3263561"/>
              <a:ext cx="2835586" cy="3506890"/>
            </a:xfrm>
            <a:custGeom>
              <a:avLst/>
              <a:gdLst>
                <a:gd name="connsiteX0" fmla="*/ 218332 w 2568411"/>
                <a:gd name="connsiteY0" fmla="*/ 907276 h 3176464"/>
                <a:gd name="connsiteX1" fmla="*/ 525442 w 2568411"/>
                <a:gd name="connsiteY1" fmla="*/ 1335269 h 3176464"/>
                <a:gd name="connsiteX2" fmla="*/ 1111469 w 2568411"/>
                <a:gd name="connsiteY2" fmla="*/ 1877355 h 3176464"/>
                <a:gd name="connsiteX3" fmla="*/ 1675809 w 2568411"/>
                <a:gd name="connsiteY3" fmla="*/ 2361924 h 3176464"/>
                <a:gd name="connsiteX4" fmla="*/ 1958215 w 2568411"/>
                <a:gd name="connsiteY4" fmla="*/ 2852715 h 3176464"/>
                <a:gd name="connsiteX5" fmla="*/ 1982448 w 2568411"/>
                <a:gd name="connsiteY5" fmla="*/ 3071002 h 3176464"/>
                <a:gd name="connsiteX6" fmla="*/ 1993762 w 2568411"/>
                <a:gd name="connsiteY6" fmla="*/ 3172838 h 3176464"/>
                <a:gd name="connsiteX7" fmla="*/ 2199980 w 2568411"/>
                <a:gd name="connsiteY7" fmla="*/ 3098159 h 3176464"/>
                <a:gd name="connsiteX8" fmla="*/ 2453061 w 2568411"/>
                <a:gd name="connsiteY8" fmla="*/ 2900333 h 3176464"/>
                <a:gd name="connsiteX9" fmla="*/ 2561686 w 2568411"/>
                <a:gd name="connsiteY9" fmla="*/ 2488275 h 3176464"/>
                <a:gd name="connsiteX10" fmla="*/ 2085981 w 2568411"/>
                <a:gd name="connsiteY10" fmla="*/ 1442668 h 3176464"/>
                <a:gd name="connsiteX11" fmla="*/ 1644504 w 2568411"/>
                <a:gd name="connsiteY11" fmla="*/ 1020521 h 3176464"/>
                <a:gd name="connsiteX12" fmla="*/ 1155692 w 2568411"/>
                <a:gd name="connsiteY12" fmla="*/ 599223 h 3176464"/>
                <a:gd name="connsiteX13" fmla="*/ 946080 w 2568411"/>
                <a:gd name="connsiteY13" fmla="*/ 505307 h 3176464"/>
                <a:gd name="connsiteX14" fmla="*/ 792761 w 2568411"/>
                <a:gd name="connsiteY14" fmla="*/ 514642 h 3176464"/>
                <a:gd name="connsiteX15" fmla="*/ 883282 w 2568411"/>
                <a:gd name="connsiteY15" fmla="*/ 725291 h 3176464"/>
                <a:gd name="connsiteX16" fmla="*/ 1153429 w 2568411"/>
                <a:gd name="connsiteY16" fmla="*/ 982050 h 3176464"/>
                <a:gd name="connsiteX17" fmla="*/ 1290059 w 2568411"/>
                <a:gd name="connsiteY17" fmla="*/ 1114342 h 3176464"/>
                <a:gd name="connsiteX18" fmla="*/ 1380580 w 2568411"/>
                <a:gd name="connsiteY18" fmla="*/ 1247954 h 3176464"/>
                <a:gd name="connsiteX19" fmla="*/ 1584911 w 2568411"/>
                <a:gd name="connsiteY19" fmla="*/ 1623520 h 3176464"/>
                <a:gd name="connsiteX20" fmla="*/ 1593397 w 2568411"/>
                <a:gd name="connsiteY20" fmla="*/ 1684999 h 3176464"/>
                <a:gd name="connsiteX21" fmla="*/ 1330133 w 2568411"/>
                <a:gd name="connsiteY21" fmla="*/ 1581466 h 3176464"/>
                <a:gd name="connsiteX22" fmla="*/ 902423 w 2568411"/>
                <a:gd name="connsiteY22" fmla="*/ 1184495 h 3176464"/>
                <a:gd name="connsiteX23" fmla="*/ 755233 w 2568411"/>
                <a:gd name="connsiteY23" fmla="*/ 709545 h 3176464"/>
                <a:gd name="connsiteX24" fmla="*/ 703372 w 2568411"/>
                <a:gd name="connsiteY24" fmla="*/ 195840 h 3176464"/>
                <a:gd name="connsiteX25" fmla="*/ 622658 w 2568411"/>
                <a:gd name="connsiteY25" fmla="*/ 2635 h 3176464"/>
                <a:gd name="connsiteX26" fmla="*/ 534871 w 2568411"/>
                <a:gd name="connsiteY26" fmla="*/ 51667 h 3176464"/>
                <a:gd name="connsiteX27" fmla="*/ 501021 w 2568411"/>
                <a:gd name="connsiteY27" fmla="*/ 423462 h 3176464"/>
                <a:gd name="connsiteX28" fmla="*/ 483859 w 2568411"/>
                <a:gd name="connsiteY28" fmla="*/ 783187 h 3176464"/>
                <a:gd name="connsiteX29" fmla="*/ 481785 w 2568411"/>
                <a:gd name="connsiteY29" fmla="*/ 797991 h 3176464"/>
                <a:gd name="connsiteX30" fmla="*/ 438222 w 2568411"/>
                <a:gd name="connsiteY30" fmla="*/ 732175 h 3176464"/>
                <a:gd name="connsiteX31" fmla="*/ 10040 w 2568411"/>
                <a:gd name="connsiteY31" fmla="*/ 250529 h 3176464"/>
                <a:gd name="connsiteX32" fmla="*/ 4477 w 2568411"/>
                <a:gd name="connsiteY32" fmla="*/ 298147 h 3176464"/>
                <a:gd name="connsiteX33" fmla="*/ 138655 w 2568411"/>
                <a:gd name="connsiteY33" fmla="*/ 664379 h 3176464"/>
                <a:gd name="connsiteX34" fmla="*/ 218332 w 2568411"/>
                <a:gd name="connsiteY34" fmla="*/ 907276 h 317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68411" h="3176464">
                  <a:moveTo>
                    <a:pt x="218332" y="907276"/>
                  </a:moveTo>
                  <a:cubicBezTo>
                    <a:pt x="281602" y="1071344"/>
                    <a:pt x="406822" y="1207785"/>
                    <a:pt x="525442" y="1335269"/>
                  </a:cubicBezTo>
                  <a:cubicBezTo>
                    <a:pt x="704975" y="1528191"/>
                    <a:pt x="899594" y="1720641"/>
                    <a:pt x="1111469" y="1877355"/>
                  </a:cubicBezTo>
                  <a:cubicBezTo>
                    <a:pt x="1310803" y="2024829"/>
                    <a:pt x="1509477" y="2176922"/>
                    <a:pt x="1675809" y="2361924"/>
                  </a:cubicBezTo>
                  <a:cubicBezTo>
                    <a:pt x="1804235" y="2504776"/>
                    <a:pt x="1916914" y="2662339"/>
                    <a:pt x="1958215" y="2852715"/>
                  </a:cubicBezTo>
                  <a:cubicBezTo>
                    <a:pt x="1973867" y="2924566"/>
                    <a:pt x="1979902" y="2997643"/>
                    <a:pt x="1982448" y="3071002"/>
                  </a:cubicBezTo>
                  <a:cubicBezTo>
                    <a:pt x="1983202" y="3091746"/>
                    <a:pt x="1974244" y="3157563"/>
                    <a:pt x="1993762" y="3172838"/>
                  </a:cubicBezTo>
                  <a:cubicBezTo>
                    <a:pt x="2021767" y="3194619"/>
                    <a:pt x="2171409" y="3111737"/>
                    <a:pt x="2199980" y="3098159"/>
                  </a:cubicBezTo>
                  <a:cubicBezTo>
                    <a:pt x="2302570" y="3049221"/>
                    <a:pt x="2375269" y="2981236"/>
                    <a:pt x="2453061" y="2900333"/>
                  </a:cubicBezTo>
                  <a:cubicBezTo>
                    <a:pt x="2550653" y="2779167"/>
                    <a:pt x="2584222" y="2639992"/>
                    <a:pt x="2561686" y="2488275"/>
                  </a:cubicBezTo>
                  <a:cubicBezTo>
                    <a:pt x="2505205" y="2108748"/>
                    <a:pt x="2321617" y="1740914"/>
                    <a:pt x="2085981" y="1442668"/>
                  </a:cubicBezTo>
                  <a:cubicBezTo>
                    <a:pt x="1956989" y="1279353"/>
                    <a:pt x="1795371" y="1160828"/>
                    <a:pt x="1644504" y="1020521"/>
                  </a:cubicBezTo>
                  <a:cubicBezTo>
                    <a:pt x="1487035" y="874085"/>
                    <a:pt x="1332584" y="722463"/>
                    <a:pt x="1155692" y="599223"/>
                  </a:cubicBezTo>
                  <a:cubicBezTo>
                    <a:pt x="1092799" y="555377"/>
                    <a:pt x="1021797" y="520017"/>
                    <a:pt x="946080" y="505307"/>
                  </a:cubicBezTo>
                  <a:cubicBezTo>
                    <a:pt x="907515" y="497858"/>
                    <a:pt x="824726" y="484375"/>
                    <a:pt x="792761" y="514642"/>
                  </a:cubicBezTo>
                  <a:cubicBezTo>
                    <a:pt x="742692" y="562166"/>
                    <a:pt x="852637" y="692289"/>
                    <a:pt x="883282" y="725291"/>
                  </a:cubicBezTo>
                  <a:cubicBezTo>
                    <a:pt x="967956" y="816378"/>
                    <a:pt x="1061966" y="897941"/>
                    <a:pt x="1153429" y="982050"/>
                  </a:cubicBezTo>
                  <a:cubicBezTo>
                    <a:pt x="1200104" y="1024953"/>
                    <a:pt x="1246213" y="1068516"/>
                    <a:pt x="1290059" y="1114342"/>
                  </a:cubicBezTo>
                  <a:cubicBezTo>
                    <a:pt x="1331642" y="1157810"/>
                    <a:pt x="1352858" y="1195905"/>
                    <a:pt x="1380580" y="1247954"/>
                  </a:cubicBezTo>
                  <a:cubicBezTo>
                    <a:pt x="1449036" y="1376380"/>
                    <a:pt x="1533333" y="1487268"/>
                    <a:pt x="1584911" y="1623520"/>
                  </a:cubicBezTo>
                  <a:cubicBezTo>
                    <a:pt x="1592360" y="1643227"/>
                    <a:pt x="1611313" y="1667932"/>
                    <a:pt x="1593397" y="1684999"/>
                  </a:cubicBezTo>
                  <a:cubicBezTo>
                    <a:pt x="1554455" y="1722150"/>
                    <a:pt x="1368416" y="1601268"/>
                    <a:pt x="1330133" y="1581466"/>
                  </a:cubicBezTo>
                  <a:cubicBezTo>
                    <a:pt x="1149563" y="1488305"/>
                    <a:pt x="987569" y="1376003"/>
                    <a:pt x="902423" y="1184495"/>
                  </a:cubicBezTo>
                  <a:cubicBezTo>
                    <a:pt x="834910" y="1032685"/>
                    <a:pt x="785500" y="872953"/>
                    <a:pt x="755233" y="709545"/>
                  </a:cubicBezTo>
                  <a:cubicBezTo>
                    <a:pt x="723739" y="539535"/>
                    <a:pt x="721382" y="367358"/>
                    <a:pt x="703372" y="195840"/>
                  </a:cubicBezTo>
                  <a:cubicBezTo>
                    <a:pt x="697526" y="140490"/>
                    <a:pt x="688945" y="22531"/>
                    <a:pt x="622658" y="2635"/>
                  </a:cubicBezTo>
                  <a:cubicBezTo>
                    <a:pt x="588807" y="-7454"/>
                    <a:pt x="534683" y="11970"/>
                    <a:pt x="534871" y="51667"/>
                  </a:cubicBezTo>
                  <a:cubicBezTo>
                    <a:pt x="535437" y="176416"/>
                    <a:pt x="516579" y="300033"/>
                    <a:pt x="501021" y="423462"/>
                  </a:cubicBezTo>
                  <a:cubicBezTo>
                    <a:pt x="485839" y="543967"/>
                    <a:pt x="490271" y="662304"/>
                    <a:pt x="483859" y="783187"/>
                  </a:cubicBezTo>
                  <a:cubicBezTo>
                    <a:pt x="483671" y="787147"/>
                    <a:pt x="482728" y="791108"/>
                    <a:pt x="481785" y="797991"/>
                  </a:cubicBezTo>
                  <a:cubicBezTo>
                    <a:pt x="454346" y="782621"/>
                    <a:pt x="449065" y="754145"/>
                    <a:pt x="438222" y="732175"/>
                  </a:cubicBezTo>
                  <a:cubicBezTo>
                    <a:pt x="407577" y="669942"/>
                    <a:pt x="99524" y="150391"/>
                    <a:pt x="10040" y="250529"/>
                  </a:cubicBezTo>
                  <a:cubicBezTo>
                    <a:pt x="-3632" y="265805"/>
                    <a:pt x="-1086" y="284286"/>
                    <a:pt x="4477" y="298147"/>
                  </a:cubicBezTo>
                  <a:cubicBezTo>
                    <a:pt x="53320" y="418653"/>
                    <a:pt x="96318" y="541516"/>
                    <a:pt x="138655" y="664379"/>
                  </a:cubicBezTo>
                  <a:cubicBezTo>
                    <a:pt x="165528" y="741887"/>
                    <a:pt x="187687" y="827599"/>
                    <a:pt x="218332" y="907276"/>
                  </a:cubicBezTo>
                  <a:close/>
                </a:path>
              </a:pathLst>
            </a:custGeom>
            <a:solidFill>
              <a:srgbClr val="F7CAB0"/>
            </a:solidFill>
            <a:ln w="9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oup 108">
            <a:extLst>
              <a:ext uri="{FF2B5EF4-FFF2-40B4-BE49-F238E27FC236}">
                <a16:creationId xmlns:a16="http://schemas.microsoft.com/office/drawing/2014/main" id="{62163195-E8FA-5388-E118-3A0B3FDDA732}"/>
              </a:ext>
            </a:extLst>
          </p:cNvPr>
          <p:cNvGrpSpPr/>
          <p:nvPr/>
        </p:nvGrpSpPr>
        <p:grpSpPr>
          <a:xfrm>
            <a:off x="7668268" y="220574"/>
            <a:ext cx="3615514" cy="2775728"/>
            <a:chOff x="2080049" y="3221897"/>
            <a:chExt cx="3180918" cy="2442077"/>
          </a:xfrm>
        </p:grpSpPr>
        <p:sp>
          <p:nvSpPr>
            <p:cNvPr id="51" name="Freeform: Shape 109">
              <a:extLst>
                <a:ext uri="{FF2B5EF4-FFF2-40B4-BE49-F238E27FC236}">
                  <a16:creationId xmlns:a16="http://schemas.microsoft.com/office/drawing/2014/main" id="{25D1D354-9D28-2B5D-4AC4-287A606B003F}"/>
                </a:ext>
              </a:extLst>
            </p:cNvPr>
            <p:cNvSpPr/>
            <p:nvPr/>
          </p:nvSpPr>
          <p:spPr>
            <a:xfrm>
              <a:off x="2550903" y="3221897"/>
              <a:ext cx="2291211" cy="2442077"/>
            </a:xfrm>
            <a:custGeom>
              <a:avLst/>
              <a:gdLst>
                <a:gd name="connsiteX0" fmla="*/ 4269973 w 4919667"/>
                <a:gd name="connsiteY0" fmla="*/ 2794663 h 5243603"/>
                <a:gd name="connsiteX1" fmla="*/ 4904318 w 4919667"/>
                <a:gd name="connsiteY1" fmla="*/ 3218444 h 5243603"/>
                <a:gd name="connsiteX2" fmla="*/ 4919111 w 4919667"/>
                <a:gd name="connsiteY2" fmla="*/ 3238704 h 5243603"/>
                <a:gd name="connsiteX3" fmla="*/ 4906408 w 4919667"/>
                <a:gd name="connsiteY3" fmla="*/ 3274240 h 5243603"/>
                <a:gd name="connsiteX4" fmla="*/ 4187484 w 4919667"/>
                <a:gd name="connsiteY4" fmla="*/ 4354556 h 5243603"/>
                <a:gd name="connsiteX5" fmla="*/ 3924500 w 4919667"/>
                <a:gd name="connsiteY5" fmla="*/ 4631530 h 5243603"/>
                <a:gd name="connsiteX6" fmla="*/ 3740468 w 4919667"/>
                <a:gd name="connsiteY6" fmla="*/ 4697536 h 5243603"/>
                <a:gd name="connsiteX7" fmla="*/ 3696650 w 4919667"/>
                <a:gd name="connsiteY7" fmla="*/ 4683226 h 5243603"/>
                <a:gd name="connsiteX8" fmla="*/ 3519854 w 4919667"/>
                <a:gd name="connsiteY8" fmla="*/ 4485364 h 5243603"/>
                <a:gd name="connsiteX9" fmla="*/ 3328023 w 4919667"/>
                <a:gd name="connsiteY9" fmla="*/ 3905047 h 5243603"/>
                <a:gd name="connsiteX10" fmla="*/ 3459876 w 4919667"/>
                <a:gd name="connsiteY10" fmla="*/ 5217796 h 5243603"/>
                <a:gd name="connsiteX11" fmla="*/ 3452560 w 4919667"/>
                <a:gd name="connsiteY11" fmla="*/ 5243604 h 5243603"/>
                <a:gd name="connsiteX12" fmla="*/ 1313797 w 4919667"/>
                <a:gd name="connsiteY12" fmla="*/ 5243604 h 5243603"/>
                <a:gd name="connsiteX13" fmla="*/ 1320792 w 4919667"/>
                <a:gd name="connsiteY13" fmla="*/ 4340004 h 5243603"/>
                <a:gd name="connsiteX14" fmla="*/ 1114007 w 4919667"/>
                <a:gd name="connsiteY14" fmla="*/ 4618987 h 5243603"/>
                <a:gd name="connsiteX15" fmla="*/ 968565 w 4919667"/>
                <a:gd name="connsiteY15" fmla="*/ 4732108 h 5243603"/>
                <a:gd name="connsiteX16" fmla="*/ 797397 w 4919667"/>
                <a:gd name="connsiteY16" fmla="*/ 4720933 h 5243603"/>
                <a:gd name="connsiteX17" fmla="*/ 542533 w 4919667"/>
                <a:gd name="connsiteY17" fmla="*/ 4424986 h 5243603"/>
                <a:gd name="connsiteX18" fmla="*/ 3702 w 4919667"/>
                <a:gd name="connsiteY18" fmla="*/ 3219247 h 5243603"/>
                <a:gd name="connsiteX19" fmla="*/ 15199 w 4919667"/>
                <a:gd name="connsiteY19" fmla="*/ 3181139 h 5243603"/>
                <a:gd name="connsiteX20" fmla="*/ 492766 w 4919667"/>
                <a:gd name="connsiteY20" fmla="*/ 2820069 h 5243603"/>
                <a:gd name="connsiteX21" fmla="*/ 550493 w 4919667"/>
                <a:gd name="connsiteY21" fmla="*/ 2837676 h 5243603"/>
                <a:gd name="connsiteX22" fmla="*/ 663694 w 4919667"/>
                <a:gd name="connsiteY22" fmla="*/ 3056360 h 5243603"/>
                <a:gd name="connsiteX23" fmla="*/ 672377 w 4919667"/>
                <a:gd name="connsiteY23" fmla="*/ 3066812 h 5243603"/>
                <a:gd name="connsiteX24" fmla="*/ 690949 w 4919667"/>
                <a:gd name="connsiteY24" fmla="*/ 3027497 h 5243603"/>
                <a:gd name="connsiteX25" fmla="*/ 841696 w 4919667"/>
                <a:gd name="connsiteY25" fmla="*/ 2321838 h 5243603"/>
                <a:gd name="connsiteX26" fmla="*/ 863082 w 4919667"/>
                <a:gd name="connsiteY26" fmla="*/ 2299970 h 5243603"/>
                <a:gd name="connsiteX27" fmla="*/ 1227610 w 4919667"/>
                <a:gd name="connsiteY27" fmla="*/ 2153725 h 5243603"/>
                <a:gd name="connsiteX28" fmla="*/ 1277055 w 4919667"/>
                <a:gd name="connsiteY28" fmla="*/ 2119958 h 5243603"/>
                <a:gd name="connsiteX29" fmla="*/ 1467197 w 4919667"/>
                <a:gd name="connsiteY29" fmla="*/ 1544786 h 5243603"/>
                <a:gd name="connsiteX30" fmla="*/ 1452404 w 4919667"/>
                <a:gd name="connsiteY30" fmla="*/ 945736 h 5243603"/>
                <a:gd name="connsiteX31" fmla="*/ 1733879 w 4919667"/>
                <a:gd name="connsiteY31" fmla="*/ 228661 h 5243603"/>
                <a:gd name="connsiteX32" fmla="*/ 2064800 w 4919667"/>
                <a:gd name="connsiteY32" fmla="*/ 24288 h 5243603"/>
                <a:gd name="connsiteX33" fmla="*/ 2610707 w 4919667"/>
                <a:gd name="connsiteY33" fmla="*/ 127841 h 5243603"/>
                <a:gd name="connsiteX34" fmla="*/ 2706783 w 4919667"/>
                <a:gd name="connsiteY34" fmla="*/ 207114 h 5243603"/>
                <a:gd name="connsiteX35" fmla="*/ 2859460 w 4919667"/>
                <a:gd name="connsiteY35" fmla="*/ 391066 h 5243603"/>
                <a:gd name="connsiteX36" fmla="*/ 2968722 w 4919667"/>
                <a:gd name="connsiteY36" fmla="*/ 786386 h 5243603"/>
                <a:gd name="connsiteX37" fmla="*/ 2979977 w 4919667"/>
                <a:gd name="connsiteY37" fmla="*/ 1054756 h 5243603"/>
                <a:gd name="connsiteX38" fmla="*/ 2980620 w 4919667"/>
                <a:gd name="connsiteY38" fmla="*/ 1498557 h 5243603"/>
                <a:gd name="connsiteX39" fmla="*/ 3091892 w 4919667"/>
                <a:gd name="connsiteY39" fmla="*/ 1866863 h 5243603"/>
                <a:gd name="connsiteX40" fmla="*/ 3224148 w 4919667"/>
                <a:gd name="connsiteY40" fmla="*/ 2012143 h 5243603"/>
                <a:gd name="connsiteX41" fmla="*/ 3434712 w 4919667"/>
                <a:gd name="connsiteY41" fmla="*/ 2117465 h 5243603"/>
                <a:gd name="connsiteX42" fmla="*/ 3687807 w 4919667"/>
                <a:gd name="connsiteY42" fmla="*/ 2172779 h 5243603"/>
                <a:gd name="connsiteX43" fmla="*/ 3727282 w 4919667"/>
                <a:gd name="connsiteY43" fmla="*/ 2211773 h 5243603"/>
                <a:gd name="connsiteX44" fmla="*/ 3731302 w 4919667"/>
                <a:gd name="connsiteY44" fmla="*/ 2227772 h 5243603"/>
                <a:gd name="connsiteX45" fmla="*/ 3750357 w 4919667"/>
                <a:gd name="connsiteY45" fmla="*/ 2266605 h 5243603"/>
                <a:gd name="connsiteX46" fmla="*/ 4001281 w 4919667"/>
                <a:gd name="connsiteY46" fmla="*/ 3424183 h 5243603"/>
                <a:gd name="connsiteX47" fmla="*/ 4269973 w 4919667"/>
                <a:gd name="connsiteY47" fmla="*/ 2794663 h 5243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19667" h="5243603">
                  <a:moveTo>
                    <a:pt x="4269973" y="2794663"/>
                  </a:moveTo>
                  <a:cubicBezTo>
                    <a:pt x="4292806" y="2808732"/>
                    <a:pt x="4842732" y="3176717"/>
                    <a:pt x="4904318" y="3218444"/>
                  </a:cubicBezTo>
                  <a:cubicBezTo>
                    <a:pt x="4911553" y="3223348"/>
                    <a:pt x="4921845" y="3226323"/>
                    <a:pt x="4919111" y="3238704"/>
                  </a:cubicBezTo>
                  <a:cubicBezTo>
                    <a:pt x="4922006" y="3253095"/>
                    <a:pt x="4913001" y="3263306"/>
                    <a:pt x="4906408" y="3274240"/>
                  </a:cubicBezTo>
                  <a:cubicBezTo>
                    <a:pt x="4818372" y="3419842"/>
                    <a:pt x="4351497" y="4148977"/>
                    <a:pt x="4187484" y="4354556"/>
                  </a:cubicBezTo>
                  <a:cubicBezTo>
                    <a:pt x="4107889" y="4454331"/>
                    <a:pt x="4027089" y="4553301"/>
                    <a:pt x="3924500" y="4631530"/>
                  </a:cubicBezTo>
                  <a:cubicBezTo>
                    <a:pt x="3869990" y="4673095"/>
                    <a:pt x="3810816" y="4700431"/>
                    <a:pt x="3740468" y="4697536"/>
                  </a:cubicBezTo>
                  <a:cubicBezTo>
                    <a:pt x="3724227" y="4696894"/>
                    <a:pt x="3709273" y="4693999"/>
                    <a:pt x="3696650" y="4683226"/>
                  </a:cubicBezTo>
                  <a:cubicBezTo>
                    <a:pt x="3608533" y="4643348"/>
                    <a:pt x="3561742" y="4566246"/>
                    <a:pt x="3519854" y="4485364"/>
                  </a:cubicBezTo>
                  <a:cubicBezTo>
                    <a:pt x="3487212" y="4422332"/>
                    <a:pt x="3346273" y="4018812"/>
                    <a:pt x="3328023" y="3905047"/>
                  </a:cubicBezTo>
                  <a:cubicBezTo>
                    <a:pt x="3345308" y="3978451"/>
                    <a:pt x="3457063" y="5158623"/>
                    <a:pt x="3459876" y="5217796"/>
                  </a:cubicBezTo>
                  <a:cubicBezTo>
                    <a:pt x="3460359" y="5227363"/>
                    <a:pt x="3459474" y="5236288"/>
                    <a:pt x="3452560" y="5243604"/>
                  </a:cubicBezTo>
                  <a:cubicBezTo>
                    <a:pt x="2739666" y="5243604"/>
                    <a:pt x="2026772" y="5243604"/>
                    <a:pt x="1313797" y="5243604"/>
                  </a:cubicBezTo>
                  <a:cubicBezTo>
                    <a:pt x="1317495" y="5049602"/>
                    <a:pt x="1320390" y="4385188"/>
                    <a:pt x="1320792" y="4340004"/>
                  </a:cubicBezTo>
                  <a:cubicBezTo>
                    <a:pt x="1256232" y="4437608"/>
                    <a:pt x="1191591" y="4533121"/>
                    <a:pt x="1114007" y="4618987"/>
                  </a:cubicBezTo>
                  <a:cubicBezTo>
                    <a:pt x="1072199" y="4665217"/>
                    <a:pt x="1026694" y="4707747"/>
                    <a:pt x="968565" y="4732108"/>
                  </a:cubicBezTo>
                  <a:cubicBezTo>
                    <a:pt x="910678" y="4756388"/>
                    <a:pt x="852148" y="4759685"/>
                    <a:pt x="797397" y="4720933"/>
                  </a:cubicBezTo>
                  <a:cubicBezTo>
                    <a:pt x="675914" y="4653719"/>
                    <a:pt x="608701" y="4539232"/>
                    <a:pt x="542533" y="4424986"/>
                  </a:cubicBezTo>
                  <a:cubicBezTo>
                    <a:pt x="426759" y="4225195"/>
                    <a:pt x="80884" y="3414696"/>
                    <a:pt x="3702" y="3219247"/>
                  </a:cubicBezTo>
                  <a:cubicBezTo>
                    <a:pt x="-3534" y="3200997"/>
                    <a:pt x="-399" y="3192234"/>
                    <a:pt x="15199" y="3181139"/>
                  </a:cubicBezTo>
                  <a:cubicBezTo>
                    <a:pt x="73086" y="3139975"/>
                    <a:pt x="400791" y="2887845"/>
                    <a:pt x="492766" y="2820069"/>
                  </a:cubicBezTo>
                  <a:cubicBezTo>
                    <a:pt x="525489" y="2798682"/>
                    <a:pt x="532885" y="2801014"/>
                    <a:pt x="550493" y="2837676"/>
                  </a:cubicBezTo>
                  <a:cubicBezTo>
                    <a:pt x="585948" y="2911723"/>
                    <a:pt x="628077" y="2982394"/>
                    <a:pt x="663694" y="3056360"/>
                  </a:cubicBezTo>
                  <a:cubicBezTo>
                    <a:pt x="665623" y="3060299"/>
                    <a:pt x="667151" y="3064963"/>
                    <a:pt x="672377" y="3066812"/>
                  </a:cubicBezTo>
                  <a:cubicBezTo>
                    <a:pt x="679532" y="3054028"/>
                    <a:pt x="677362" y="3036984"/>
                    <a:pt x="690949" y="3027497"/>
                  </a:cubicBezTo>
                  <a:cubicBezTo>
                    <a:pt x="715149" y="2915743"/>
                    <a:pt x="816291" y="2445491"/>
                    <a:pt x="841696" y="2321838"/>
                  </a:cubicBezTo>
                  <a:cubicBezTo>
                    <a:pt x="844510" y="2308010"/>
                    <a:pt x="852631" y="2304231"/>
                    <a:pt x="863082" y="2299970"/>
                  </a:cubicBezTo>
                  <a:cubicBezTo>
                    <a:pt x="984565" y="2251248"/>
                    <a:pt x="1106047" y="2202286"/>
                    <a:pt x="1227610" y="2153725"/>
                  </a:cubicBezTo>
                  <a:cubicBezTo>
                    <a:pt x="1246744" y="2146087"/>
                    <a:pt x="1262744" y="2135475"/>
                    <a:pt x="1277055" y="2119958"/>
                  </a:cubicBezTo>
                  <a:cubicBezTo>
                    <a:pt x="1427561" y="1956829"/>
                    <a:pt x="1476765" y="1760495"/>
                    <a:pt x="1467197" y="1544786"/>
                  </a:cubicBezTo>
                  <a:cubicBezTo>
                    <a:pt x="1458354" y="1345156"/>
                    <a:pt x="1448304" y="1145607"/>
                    <a:pt x="1452404" y="945736"/>
                  </a:cubicBezTo>
                  <a:cubicBezTo>
                    <a:pt x="1457952" y="672542"/>
                    <a:pt x="1542933" y="429336"/>
                    <a:pt x="1733879" y="228661"/>
                  </a:cubicBezTo>
                  <a:cubicBezTo>
                    <a:pt x="1826016" y="131861"/>
                    <a:pt x="1936002" y="59985"/>
                    <a:pt x="2064800" y="24288"/>
                  </a:cubicBezTo>
                  <a:cubicBezTo>
                    <a:pt x="2262259" y="-30303"/>
                    <a:pt x="2445166" y="8369"/>
                    <a:pt x="2610707" y="127841"/>
                  </a:cubicBezTo>
                  <a:cubicBezTo>
                    <a:pt x="2644313" y="152041"/>
                    <a:pt x="2674865" y="180583"/>
                    <a:pt x="2706783" y="207114"/>
                  </a:cubicBezTo>
                  <a:cubicBezTo>
                    <a:pt x="2768690" y="259293"/>
                    <a:pt x="2820627" y="319753"/>
                    <a:pt x="2859460" y="391066"/>
                  </a:cubicBezTo>
                  <a:cubicBezTo>
                    <a:pt x="2926673" y="514398"/>
                    <a:pt x="2956742" y="647940"/>
                    <a:pt x="2968722" y="786386"/>
                  </a:cubicBezTo>
                  <a:cubicBezTo>
                    <a:pt x="2976440" y="875628"/>
                    <a:pt x="2980058" y="965112"/>
                    <a:pt x="2979977" y="1054756"/>
                  </a:cubicBezTo>
                  <a:cubicBezTo>
                    <a:pt x="2979817" y="1202690"/>
                    <a:pt x="2977726" y="1350623"/>
                    <a:pt x="2980620" y="1498557"/>
                  </a:cubicBezTo>
                  <a:cubicBezTo>
                    <a:pt x="2983193" y="1630973"/>
                    <a:pt x="3011333" y="1757521"/>
                    <a:pt x="3091892" y="1866863"/>
                  </a:cubicBezTo>
                  <a:cubicBezTo>
                    <a:pt x="3130805" y="1919765"/>
                    <a:pt x="3177517" y="1965994"/>
                    <a:pt x="3224148" y="2012143"/>
                  </a:cubicBezTo>
                  <a:cubicBezTo>
                    <a:pt x="3282839" y="2070271"/>
                    <a:pt x="3353027" y="2103074"/>
                    <a:pt x="3434712" y="2117465"/>
                  </a:cubicBezTo>
                  <a:cubicBezTo>
                    <a:pt x="3519693" y="2132419"/>
                    <a:pt x="3603308" y="2155092"/>
                    <a:pt x="3687807" y="2172779"/>
                  </a:cubicBezTo>
                  <a:cubicBezTo>
                    <a:pt x="3711122" y="2177684"/>
                    <a:pt x="3726880" y="2185563"/>
                    <a:pt x="3727282" y="2211773"/>
                  </a:cubicBezTo>
                  <a:cubicBezTo>
                    <a:pt x="3727363" y="2217160"/>
                    <a:pt x="3729855" y="2222466"/>
                    <a:pt x="3731302" y="2227772"/>
                  </a:cubicBezTo>
                  <a:cubicBezTo>
                    <a:pt x="3743925" y="2237661"/>
                    <a:pt x="3747301" y="2252052"/>
                    <a:pt x="3750357" y="2266605"/>
                  </a:cubicBezTo>
                  <a:cubicBezTo>
                    <a:pt x="3812424" y="2560220"/>
                    <a:pt x="3980216" y="3330760"/>
                    <a:pt x="4001281" y="3424183"/>
                  </a:cubicBezTo>
                  <a:cubicBezTo>
                    <a:pt x="4020094" y="3398939"/>
                    <a:pt x="4195122" y="2978132"/>
                    <a:pt x="4269973" y="2794663"/>
                  </a:cubicBezTo>
                  <a:close/>
                </a:path>
              </a:pathLst>
            </a:custGeom>
            <a:solidFill>
              <a:srgbClr val="010101"/>
            </a:solidFill>
            <a:ln w="8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BFEE985A-EDE8-E142-521D-AE99AE37A9FB}"/>
                </a:ext>
              </a:extLst>
            </p:cNvPr>
            <p:cNvSpPr/>
            <p:nvPr/>
          </p:nvSpPr>
          <p:spPr>
            <a:xfrm>
              <a:off x="2080049" y="4335637"/>
              <a:ext cx="704631" cy="308784"/>
            </a:xfrm>
            <a:custGeom>
              <a:avLst/>
              <a:gdLst>
                <a:gd name="connsiteX0" fmla="*/ 1509327 w 1512977"/>
                <a:gd name="connsiteY0" fmla="*/ 435090 h 663019"/>
                <a:gd name="connsiteX1" fmla="*/ 1197943 w 1512977"/>
                <a:gd name="connsiteY1" fmla="*/ 663020 h 663019"/>
                <a:gd name="connsiteX2" fmla="*/ 1174547 w 1512977"/>
                <a:gd name="connsiteY2" fmla="*/ 529719 h 663019"/>
                <a:gd name="connsiteX3" fmla="*/ 1131293 w 1512977"/>
                <a:gd name="connsiteY3" fmla="*/ 415473 h 663019"/>
                <a:gd name="connsiteX4" fmla="*/ 1005951 w 1512977"/>
                <a:gd name="connsiteY4" fmla="*/ 341024 h 663019"/>
                <a:gd name="connsiteX5" fmla="*/ 884952 w 1512977"/>
                <a:gd name="connsiteY5" fmla="*/ 314010 h 663019"/>
                <a:gd name="connsiteX6" fmla="*/ 439383 w 1512977"/>
                <a:gd name="connsiteY6" fmla="*/ 295679 h 663019"/>
                <a:gd name="connsiteX7" fmla="*/ 259290 w 1512977"/>
                <a:gd name="connsiteY7" fmla="*/ 277026 h 663019"/>
                <a:gd name="connsiteX8" fmla="*/ 103558 w 1512977"/>
                <a:gd name="connsiteY8" fmla="*/ 244465 h 663019"/>
                <a:gd name="connsiteX9" fmla="*/ 85307 w 1512977"/>
                <a:gd name="connsiteY9" fmla="*/ 232486 h 663019"/>
                <a:gd name="connsiteX10" fmla="*/ 4 w 1512977"/>
                <a:gd name="connsiteY10" fmla="*/ 197834 h 663019"/>
                <a:gd name="connsiteX11" fmla="*/ 42857 w 1512977"/>
                <a:gd name="connsiteY11" fmla="*/ 178056 h 663019"/>
                <a:gd name="connsiteX12" fmla="*/ 163294 w 1512977"/>
                <a:gd name="connsiteY12" fmla="*/ 166639 h 663019"/>
                <a:gd name="connsiteX13" fmla="*/ 919121 w 1512977"/>
                <a:gd name="connsiteY13" fmla="*/ 61317 h 663019"/>
                <a:gd name="connsiteX14" fmla="*/ 1180497 w 1512977"/>
                <a:gd name="connsiteY14" fmla="*/ 3912 h 663019"/>
                <a:gd name="connsiteX15" fmla="*/ 1506111 w 1512977"/>
                <a:gd name="connsiteY15" fmla="*/ 398267 h 663019"/>
                <a:gd name="connsiteX16" fmla="*/ 1509327 w 1512977"/>
                <a:gd name="connsiteY16" fmla="*/ 435090 h 663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2977" h="663019">
                  <a:moveTo>
                    <a:pt x="1509327" y="435090"/>
                  </a:moveTo>
                  <a:cubicBezTo>
                    <a:pt x="1405533" y="511067"/>
                    <a:pt x="1301738" y="587043"/>
                    <a:pt x="1197943" y="663020"/>
                  </a:cubicBezTo>
                  <a:cubicBezTo>
                    <a:pt x="1210807" y="653614"/>
                    <a:pt x="1178808" y="545316"/>
                    <a:pt x="1174547" y="529719"/>
                  </a:cubicBezTo>
                  <a:cubicBezTo>
                    <a:pt x="1165060" y="494826"/>
                    <a:pt x="1154448" y="443612"/>
                    <a:pt x="1131293" y="415473"/>
                  </a:cubicBezTo>
                  <a:cubicBezTo>
                    <a:pt x="1107575" y="386690"/>
                    <a:pt x="1041166" y="354129"/>
                    <a:pt x="1005951" y="341024"/>
                  </a:cubicBezTo>
                  <a:cubicBezTo>
                    <a:pt x="966958" y="326472"/>
                    <a:pt x="926277" y="318190"/>
                    <a:pt x="884952" y="314010"/>
                  </a:cubicBezTo>
                  <a:cubicBezTo>
                    <a:pt x="737742" y="298975"/>
                    <a:pt x="587316" y="303960"/>
                    <a:pt x="439383" y="295679"/>
                  </a:cubicBezTo>
                  <a:cubicBezTo>
                    <a:pt x="379084" y="292302"/>
                    <a:pt x="318946" y="286353"/>
                    <a:pt x="259290" y="277026"/>
                  </a:cubicBezTo>
                  <a:cubicBezTo>
                    <a:pt x="215071" y="270112"/>
                    <a:pt x="141667" y="268102"/>
                    <a:pt x="103558" y="244465"/>
                  </a:cubicBezTo>
                  <a:cubicBezTo>
                    <a:pt x="97367" y="240606"/>
                    <a:pt x="91819" y="235621"/>
                    <a:pt x="85307" y="232486"/>
                  </a:cubicBezTo>
                  <a:cubicBezTo>
                    <a:pt x="70996" y="225571"/>
                    <a:pt x="-639" y="222677"/>
                    <a:pt x="4" y="197834"/>
                  </a:cubicBezTo>
                  <a:cubicBezTo>
                    <a:pt x="487" y="178860"/>
                    <a:pt x="28546" y="180227"/>
                    <a:pt x="42857" y="178056"/>
                  </a:cubicBezTo>
                  <a:cubicBezTo>
                    <a:pt x="82654" y="172106"/>
                    <a:pt x="123577" y="167122"/>
                    <a:pt x="163294" y="166639"/>
                  </a:cubicBezTo>
                  <a:cubicBezTo>
                    <a:pt x="418077" y="163584"/>
                    <a:pt x="674548" y="134158"/>
                    <a:pt x="919121" y="61317"/>
                  </a:cubicBezTo>
                  <a:cubicBezTo>
                    <a:pt x="1003459" y="36233"/>
                    <a:pt x="1089968" y="-14418"/>
                    <a:pt x="1180497" y="3912"/>
                  </a:cubicBezTo>
                  <a:cubicBezTo>
                    <a:pt x="1340249" y="36393"/>
                    <a:pt x="1456184" y="259499"/>
                    <a:pt x="1506111" y="398267"/>
                  </a:cubicBezTo>
                  <a:cubicBezTo>
                    <a:pt x="1510533" y="410408"/>
                    <a:pt x="1517206" y="422066"/>
                    <a:pt x="1509327" y="435090"/>
                  </a:cubicBezTo>
                  <a:close/>
                </a:path>
              </a:pathLst>
            </a:custGeom>
            <a:solidFill>
              <a:srgbClr val="FDCFA2"/>
            </a:solidFill>
            <a:ln w="8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750DE1D4-51D4-4A34-A56B-7D4776182F11}"/>
                </a:ext>
              </a:extLst>
            </p:cNvPr>
            <p:cNvSpPr/>
            <p:nvPr/>
          </p:nvSpPr>
          <p:spPr>
            <a:xfrm>
              <a:off x="4569116" y="4365951"/>
              <a:ext cx="691851" cy="268885"/>
            </a:xfrm>
            <a:custGeom>
              <a:avLst/>
              <a:gdLst>
                <a:gd name="connsiteX0" fmla="*/ 296992 w 1485536"/>
                <a:gd name="connsiteY0" fmla="*/ 577347 h 577347"/>
                <a:gd name="connsiteX1" fmla="*/ 0 w 1485536"/>
                <a:gd name="connsiteY1" fmla="*/ 377235 h 577347"/>
                <a:gd name="connsiteX2" fmla="*/ 120116 w 1485536"/>
                <a:gd name="connsiteY2" fmla="*/ 164822 h 577347"/>
                <a:gd name="connsiteX3" fmla="*/ 292571 w 1485536"/>
                <a:gd name="connsiteY3" fmla="*/ 10296 h 577347"/>
                <a:gd name="connsiteX4" fmla="*/ 555876 w 1485536"/>
                <a:gd name="connsiteY4" fmla="*/ 58455 h 577347"/>
                <a:gd name="connsiteX5" fmla="*/ 962612 w 1485536"/>
                <a:gd name="connsiteY5" fmla="*/ 143034 h 577347"/>
                <a:gd name="connsiteX6" fmla="*/ 1371359 w 1485536"/>
                <a:gd name="connsiteY6" fmla="*/ 169405 h 577347"/>
                <a:gd name="connsiteX7" fmla="*/ 1467596 w 1485536"/>
                <a:gd name="connsiteY7" fmla="*/ 187012 h 577347"/>
                <a:gd name="connsiteX8" fmla="*/ 1485524 w 1485536"/>
                <a:gd name="connsiteY8" fmla="*/ 199715 h 577347"/>
                <a:gd name="connsiteX9" fmla="*/ 1470088 w 1485536"/>
                <a:gd name="connsiteY9" fmla="*/ 217563 h 577347"/>
                <a:gd name="connsiteX10" fmla="*/ 1442753 w 1485536"/>
                <a:gd name="connsiteY10" fmla="*/ 227372 h 577347"/>
                <a:gd name="connsiteX11" fmla="*/ 1371519 w 1485536"/>
                <a:gd name="connsiteY11" fmla="*/ 252939 h 577347"/>
                <a:gd name="connsiteX12" fmla="*/ 1017685 w 1485536"/>
                <a:gd name="connsiteY12" fmla="*/ 298686 h 577347"/>
                <a:gd name="connsiteX13" fmla="*/ 480703 w 1485536"/>
                <a:gd name="connsiteY13" fmla="*/ 340654 h 577347"/>
                <a:gd name="connsiteX14" fmla="*/ 329875 w 1485536"/>
                <a:gd name="connsiteY14" fmla="*/ 514475 h 577347"/>
                <a:gd name="connsiteX15" fmla="*/ 315404 w 1485536"/>
                <a:gd name="connsiteY15" fmla="*/ 559257 h 577347"/>
                <a:gd name="connsiteX16" fmla="*/ 296992 w 1485536"/>
                <a:gd name="connsiteY16" fmla="*/ 577347 h 57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85536" h="577347">
                  <a:moveTo>
                    <a:pt x="296992" y="577347"/>
                  </a:moveTo>
                  <a:cubicBezTo>
                    <a:pt x="198022" y="510616"/>
                    <a:pt x="98971" y="443886"/>
                    <a:pt x="0" y="377235"/>
                  </a:cubicBezTo>
                  <a:cubicBezTo>
                    <a:pt x="32240" y="302062"/>
                    <a:pt x="75816" y="233080"/>
                    <a:pt x="120116" y="164822"/>
                  </a:cubicBezTo>
                  <a:cubicBezTo>
                    <a:pt x="161038" y="101709"/>
                    <a:pt x="218282" y="36506"/>
                    <a:pt x="292571" y="10296"/>
                  </a:cubicBezTo>
                  <a:cubicBezTo>
                    <a:pt x="383260" y="-21703"/>
                    <a:pt x="471698" y="28385"/>
                    <a:pt x="555876" y="58455"/>
                  </a:cubicBezTo>
                  <a:cubicBezTo>
                    <a:pt x="686684" y="105166"/>
                    <a:pt x="824728" y="129205"/>
                    <a:pt x="962612" y="143034"/>
                  </a:cubicBezTo>
                  <a:cubicBezTo>
                    <a:pt x="1097923" y="156621"/>
                    <a:pt x="1237093" y="148984"/>
                    <a:pt x="1371359" y="169405"/>
                  </a:cubicBezTo>
                  <a:cubicBezTo>
                    <a:pt x="1403036" y="174228"/>
                    <a:pt x="1437446" y="170611"/>
                    <a:pt x="1467596" y="187012"/>
                  </a:cubicBezTo>
                  <a:cubicBezTo>
                    <a:pt x="1474269" y="190630"/>
                    <a:pt x="1485042" y="187655"/>
                    <a:pt x="1485524" y="199715"/>
                  </a:cubicBezTo>
                  <a:cubicBezTo>
                    <a:pt x="1485927" y="210167"/>
                    <a:pt x="1475877" y="212498"/>
                    <a:pt x="1470088" y="217563"/>
                  </a:cubicBezTo>
                  <a:cubicBezTo>
                    <a:pt x="1462611" y="224076"/>
                    <a:pt x="1449426" y="216840"/>
                    <a:pt x="1442753" y="227372"/>
                  </a:cubicBezTo>
                  <a:cubicBezTo>
                    <a:pt x="1423698" y="248758"/>
                    <a:pt x="1395961" y="247311"/>
                    <a:pt x="1371519" y="252939"/>
                  </a:cubicBezTo>
                  <a:cubicBezTo>
                    <a:pt x="1256951" y="279470"/>
                    <a:pt x="1135228" y="293942"/>
                    <a:pt x="1017685" y="298686"/>
                  </a:cubicBezTo>
                  <a:cubicBezTo>
                    <a:pt x="841853" y="305841"/>
                    <a:pt x="649781" y="282204"/>
                    <a:pt x="480703" y="340654"/>
                  </a:cubicBezTo>
                  <a:cubicBezTo>
                    <a:pt x="397008" y="369597"/>
                    <a:pt x="349975" y="430459"/>
                    <a:pt x="329875" y="514475"/>
                  </a:cubicBezTo>
                  <a:cubicBezTo>
                    <a:pt x="326177" y="529832"/>
                    <a:pt x="320469" y="544464"/>
                    <a:pt x="315404" y="559257"/>
                  </a:cubicBezTo>
                  <a:cubicBezTo>
                    <a:pt x="312348" y="567860"/>
                    <a:pt x="308570" y="576945"/>
                    <a:pt x="296992" y="577347"/>
                  </a:cubicBezTo>
                  <a:close/>
                </a:path>
              </a:pathLst>
            </a:custGeom>
            <a:solidFill>
              <a:srgbClr val="FDCFA2"/>
            </a:solidFill>
            <a:ln w="8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12">
              <a:extLst>
                <a:ext uri="{FF2B5EF4-FFF2-40B4-BE49-F238E27FC236}">
                  <a16:creationId xmlns:a16="http://schemas.microsoft.com/office/drawing/2014/main" id="{54C579B6-F3A4-B465-B709-3EE448BD4139}"/>
                </a:ext>
              </a:extLst>
            </p:cNvPr>
            <p:cNvSpPr/>
            <p:nvPr/>
          </p:nvSpPr>
          <p:spPr>
            <a:xfrm>
              <a:off x="3289425" y="3426531"/>
              <a:ext cx="596177" cy="1013474"/>
            </a:xfrm>
            <a:custGeom>
              <a:avLst/>
              <a:gdLst>
                <a:gd name="connsiteX0" fmla="*/ 276770 w 1280106"/>
                <a:gd name="connsiteY0" fmla="*/ 1237253 h 2176122"/>
                <a:gd name="connsiteX1" fmla="*/ 261253 w 1280106"/>
                <a:gd name="connsiteY1" fmla="*/ 1212972 h 2176122"/>
                <a:gd name="connsiteX2" fmla="*/ 141620 w 1280106"/>
                <a:gd name="connsiteY2" fmla="*/ 995816 h 2176122"/>
                <a:gd name="connsiteX3" fmla="*/ 133098 w 1280106"/>
                <a:gd name="connsiteY3" fmla="*/ 879801 h 2176122"/>
                <a:gd name="connsiteX4" fmla="*/ 116053 w 1280106"/>
                <a:gd name="connsiteY4" fmla="*/ 856244 h 2176122"/>
                <a:gd name="connsiteX5" fmla="*/ 14671 w 1280106"/>
                <a:gd name="connsiteY5" fmla="*/ 737334 h 2176122"/>
                <a:gd name="connsiteX6" fmla="*/ 279 w 1280106"/>
                <a:gd name="connsiteY6" fmla="*/ 624615 h 2176122"/>
                <a:gd name="connsiteX7" fmla="*/ 9766 w 1280106"/>
                <a:gd name="connsiteY7" fmla="*/ 585300 h 2176122"/>
                <a:gd name="connsiteX8" fmla="*/ 66367 w 1280106"/>
                <a:gd name="connsiteY8" fmla="*/ 701155 h 2176122"/>
                <a:gd name="connsiteX9" fmla="*/ 71593 w 1280106"/>
                <a:gd name="connsiteY9" fmla="*/ 699868 h 2176122"/>
                <a:gd name="connsiteX10" fmla="*/ 71753 w 1280106"/>
                <a:gd name="connsiteY10" fmla="*/ 560055 h 2176122"/>
                <a:gd name="connsiteX11" fmla="*/ 102546 w 1280106"/>
                <a:gd name="connsiteY11" fmla="*/ 358255 h 2176122"/>
                <a:gd name="connsiteX12" fmla="*/ 296789 w 1280106"/>
                <a:gd name="connsiteY12" fmla="*/ 104838 h 2176122"/>
                <a:gd name="connsiteX13" fmla="*/ 605520 w 1280106"/>
                <a:gd name="connsiteY13" fmla="*/ 883 h 2176122"/>
                <a:gd name="connsiteX14" fmla="*/ 871237 w 1280106"/>
                <a:gd name="connsiteY14" fmla="*/ 80478 h 2176122"/>
                <a:gd name="connsiteX15" fmla="*/ 1106885 w 1280106"/>
                <a:gd name="connsiteY15" fmla="*/ 324487 h 2176122"/>
                <a:gd name="connsiteX16" fmla="*/ 1183505 w 1280106"/>
                <a:gd name="connsiteY16" fmla="*/ 564718 h 2176122"/>
                <a:gd name="connsiteX17" fmla="*/ 1192992 w 1280106"/>
                <a:gd name="connsiteY17" fmla="*/ 629198 h 2176122"/>
                <a:gd name="connsiteX18" fmla="*/ 1210600 w 1280106"/>
                <a:gd name="connsiteY18" fmla="*/ 584899 h 2176122"/>
                <a:gd name="connsiteX19" fmla="*/ 1241633 w 1280106"/>
                <a:gd name="connsiteY19" fmla="*/ 573643 h 2176122"/>
                <a:gd name="connsiteX20" fmla="*/ 1277974 w 1280106"/>
                <a:gd name="connsiteY20" fmla="*/ 646966 h 2176122"/>
                <a:gd name="connsiteX21" fmla="*/ 1184711 w 1280106"/>
                <a:gd name="connsiteY21" fmla="*/ 811542 h 2176122"/>
                <a:gd name="connsiteX22" fmla="*/ 1171526 w 1280106"/>
                <a:gd name="connsiteY22" fmla="*/ 842013 h 2176122"/>
                <a:gd name="connsiteX23" fmla="*/ 1176028 w 1280106"/>
                <a:gd name="connsiteY23" fmla="*/ 972259 h 2176122"/>
                <a:gd name="connsiteX24" fmla="*/ 1091529 w 1280106"/>
                <a:gd name="connsiteY24" fmla="*/ 1181858 h 2176122"/>
                <a:gd name="connsiteX25" fmla="*/ 1097720 w 1280106"/>
                <a:gd name="connsiteY25" fmla="*/ 1201797 h 2176122"/>
                <a:gd name="connsiteX26" fmla="*/ 1106725 w 1280106"/>
                <a:gd name="connsiteY26" fmla="*/ 1350695 h 2176122"/>
                <a:gd name="connsiteX27" fmla="*/ 1088313 w 1280106"/>
                <a:gd name="connsiteY27" fmla="*/ 1455133 h 2176122"/>
                <a:gd name="connsiteX28" fmla="*/ 879036 w 1280106"/>
                <a:gd name="connsiteY28" fmla="*/ 1899576 h 2176122"/>
                <a:gd name="connsiteX29" fmla="*/ 736811 w 1280106"/>
                <a:gd name="connsiteY29" fmla="*/ 2153556 h 2176122"/>
                <a:gd name="connsiteX30" fmla="*/ 682140 w 1280106"/>
                <a:gd name="connsiteY30" fmla="*/ 2155807 h 2176122"/>
                <a:gd name="connsiteX31" fmla="*/ 402272 w 1280106"/>
                <a:gd name="connsiteY31" fmla="*/ 1783240 h 2176122"/>
                <a:gd name="connsiteX32" fmla="*/ 317854 w 1280106"/>
                <a:gd name="connsiteY32" fmla="*/ 1676792 h 2176122"/>
                <a:gd name="connsiteX33" fmla="*/ 289634 w 1280106"/>
                <a:gd name="connsiteY33" fmla="*/ 1603307 h 2176122"/>
                <a:gd name="connsiteX34" fmla="*/ 269534 w 1280106"/>
                <a:gd name="connsiteY34" fmla="*/ 1296265 h 2176122"/>
                <a:gd name="connsiteX35" fmla="*/ 276770 w 1280106"/>
                <a:gd name="connsiteY35" fmla="*/ 1237253 h 217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80106" h="2176122">
                  <a:moveTo>
                    <a:pt x="276770" y="1237253"/>
                  </a:moveTo>
                  <a:cubicBezTo>
                    <a:pt x="278378" y="1224871"/>
                    <a:pt x="267524" y="1220047"/>
                    <a:pt x="261253" y="1212972"/>
                  </a:cubicBezTo>
                  <a:cubicBezTo>
                    <a:pt x="204572" y="1149779"/>
                    <a:pt x="152554" y="1084093"/>
                    <a:pt x="141620" y="995816"/>
                  </a:cubicBezTo>
                  <a:cubicBezTo>
                    <a:pt x="136876" y="957305"/>
                    <a:pt x="131650" y="918713"/>
                    <a:pt x="133098" y="879801"/>
                  </a:cubicBezTo>
                  <a:cubicBezTo>
                    <a:pt x="133580" y="866454"/>
                    <a:pt x="128515" y="859942"/>
                    <a:pt x="116053" y="856244"/>
                  </a:cubicBezTo>
                  <a:cubicBezTo>
                    <a:pt x="56799" y="838476"/>
                    <a:pt x="24962" y="797472"/>
                    <a:pt x="14671" y="737334"/>
                  </a:cubicBezTo>
                  <a:cubicBezTo>
                    <a:pt x="8239" y="699949"/>
                    <a:pt x="2772" y="662483"/>
                    <a:pt x="279" y="624615"/>
                  </a:cubicBezTo>
                  <a:cubicBezTo>
                    <a:pt x="-525" y="611752"/>
                    <a:pt x="-203" y="599129"/>
                    <a:pt x="9766" y="585300"/>
                  </a:cubicBezTo>
                  <a:cubicBezTo>
                    <a:pt x="29142" y="624937"/>
                    <a:pt x="47795" y="663046"/>
                    <a:pt x="66367" y="701155"/>
                  </a:cubicBezTo>
                  <a:cubicBezTo>
                    <a:pt x="68136" y="700753"/>
                    <a:pt x="69824" y="700270"/>
                    <a:pt x="71593" y="699868"/>
                  </a:cubicBezTo>
                  <a:cubicBezTo>
                    <a:pt x="71593" y="653237"/>
                    <a:pt x="70789" y="606687"/>
                    <a:pt x="71753" y="560055"/>
                  </a:cubicBezTo>
                  <a:cubicBezTo>
                    <a:pt x="73201" y="491556"/>
                    <a:pt x="84698" y="424423"/>
                    <a:pt x="102546" y="358255"/>
                  </a:cubicBezTo>
                  <a:cubicBezTo>
                    <a:pt x="132535" y="246983"/>
                    <a:pt x="202642" y="167067"/>
                    <a:pt x="296789" y="104838"/>
                  </a:cubicBezTo>
                  <a:cubicBezTo>
                    <a:pt x="390695" y="42771"/>
                    <a:pt x="494087" y="8521"/>
                    <a:pt x="605520" y="883"/>
                  </a:cubicBezTo>
                  <a:cubicBezTo>
                    <a:pt x="703204" y="-5790"/>
                    <a:pt x="791321" y="25807"/>
                    <a:pt x="871237" y="80478"/>
                  </a:cubicBezTo>
                  <a:cubicBezTo>
                    <a:pt x="966429" y="145601"/>
                    <a:pt x="1041200" y="230823"/>
                    <a:pt x="1106885" y="324487"/>
                  </a:cubicBezTo>
                  <a:cubicBezTo>
                    <a:pt x="1157376" y="396444"/>
                    <a:pt x="1169034" y="481104"/>
                    <a:pt x="1183505" y="564718"/>
                  </a:cubicBezTo>
                  <a:cubicBezTo>
                    <a:pt x="1186721" y="583290"/>
                    <a:pt x="1189053" y="602023"/>
                    <a:pt x="1192992" y="629198"/>
                  </a:cubicBezTo>
                  <a:cubicBezTo>
                    <a:pt x="1201032" y="609340"/>
                    <a:pt x="1207384" y="597521"/>
                    <a:pt x="1210600" y="584899"/>
                  </a:cubicBezTo>
                  <a:cubicBezTo>
                    <a:pt x="1215825" y="564558"/>
                    <a:pt x="1225875" y="565201"/>
                    <a:pt x="1241633" y="573643"/>
                  </a:cubicBezTo>
                  <a:cubicBezTo>
                    <a:pt x="1275562" y="591813"/>
                    <a:pt x="1284888" y="609098"/>
                    <a:pt x="1277974" y="646966"/>
                  </a:cubicBezTo>
                  <a:cubicBezTo>
                    <a:pt x="1265914" y="712571"/>
                    <a:pt x="1238578" y="769815"/>
                    <a:pt x="1184711" y="811542"/>
                  </a:cubicBezTo>
                  <a:cubicBezTo>
                    <a:pt x="1173697" y="820064"/>
                    <a:pt x="1171285" y="828989"/>
                    <a:pt x="1171526" y="842013"/>
                  </a:cubicBezTo>
                  <a:cubicBezTo>
                    <a:pt x="1172249" y="885428"/>
                    <a:pt x="1177797" y="928603"/>
                    <a:pt x="1176028" y="972259"/>
                  </a:cubicBezTo>
                  <a:cubicBezTo>
                    <a:pt x="1172812" y="1052658"/>
                    <a:pt x="1137437" y="1119228"/>
                    <a:pt x="1091529" y="1181858"/>
                  </a:cubicBezTo>
                  <a:cubicBezTo>
                    <a:pt x="1083730" y="1192551"/>
                    <a:pt x="1078022" y="1200591"/>
                    <a:pt x="1097720" y="1201797"/>
                  </a:cubicBezTo>
                  <a:cubicBezTo>
                    <a:pt x="1095227" y="1251725"/>
                    <a:pt x="1099408" y="1301572"/>
                    <a:pt x="1106725" y="1350695"/>
                  </a:cubicBezTo>
                  <a:cubicBezTo>
                    <a:pt x="1112352" y="1388724"/>
                    <a:pt x="1104795" y="1422169"/>
                    <a:pt x="1088313" y="1455133"/>
                  </a:cubicBezTo>
                  <a:cubicBezTo>
                    <a:pt x="1015231" y="1601700"/>
                    <a:pt x="952440" y="1753171"/>
                    <a:pt x="879036" y="1899576"/>
                  </a:cubicBezTo>
                  <a:cubicBezTo>
                    <a:pt x="835540" y="1986246"/>
                    <a:pt x="786899" y="2070423"/>
                    <a:pt x="736811" y="2153556"/>
                  </a:cubicBezTo>
                  <a:cubicBezTo>
                    <a:pt x="718801" y="2183464"/>
                    <a:pt x="702561" y="2183062"/>
                    <a:pt x="682140" y="2155807"/>
                  </a:cubicBezTo>
                  <a:cubicBezTo>
                    <a:pt x="589199" y="2031350"/>
                    <a:pt x="498429" y="1905285"/>
                    <a:pt x="402272" y="1783240"/>
                  </a:cubicBezTo>
                  <a:cubicBezTo>
                    <a:pt x="374213" y="1747703"/>
                    <a:pt x="346717" y="1711685"/>
                    <a:pt x="317854" y="1676792"/>
                  </a:cubicBezTo>
                  <a:cubicBezTo>
                    <a:pt x="300246" y="1655486"/>
                    <a:pt x="291724" y="1631527"/>
                    <a:pt x="289634" y="1603307"/>
                  </a:cubicBezTo>
                  <a:cubicBezTo>
                    <a:pt x="282076" y="1501040"/>
                    <a:pt x="279986" y="1398371"/>
                    <a:pt x="269534" y="1296265"/>
                  </a:cubicBezTo>
                  <a:cubicBezTo>
                    <a:pt x="267524" y="1276326"/>
                    <a:pt x="263585" y="1255584"/>
                    <a:pt x="276770" y="1237253"/>
                  </a:cubicBezTo>
                  <a:close/>
                </a:path>
              </a:pathLst>
            </a:custGeom>
            <a:solidFill>
              <a:srgbClr val="FDCFA1"/>
            </a:solidFill>
            <a:ln w="8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113">
              <a:extLst>
                <a:ext uri="{FF2B5EF4-FFF2-40B4-BE49-F238E27FC236}">
                  <a16:creationId xmlns:a16="http://schemas.microsoft.com/office/drawing/2014/main" id="{031DB499-B60E-ED68-1D77-2180E75C8B9C}"/>
                </a:ext>
              </a:extLst>
            </p:cNvPr>
            <p:cNvSpPr/>
            <p:nvPr/>
          </p:nvSpPr>
          <p:spPr>
            <a:xfrm>
              <a:off x="3240616" y="3986260"/>
              <a:ext cx="778041" cy="1202479"/>
            </a:xfrm>
            <a:custGeom>
              <a:avLst/>
              <a:gdLst>
                <a:gd name="connsiteX0" fmla="*/ 381572 w 1670602"/>
                <a:gd name="connsiteY0" fmla="*/ 35408 h 2581952"/>
                <a:gd name="connsiteX1" fmla="*/ 405048 w 1670602"/>
                <a:gd name="connsiteY1" fmla="*/ 413683 h 2581952"/>
                <a:gd name="connsiteX2" fmla="*/ 426193 w 1670602"/>
                <a:gd name="connsiteY2" fmla="*/ 463048 h 2581952"/>
                <a:gd name="connsiteX3" fmla="*/ 797956 w 1670602"/>
                <a:gd name="connsiteY3" fmla="*/ 954444 h 2581952"/>
                <a:gd name="connsiteX4" fmla="*/ 831161 w 1670602"/>
                <a:gd name="connsiteY4" fmla="*/ 951308 h 2581952"/>
                <a:gd name="connsiteX5" fmla="*/ 1171005 w 1670602"/>
                <a:gd name="connsiteY5" fmla="*/ 274593 h 2581952"/>
                <a:gd name="connsiteX6" fmla="*/ 1193035 w 1670602"/>
                <a:gd name="connsiteY6" fmla="*/ 230133 h 2581952"/>
                <a:gd name="connsiteX7" fmla="*/ 1196894 w 1670602"/>
                <a:gd name="connsiteY7" fmla="*/ 110982 h 2581952"/>
                <a:gd name="connsiteX8" fmla="*/ 1188211 w 1670602"/>
                <a:gd name="connsiteY8" fmla="*/ 14826 h 2581952"/>
                <a:gd name="connsiteX9" fmla="*/ 1202602 w 1670602"/>
                <a:gd name="connsiteY9" fmla="*/ 113 h 2581952"/>
                <a:gd name="connsiteX10" fmla="*/ 1247063 w 1670602"/>
                <a:gd name="connsiteY10" fmla="*/ 29136 h 2581952"/>
                <a:gd name="connsiteX11" fmla="*/ 1504097 w 1670602"/>
                <a:gd name="connsiteY11" fmla="*/ 400176 h 2581952"/>
                <a:gd name="connsiteX12" fmla="*/ 1550085 w 1670602"/>
                <a:gd name="connsiteY12" fmla="*/ 511930 h 2581952"/>
                <a:gd name="connsiteX13" fmla="*/ 1669799 w 1670602"/>
                <a:gd name="connsiteY13" fmla="*/ 832158 h 2581952"/>
                <a:gd name="connsiteX14" fmla="*/ 1670602 w 1670602"/>
                <a:gd name="connsiteY14" fmla="*/ 843655 h 2581952"/>
                <a:gd name="connsiteX15" fmla="*/ 1279865 w 1670602"/>
                <a:gd name="connsiteY15" fmla="*/ 463771 h 2581952"/>
                <a:gd name="connsiteX16" fmla="*/ 835502 w 1670602"/>
                <a:gd name="connsiteY16" fmla="*/ 2581953 h 2581952"/>
                <a:gd name="connsiteX17" fmla="*/ 374014 w 1670602"/>
                <a:gd name="connsiteY17" fmla="*/ 737207 h 2581952"/>
                <a:gd name="connsiteX18" fmla="*/ 295224 w 1670602"/>
                <a:gd name="connsiteY18" fmla="*/ 576329 h 2581952"/>
                <a:gd name="connsiteX19" fmla="*/ 209680 w 1670602"/>
                <a:gd name="connsiteY19" fmla="*/ 466183 h 2581952"/>
                <a:gd name="connsiteX20" fmla="*/ 3698 w 1670602"/>
                <a:gd name="connsiteY20" fmla="*/ 829907 h 2581952"/>
                <a:gd name="connsiteX21" fmla="*/ 0 w 1670602"/>
                <a:gd name="connsiteY21" fmla="*/ 828057 h 2581952"/>
                <a:gd name="connsiteX22" fmla="*/ 50249 w 1670602"/>
                <a:gd name="connsiteY22" fmla="*/ 716544 h 2581952"/>
                <a:gd name="connsiteX23" fmla="*/ 349493 w 1670602"/>
                <a:gd name="connsiteY23" fmla="*/ 58241 h 2581952"/>
                <a:gd name="connsiteX24" fmla="*/ 381572 w 1670602"/>
                <a:gd name="connsiteY24" fmla="*/ 35408 h 25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0602" h="2581952">
                  <a:moveTo>
                    <a:pt x="381572" y="35408"/>
                  </a:moveTo>
                  <a:cubicBezTo>
                    <a:pt x="389370" y="161472"/>
                    <a:pt x="397330" y="287538"/>
                    <a:pt x="405048" y="413683"/>
                  </a:cubicBezTo>
                  <a:cubicBezTo>
                    <a:pt x="406254" y="432818"/>
                    <a:pt x="414616" y="448415"/>
                    <a:pt x="426193" y="463048"/>
                  </a:cubicBezTo>
                  <a:cubicBezTo>
                    <a:pt x="479739" y="530743"/>
                    <a:pt x="728251" y="857885"/>
                    <a:pt x="797956" y="954444"/>
                  </a:cubicBezTo>
                  <a:cubicBezTo>
                    <a:pt x="813553" y="976071"/>
                    <a:pt x="822478" y="967308"/>
                    <a:pt x="831161" y="951308"/>
                  </a:cubicBezTo>
                  <a:cubicBezTo>
                    <a:pt x="870234" y="879432"/>
                    <a:pt x="1121400" y="381282"/>
                    <a:pt x="1171005" y="274593"/>
                  </a:cubicBezTo>
                  <a:cubicBezTo>
                    <a:pt x="1178000" y="259559"/>
                    <a:pt x="1184754" y="244363"/>
                    <a:pt x="1193035" y="230133"/>
                  </a:cubicBezTo>
                  <a:cubicBezTo>
                    <a:pt x="1215707" y="191059"/>
                    <a:pt x="1201155" y="150217"/>
                    <a:pt x="1196894" y="110982"/>
                  </a:cubicBezTo>
                  <a:cubicBezTo>
                    <a:pt x="1193357" y="78984"/>
                    <a:pt x="1199064" y="46020"/>
                    <a:pt x="1188211" y="14826"/>
                  </a:cubicBezTo>
                  <a:cubicBezTo>
                    <a:pt x="1183065" y="113"/>
                    <a:pt x="1200029" y="7188"/>
                    <a:pt x="1202602" y="113"/>
                  </a:cubicBezTo>
                  <a:cubicBezTo>
                    <a:pt x="1224792" y="-1415"/>
                    <a:pt x="1235726" y="12816"/>
                    <a:pt x="1247063" y="29136"/>
                  </a:cubicBezTo>
                  <a:cubicBezTo>
                    <a:pt x="1332446" y="153031"/>
                    <a:pt x="1418553" y="276443"/>
                    <a:pt x="1504097" y="400176"/>
                  </a:cubicBezTo>
                  <a:cubicBezTo>
                    <a:pt x="1527493" y="433943"/>
                    <a:pt x="1535693" y="474303"/>
                    <a:pt x="1550085" y="511930"/>
                  </a:cubicBezTo>
                  <a:cubicBezTo>
                    <a:pt x="1590686" y="618378"/>
                    <a:pt x="1630082" y="725308"/>
                    <a:pt x="1669799" y="832158"/>
                  </a:cubicBezTo>
                  <a:cubicBezTo>
                    <a:pt x="1670683" y="834489"/>
                    <a:pt x="1670201" y="837384"/>
                    <a:pt x="1670602" y="843655"/>
                  </a:cubicBezTo>
                  <a:cubicBezTo>
                    <a:pt x="1540035" y="716705"/>
                    <a:pt x="1411638" y="591927"/>
                    <a:pt x="1279865" y="463771"/>
                  </a:cubicBezTo>
                  <a:cubicBezTo>
                    <a:pt x="1131771" y="1169832"/>
                    <a:pt x="984400" y="1872114"/>
                    <a:pt x="835502" y="2581953"/>
                  </a:cubicBezTo>
                  <a:cubicBezTo>
                    <a:pt x="822478" y="2531141"/>
                    <a:pt x="514631" y="1306027"/>
                    <a:pt x="374014" y="737207"/>
                  </a:cubicBezTo>
                  <a:cubicBezTo>
                    <a:pt x="358980" y="676506"/>
                    <a:pt x="336790" y="623121"/>
                    <a:pt x="295224" y="576329"/>
                  </a:cubicBezTo>
                  <a:cubicBezTo>
                    <a:pt x="265315" y="542723"/>
                    <a:pt x="239749" y="505337"/>
                    <a:pt x="209680" y="466183"/>
                  </a:cubicBezTo>
                  <a:cubicBezTo>
                    <a:pt x="140054" y="589113"/>
                    <a:pt x="71876" y="709550"/>
                    <a:pt x="3698" y="829907"/>
                  </a:cubicBezTo>
                  <a:cubicBezTo>
                    <a:pt x="2492" y="829263"/>
                    <a:pt x="1206" y="828701"/>
                    <a:pt x="0" y="828057"/>
                  </a:cubicBezTo>
                  <a:cubicBezTo>
                    <a:pt x="16723" y="790913"/>
                    <a:pt x="33365" y="753689"/>
                    <a:pt x="50249" y="716544"/>
                  </a:cubicBezTo>
                  <a:cubicBezTo>
                    <a:pt x="150104" y="497137"/>
                    <a:pt x="250120" y="277809"/>
                    <a:pt x="349493" y="58241"/>
                  </a:cubicBezTo>
                  <a:cubicBezTo>
                    <a:pt x="356327" y="42885"/>
                    <a:pt x="364527" y="34041"/>
                    <a:pt x="381572" y="35408"/>
                  </a:cubicBezTo>
                  <a:close/>
                </a:path>
              </a:pathLst>
            </a:custGeom>
            <a:solidFill>
              <a:srgbClr val="FFFFFF"/>
            </a:solidFill>
            <a:ln w="80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494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67000">
              <a:schemeClr val="tx1">
                <a:lumMod val="85000"/>
                <a:lumOff val="1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">
            <a:extLst>
              <a:ext uri="{FF2B5EF4-FFF2-40B4-BE49-F238E27FC236}">
                <a16:creationId xmlns:a16="http://schemas.microsoft.com/office/drawing/2014/main" id="{3BD06E09-91E6-B75C-DFDC-A4564DB65F4F}"/>
              </a:ext>
            </a:extLst>
          </p:cNvPr>
          <p:cNvGrpSpPr/>
          <p:nvPr/>
        </p:nvGrpSpPr>
        <p:grpSpPr>
          <a:xfrm>
            <a:off x="335420" y="972273"/>
            <a:ext cx="5323700" cy="4812465"/>
            <a:chOff x="2555520" y="476294"/>
            <a:chExt cx="6843241" cy="5851240"/>
          </a:xfrm>
        </p:grpSpPr>
        <p:sp>
          <p:nvSpPr>
            <p:cNvPr id="3" name="Freeform: Shape 325">
              <a:extLst>
                <a:ext uri="{FF2B5EF4-FFF2-40B4-BE49-F238E27FC236}">
                  <a16:creationId xmlns:a16="http://schemas.microsoft.com/office/drawing/2014/main" id="{88BE9528-8B65-D146-5E07-B746A0C46C89}"/>
                </a:ext>
              </a:extLst>
            </p:cNvPr>
            <p:cNvSpPr/>
            <p:nvPr/>
          </p:nvSpPr>
          <p:spPr>
            <a:xfrm>
              <a:off x="2555520" y="2123027"/>
              <a:ext cx="529326" cy="604170"/>
            </a:xfrm>
            <a:custGeom>
              <a:avLst/>
              <a:gdLst>
                <a:gd name="connsiteX0" fmla="*/ 503624 w 529326"/>
                <a:gd name="connsiteY0" fmla="*/ 316801 h 604170"/>
                <a:gd name="connsiteX1" fmla="*/ 458666 w 529326"/>
                <a:gd name="connsiteY1" fmla="*/ 259080 h 604170"/>
                <a:gd name="connsiteX2" fmla="*/ 406469 w 529326"/>
                <a:gd name="connsiteY2" fmla="*/ 112014 h 604170"/>
                <a:gd name="connsiteX3" fmla="*/ 363225 w 529326"/>
                <a:gd name="connsiteY3" fmla="*/ 0 h 604170"/>
                <a:gd name="connsiteX4" fmla="*/ 275500 w 529326"/>
                <a:gd name="connsiteY4" fmla="*/ 54292 h 604170"/>
                <a:gd name="connsiteX5" fmla="*/ 156914 w 529326"/>
                <a:gd name="connsiteY5" fmla="*/ 54578 h 604170"/>
                <a:gd name="connsiteX6" fmla="*/ 3180 w 529326"/>
                <a:gd name="connsiteY6" fmla="*/ 258223 h 604170"/>
                <a:gd name="connsiteX7" fmla="*/ 122147 w 529326"/>
                <a:gd name="connsiteY7" fmla="*/ 549212 h 604170"/>
                <a:gd name="connsiteX8" fmla="*/ 128053 w 529326"/>
                <a:gd name="connsiteY8" fmla="*/ 584645 h 604170"/>
                <a:gd name="connsiteX9" fmla="*/ 374655 w 529326"/>
                <a:gd name="connsiteY9" fmla="*/ 604171 h 604170"/>
                <a:gd name="connsiteX10" fmla="*/ 425709 w 529326"/>
                <a:gd name="connsiteY10" fmla="*/ 596075 h 604170"/>
                <a:gd name="connsiteX11" fmla="*/ 500004 w 529326"/>
                <a:gd name="connsiteY11" fmla="*/ 548735 h 604170"/>
                <a:gd name="connsiteX12" fmla="*/ 499909 w 529326"/>
                <a:gd name="connsiteY12" fmla="*/ 405003 h 604170"/>
                <a:gd name="connsiteX13" fmla="*/ 503052 w 529326"/>
                <a:gd name="connsiteY13" fmla="*/ 380809 h 604170"/>
                <a:gd name="connsiteX14" fmla="*/ 503624 w 529326"/>
                <a:gd name="connsiteY14" fmla="*/ 316801 h 604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9326" h="604170">
                  <a:moveTo>
                    <a:pt x="503624" y="316801"/>
                  </a:moveTo>
                  <a:cubicBezTo>
                    <a:pt x="490098" y="295846"/>
                    <a:pt x="454094" y="283274"/>
                    <a:pt x="458666" y="259080"/>
                  </a:cubicBezTo>
                  <a:cubicBezTo>
                    <a:pt x="470381" y="197358"/>
                    <a:pt x="430567" y="158401"/>
                    <a:pt x="406469" y="112014"/>
                  </a:cubicBezTo>
                  <a:cubicBezTo>
                    <a:pt x="413803" y="67246"/>
                    <a:pt x="395229" y="32385"/>
                    <a:pt x="363225" y="0"/>
                  </a:cubicBezTo>
                  <a:cubicBezTo>
                    <a:pt x="351414" y="47911"/>
                    <a:pt x="315981" y="54864"/>
                    <a:pt x="275500" y="54292"/>
                  </a:cubicBezTo>
                  <a:cubicBezTo>
                    <a:pt x="235971" y="53721"/>
                    <a:pt x="196252" y="51625"/>
                    <a:pt x="156914" y="54578"/>
                  </a:cubicBezTo>
                  <a:cubicBezTo>
                    <a:pt x="45281" y="62960"/>
                    <a:pt x="-14917" y="148780"/>
                    <a:pt x="3180" y="258223"/>
                  </a:cubicBezTo>
                  <a:cubicBezTo>
                    <a:pt x="20897" y="365188"/>
                    <a:pt x="91763" y="448628"/>
                    <a:pt x="122147" y="549212"/>
                  </a:cubicBezTo>
                  <a:cubicBezTo>
                    <a:pt x="124148" y="561022"/>
                    <a:pt x="126053" y="572834"/>
                    <a:pt x="128053" y="584645"/>
                  </a:cubicBezTo>
                  <a:cubicBezTo>
                    <a:pt x="210254" y="591122"/>
                    <a:pt x="292454" y="597694"/>
                    <a:pt x="374655" y="604171"/>
                  </a:cubicBezTo>
                  <a:cubicBezTo>
                    <a:pt x="388085" y="579120"/>
                    <a:pt x="408755" y="599122"/>
                    <a:pt x="425709" y="596075"/>
                  </a:cubicBezTo>
                  <a:cubicBezTo>
                    <a:pt x="457713" y="590264"/>
                    <a:pt x="502766" y="592741"/>
                    <a:pt x="500004" y="548735"/>
                  </a:cubicBezTo>
                  <a:cubicBezTo>
                    <a:pt x="496956" y="500443"/>
                    <a:pt x="506862" y="452628"/>
                    <a:pt x="499909" y="405003"/>
                  </a:cubicBezTo>
                  <a:cubicBezTo>
                    <a:pt x="498575" y="395954"/>
                    <a:pt x="490670" y="385953"/>
                    <a:pt x="503052" y="380809"/>
                  </a:cubicBezTo>
                  <a:cubicBezTo>
                    <a:pt x="554297" y="359378"/>
                    <a:pt x="517149" y="337757"/>
                    <a:pt x="503624" y="316801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26">
              <a:extLst>
                <a:ext uri="{FF2B5EF4-FFF2-40B4-BE49-F238E27FC236}">
                  <a16:creationId xmlns:a16="http://schemas.microsoft.com/office/drawing/2014/main" id="{180A72BC-A438-67FF-698C-57F45CB2BD63}"/>
                </a:ext>
              </a:extLst>
            </p:cNvPr>
            <p:cNvSpPr/>
            <p:nvPr/>
          </p:nvSpPr>
          <p:spPr>
            <a:xfrm>
              <a:off x="2556396" y="2430321"/>
              <a:ext cx="1482584" cy="1897647"/>
            </a:xfrm>
            <a:custGeom>
              <a:avLst/>
              <a:gdLst>
                <a:gd name="connsiteX0" fmla="*/ 797833 w 1482584"/>
                <a:gd name="connsiteY0" fmla="*/ 1667809 h 1897647"/>
                <a:gd name="connsiteX1" fmla="*/ 548754 w 1482584"/>
                <a:gd name="connsiteY1" fmla="*/ 1618756 h 1897647"/>
                <a:gd name="connsiteX2" fmla="*/ 477221 w 1482584"/>
                <a:gd name="connsiteY2" fmla="*/ 1649331 h 1897647"/>
                <a:gd name="connsiteX3" fmla="*/ 446455 w 1482584"/>
                <a:gd name="connsiteY3" fmla="*/ 1733913 h 1897647"/>
                <a:gd name="connsiteX4" fmla="*/ 276529 w 1482584"/>
                <a:gd name="connsiteY4" fmla="*/ 1884884 h 1897647"/>
                <a:gd name="connsiteX5" fmla="*/ 252431 w 1482584"/>
                <a:gd name="connsiteY5" fmla="*/ 1897648 h 1897647"/>
                <a:gd name="connsiteX6" fmla="*/ 197377 w 1482584"/>
                <a:gd name="connsiteY6" fmla="*/ 1832878 h 1897647"/>
                <a:gd name="connsiteX7" fmla="*/ 114128 w 1482584"/>
                <a:gd name="connsiteY7" fmla="*/ 1422922 h 1897647"/>
                <a:gd name="connsiteX8" fmla="*/ 28213 w 1482584"/>
                <a:gd name="connsiteY8" fmla="*/ 858184 h 1897647"/>
                <a:gd name="connsiteX9" fmla="*/ 97364 w 1482584"/>
                <a:gd name="connsiteY9" fmla="*/ 385173 h 1897647"/>
                <a:gd name="connsiteX10" fmla="*/ 127177 w 1482584"/>
                <a:gd name="connsiteY10" fmla="*/ 277159 h 1897647"/>
                <a:gd name="connsiteX11" fmla="*/ 134321 w 1482584"/>
                <a:gd name="connsiteY11" fmla="*/ 271349 h 1897647"/>
                <a:gd name="connsiteX12" fmla="*/ 373780 w 1482584"/>
                <a:gd name="connsiteY12" fmla="*/ 296781 h 1897647"/>
                <a:gd name="connsiteX13" fmla="*/ 386734 w 1482584"/>
                <a:gd name="connsiteY13" fmla="*/ 320498 h 1897647"/>
                <a:gd name="connsiteX14" fmla="*/ 462362 w 1482584"/>
                <a:gd name="connsiteY14" fmla="*/ 387554 h 1897647"/>
                <a:gd name="connsiteX15" fmla="*/ 752113 w 1482584"/>
                <a:gd name="connsiteY15" fmla="*/ 399460 h 1897647"/>
                <a:gd name="connsiteX16" fmla="*/ 826408 w 1482584"/>
                <a:gd name="connsiteY16" fmla="*/ 377934 h 1897647"/>
                <a:gd name="connsiteX17" fmla="*/ 1312659 w 1482584"/>
                <a:gd name="connsiteY17" fmla="*/ 20651 h 1897647"/>
                <a:gd name="connsiteX18" fmla="*/ 1388097 w 1482584"/>
                <a:gd name="connsiteY18" fmla="*/ 34177 h 1897647"/>
                <a:gd name="connsiteX19" fmla="*/ 1412100 w 1482584"/>
                <a:gd name="connsiteY19" fmla="*/ 69133 h 1897647"/>
                <a:gd name="connsiteX20" fmla="*/ 1482585 w 1482584"/>
                <a:gd name="connsiteY20" fmla="*/ 183910 h 1897647"/>
                <a:gd name="connsiteX21" fmla="*/ 1216266 w 1482584"/>
                <a:gd name="connsiteY21" fmla="*/ 431750 h 1897647"/>
                <a:gd name="connsiteX22" fmla="*/ 1303325 w 1482584"/>
                <a:gd name="connsiteY22" fmla="*/ 435751 h 1897647"/>
                <a:gd name="connsiteX23" fmla="*/ 1330090 w 1482584"/>
                <a:gd name="connsiteY23" fmla="*/ 610249 h 1897647"/>
                <a:gd name="connsiteX24" fmla="*/ 1277131 w 1482584"/>
                <a:gd name="connsiteY24" fmla="*/ 671399 h 1897647"/>
                <a:gd name="connsiteX25" fmla="*/ 963663 w 1482584"/>
                <a:gd name="connsiteY25" fmla="*/ 679972 h 1897647"/>
                <a:gd name="connsiteX26" fmla="*/ 894607 w 1482584"/>
                <a:gd name="connsiteY26" fmla="*/ 704451 h 1897647"/>
                <a:gd name="connsiteX27" fmla="*/ 699630 w 1482584"/>
                <a:gd name="connsiteY27" fmla="*/ 847802 h 1897647"/>
                <a:gd name="connsiteX28" fmla="*/ 679056 w 1482584"/>
                <a:gd name="connsiteY28" fmla="*/ 883521 h 1897647"/>
                <a:gd name="connsiteX29" fmla="*/ 805548 w 1482584"/>
                <a:gd name="connsiteY29" fmla="*/ 1505313 h 1897647"/>
                <a:gd name="connsiteX30" fmla="*/ 831075 w 1482584"/>
                <a:gd name="connsiteY30" fmla="*/ 1581513 h 1897647"/>
                <a:gd name="connsiteX31" fmla="*/ 797833 w 1482584"/>
                <a:gd name="connsiteY31" fmla="*/ 1667809 h 189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2584" h="1897647">
                  <a:moveTo>
                    <a:pt x="797833" y="1667809"/>
                  </a:moveTo>
                  <a:cubicBezTo>
                    <a:pt x="705440" y="1698956"/>
                    <a:pt x="628002" y="1653236"/>
                    <a:pt x="548754" y="1618756"/>
                  </a:cubicBezTo>
                  <a:cubicBezTo>
                    <a:pt x="495414" y="1595515"/>
                    <a:pt x="496176" y="1594562"/>
                    <a:pt x="477221" y="1649331"/>
                  </a:cubicBezTo>
                  <a:cubicBezTo>
                    <a:pt x="467410" y="1677716"/>
                    <a:pt x="455790" y="1705433"/>
                    <a:pt x="446455" y="1733913"/>
                  </a:cubicBezTo>
                  <a:cubicBezTo>
                    <a:pt x="419023" y="1817352"/>
                    <a:pt x="368065" y="1873835"/>
                    <a:pt x="276529" y="1884884"/>
                  </a:cubicBezTo>
                  <a:cubicBezTo>
                    <a:pt x="266814" y="1886027"/>
                    <a:pt x="257765" y="1888409"/>
                    <a:pt x="252431" y="1897648"/>
                  </a:cubicBezTo>
                  <a:cubicBezTo>
                    <a:pt x="221189" y="1886980"/>
                    <a:pt x="210045" y="1860119"/>
                    <a:pt x="197377" y="1832878"/>
                  </a:cubicBezTo>
                  <a:cubicBezTo>
                    <a:pt x="136893" y="1702766"/>
                    <a:pt x="113176" y="1564844"/>
                    <a:pt x="114128" y="1422922"/>
                  </a:cubicBezTo>
                  <a:cubicBezTo>
                    <a:pt x="115366" y="1229850"/>
                    <a:pt x="82315" y="1042303"/>
                    <a:pt x="28213" y="858184"/>
                  </a:cubicBezTo>
                  <a:cubicBezTo>
                    <a:pt x="-21508" y="688830"/>
                    <a:pt x="-9697" y="530715"/>
                    <a:pt x="97364" y="385173"/>
                  </a:cubicBezTo>
                  <a:cubicBezTo>
                    <a:pt x="120891" y="353264"/>
                    <a:pt x="109747" y="311164"/>
                    <a:pt x="127177" y="277159"/>
                  </a:cubicBezTo>
                  <a:cubicBezTo>
                    <a:pt x="129463" y="275064"/>
                    <a:pt x="131749" y="271540"/>
                    <a:pt x="134321" y="271349"/>
                  </a:cubicBezTo>
                  <a:cubicBezTo>
                    <a:pt x="229190" y="285256"/>
                    <a:pt x="297580" y="276588"/>
                    <a:pt x="373780" y="296781"/>
                  </a:cubicBezTo>
                  <a:cubicBezTo>
                    <a:pt x="383114" y="301924"/>
                    <a:pt x="385305" y="310592"/>
                    <a:pt x="386734" y="320498"/>
                  </a:cubicBezTo>
                  <a:cubicBezTo>
                    <a:pt x="396544" y="387935"/>
                    <a:pt x="396735" y="386125"/>
                    <a:pt x="462362" y="387554"/>
                  </a:cubicBezTo>
                  <a:cubicBezTo>
                    <a:pt x="559041" y="389745"/>
                    <a:pt x="655624" y="393650"/>
                    <a:pt x="752113" y="399460"/>
                  </a:cubicBezTo>
                  <a:cubicBezTo>
                    <a:pt x="780974" y="401175"/>
                    <a:pt x="803167" y="395079"/>
                    <a:pt x="826408" y="377934"/>
                  </a:cubicBezTo>
                  <a:cubicBezTo>
                    <a:pt x="988237" y="258395"/>
                    <a:pt x="1151877" y="141428"/>
                    <a:pt x="1312659" y="20651"/>
                  </a:cubicBezTo>
                  <a:cubicBezTo>
                    <a:pt x="1348663" y="-6400"/>
                    <a:pt x="1369428" y="-11639"/>
                    <a:pt x="1388097" y="34177"/>
                  </a:cubicBezTo>
                  <a:cubicBezTo>
                    <a:pt x="1393336" y="46940"/>
                    <a:pt x="1404004" y="57513"/>
                    <a:pt x="1412100" y="69133"/>
                  </a:cubicBezTo>
                  <a:cubicBezTo>
                    <a:pt x="1444771" y="128093"/>
                    <a:pt x="1460106" y="151906"/>
                    <a:pt x="1482585" y="183910"/>
                  </a:cubicBezTo>
                  <a:cubicBezTo>
                    <a:pt x="1453343" y="211056"/>
                    <a:pt x="1279607" y="373267"/>
                    <a:pt x="1216266" y="431750"/>
                  </a:cubicBezTo>
                  <a:cubicBezTo>
                    <a:pt x="1231792" y="437751"/>
                    <a:pt x="1289990" y="427750"/>
                    <a:pt x="1303325" y="435751"/>
                  </a:cubicBezTo>
                  <a:cubicBezTo>
                    <a:pt x="1335614" y="450419"/>
                    <a:pt x="1308278" y="533763"/>
                    <a:pt x="1330090" y="610249"/>
                  </a:cubicBezTo>
                  <a:cubicBezTo>
                    <a:pt x="1335709" y="669685"/>
                    <a:pt x="1335709" y="669685"/>
                    <a:pt x="1277131" y="671399"/>
                  </a:cubicBezTo>
                  <a:cubicBezTo>
                    <a:pt x="1172642" y="674352"/>
                    <a:pt x="1068152" y="678067"/>
                    <a:pt x="963663" y="679972"/>
                  </a:cubicBezTo>
                  <a:cubicBezTo>
                    <a:pt x="936993" y="680448"/>
                    <a:pt x="915371" y="686925"/>
                    <a:pt x="894607" y="704451"/>
                  </a:cubicBezTo>
                  <a:cubicBezTo>
                    <a:pt x="832885" y="756458"/>
                    <a:pt x="766781" y="802940"/>
                    <a:pt x="699630" y="847802"/>
                  </a:cubicBezTo>
                  <a:cubicBezTo>
                    <a:pt x="687152" y="856184"/>
                    <a:pt x="673627" y="860470"/>
                    <a:pt x="679056" y="883521"/>
                  </a:cubicBezTo>
                  <a:cubicBezTo>
                    <a:pt x="727348" y="1089547"/>
                    <a:pt x="750112" y="1300716"/>
                    <a:pt x="805548" y="1505313"/>
                  </a:cubicBezTo>
                  <a:cubicBezTo>
                    <a:pt x="812501" y="1531126"/>
                    <a:pt x="821169" y="1556748"/>
                    <a:pt x="831075" y="1581513"/>
                  </a:cubicBezTo>
                  <a:cubicBezTo>
                    <a:pt x="854411" y="1639330"/>
                    <a:pt x="854887" y="1639139"/>
                    <a:pt x="797833" y="1667809"/>
                  </a:cubicBezTo>
                  <a:close/>
                </a:path>
              </a:pathLst>
            </a:custGeom>
            <a:solidFill>
              <a:srgbClr val="3D47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28">
              <a:extLst>
                <a:ext uri="{FF2B5EF4-FFF2-40B4-BE49-F238E27FC236}">
                  <a16:creationId xmlns:a16="http://schemas.microsoft.com/office/drawing/2014/main" id="{79B2C91F-57A6-D564-AEAA-2FA1C3F40D28}"/>
                </a:ext>
              </a:extLst>
            </p:cNvPr>
            <p:cNvSpPr/>
            <p:nvPr/>
          </p:nvSpPr>
          <p:spPr>
            <a:xfrm>
              <a:off x="5392272" y="476294"/>
              <a:ext cx="952895" cy="941517"/>
            </a:xfrm>
            <a:custGeom>
              <a:avLst/>
              <a:gdLst>
                <a:gd name="connsiteX0" fmla="*/ 947091 w 952895"/>
                <a:gd name="connsiteY0" fmla="*/ 385146 h 941517"/>
                <a:gd name="connsiteX1" fmla="*/ 808026 w 952895"/>
                <a:gd name="connsiteY1" fmla="*/ 808913 h 941517"/>
                <a:gd name="connsiteX2" fmla="*/ 347207 w 952895"/>
                <a:gd name="connsiteY2" fmla="*/ 918832 h 941517"/>
                <a:gd name="connsiteX3" fmla="*/ 24690 w 952895"/>
                <a:gd name="connsiteY3" fmla="*/ 572217 h 941517"/>
                <a:gd name="connsiteX4" fmla="*/ 15642 w 952895"/>
                <a:gd name="connsiteY4" fmla="*/ 540308 h 941517"/>
                <a:gd name="connsiteX5" fmla="*/ 13260 w 952895"/>
                <a:gd name="connsiteY5" fmla="*/ 450011 h 941517"/>
                <a:gd name="connsiteX6" fmla="*/ 351684 w 952895"/>
                <a:gd name="connsiteY6" fmla="*/ 18815 h 941517"/>
                <a:gd name="connsiteX7" fmla="*/ 907753 w 952895"/>
                <a:gd name="connsiteY7" fmla="*/ 266179 h 941517"/>
                <a:gd name="connsiteX8" fmla="*/ 921183 w 952895"/>
                <a:gd name="connsiteY8" fmla="*/ 290944 h 941517"/>
                <a:gd name="connsiteX9" fmla="*/ 947091 w 952895"/>
                <a:gd name="connsiteY9" fmla="*/ 385146 h 94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895" h="941517">
                  <a:moveTo>
                    <a:pt x="947091" y="385146"/>
                  </a:moveTo>
                  <a:cubicBezTo>
                    <a:pt x="967094" y="548119"/>
                    <a:pt x="930518" y="693851"/>
                    <a:pt x="808026" y="808913"/>
                  </a:cubicBezTo>
                  <a:cubicBezTo>
                    <a:pt x="676391" y="932643"/>
                    <a:pt x="519609" y="971029"/>
                    <a:pt x="347207" y="918832"/>
                  </a:cubicBezTo>
                  <a:cubicBezTo>
                    <a:pt x="174900" y="866730"/>
                    <a:pt x="67839" y="747668"/>
                    <a:pt x="24690" y="572217"/>
                  </a:cubicBezTo>
                  <a:cubicBezTo>
                    <a:pt x="22023" y="561454"/>
                    <a:pt x="18689" y="550881"/>
                    <a:pt x="15642" y="540308"/>
                  </a:cubicBezTo>
                  <a:cubicBezTo>
                    <a:pt x="-16839" y="511067"/>
                    <a:pt x="10974" y="480206"/>
                    <a:pt x="13260" y="450011"/>
                  </a:cubicBezTo>
                  <a:cubicBezTo>
                    <a:pt x="29072" y="202171"/>
                    <a:pt x="196045" y="62153"/>
                    <a:pt x="351684" y="18815"/>
                  </a:cubicBezTo>
                  <a:cubicBezTo>
                    <a:pt x="578950" y="-44431"/>
                    <a:pt x="800025" y="55200"/>
                    <a:pt x="907753" y="266179"/>
                  </a:cubicBezTo>
                  <a:cubicBezTo>
                    <a:pt x="912039" y="274561"/>
                    <a:pt x="916706" y="282657"/>
                    <a:pt x="921183" y="290944"/>
                  </a:cubicBezTo>
                  <a:cubicBezTo>
                    <a:pt x="944615" y="318281"/>
                    <a:pt x="962617" y="347046"/>
                    <a:pt x="947091" y="385146"/>
                  </a:cubicBezTo>
                  <a:close/>
                </a:path>
              </a:pathLst>
            </a:custGeom>
            <a:solidFill>
              <a:srgbClr val="0203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29">
              <a:extLst>
                <a:ext uri="{FF2B5EF4-FFF2-40B4-BE49-F238E27FC236}">
                  <a16:creationId xmlns:a16="http://schemas.microsoft.com/office/drawing/2014/main" id="{F9DB67E5-A9FD-2DF5-4825-1F6FC25616CC}"/>
                </a:ext>
              </a:extLst>
            </p:cNvPr>
            <p:cNvSpPr/>
            <p:nvPr/>
          </p:nvSpPr>
          <p:spPr>
            <a:xfrm>
              <a:off x="4085038" y="1897090"/>
              <a:ext cx="4673100" cy="3301020"/>
            </a:xfrm>
            <a:custGeom>
              <a:avLst/>
              <a:gdLst>
                <a:gd name="connsiteX0" fmla="*/ 4596904 w 4673100"/>
                <a:gd name="connsiteY0" fmla="*/ 18197 h 3301020"/>
                <a:gd name="connsiteX1" fmla="*/ 4567472 w 4673100"/>
                <a:gd name="connsiteY1" fmla="*/ 1623 h 3301020"/>
                <a:gd name="connsiteX2" fmla="*/ 4376019 w 4673100"/>
                <a:gd name="connsiteY2" fmla="*/ 33056 h 3301020"/>
                <a:gd name="connsiteX3" fmla="*/ 4092365 w 4673100"/>
                <a:gd name="connsiteY3" fmla="*/ 82586 h 3301020"/>
                <a:gd name="connsiteX4" fmla="*/ 4285818 w 4673100"/>
                <a:gd name="connsiteY4" fmla="*/ 220317 h 3301020"/>
                <a:gd name="connsiteX5" fmla="*/ 4292485 w 4673100"/>
                <a:gd name="connsiteY5" fmla="*/ 263085 h 3301020"/>
                <a:gd name="connsiteX6" fmla="*/ 4040549 w 4673100"/>
                <a:gd name="connsiteY6" fmla="*/ 599984 h 3301020"/>
                <a:gd name="connsiteX7" fmla="*/ 4037119 w 4673100"/>
                <a:gd name="connsiteY7" fmla="*/ 599984 h 3301020"/>
                <a:gd name="connsiteX8" fmla="*/ 3480669 w 4673100"/>
                <a:gd name="connsiteY8" fmla="*/ 1344934 h 3301020"/>
                <a:gd name="connsiteX9" fmla="*/ 3452476 w 4673100"/>
                <a:gd name="connsiteY9" fmla="*/ 1302357 h 3301020"/>
                <a:gd name="connsiteX10" fmla="*/ 2689237 w 4673100"/>
                <a:gd name="connsiteY10" fmla="*/ 539024 h 3301020"/>
                <a:gd name="connsiteX11" fmla="*/ 2539599 w 4673100"/>
                <a:gd name="connsiteY11" fmla="*/ 553216 h 3301020"/>
                <a:gd name="connsiteX12" fmla="*/ 2006295 w 4673100"/>
                <a:gd name="connsiteY12" fmla="*/ 1353412 h 3301020"/>
                <a:gd name="connsiteX13" fmla="*/ 1941524 w 4673100"/>
                <a:gd name="connsiteY13" fmla="*/ 1402941 h 3301020"/>
                <a:gd name="connsiteX14" fmla="*/ 1148854 w 4673100"/>
                <a:gd name="connsiteY14" fmla="*/ 1666879 h 3301020"/>
                <a:gd name="connsiteX15" fmla="*/ 1073797 w 4673100"/>
                <a:gd name="connsiteY15" fmla="*/ 1732221 h 3301020"/>
                <a:gd name="connsiteX16" fmla="*/ 816527 w 4673100"/>
                <a:gd name="connsiteY16" fmla="*/ 2247714 h 3301020"/>
                <a:gd name="connsiteX17" fmla="*/ 769949 w 4673100"/>
                <a:gd name="connsiteY17" fmla="*/ 2318484 h 3301020"/>
                <a:gd name="connsiteX18" fmla="*/ 333704 w 4673100"/>
                <a:gd name="connsiteY18" fmla="*/ 2814451 h 3301020"/>
                <a:gd name="connsiteX19" fmla="*/ 23666 w 4673100"/>
                <a:gd name="connsiteY19" fmla="*/ 3168305 h 3301020"/>
                <a:gd name="connsiteX20" fmla="*/ 64909 w 4673100"/>
                <a:gd name="connsiteY20" fmla="*/ 3299750 h 3301020"/>
                <a:gd name="connsiteX21" fmla="*/ 146348 w 4673100"/>
                <a:gd name="connsiteY21" fmla="*/ 3262031 h 3301020"/>
                <a:gd name="connsiteX22" fmla="*/ 745470 w 4673100"/>
                <a:gd name="connsiteY22" fmla="*/ 2580231 h 3301020"/>
                <a:gd name="connsiteX23" fmla="*/ 991691 w 4673100"/>
                <a:gd name="connsiteY23" fmla="*/ 2246475 h 3301020"/>
                <a:gd name="connsiteX24" fmla="*/ 1183620 w 4673100"/>
                <a:gd name="connsiteY24" fmla="*/ 1856617 h 3301020"/>
                <a:gd name="connsiteX25" fmla="*/ 1258106 w 4673100"/>
                <a:gd name="connsiteY25" fmla="*/ 1792228 h 3301020"/>
                <a:gd name="connsiteX26" fmla="*/ 2029250 w 4673100"/>
                <a:gd name="connsiteY26" fmla="*/ 1536863 h 3301020"/>
                <a:gd name="connsiteX27" fmla="*/ 2113165 w 4673100"/>
                <a:gd name="connsiteY27" fmla="*/ 1472760 h 3301020"/>
                <a:gd name="connsiteX28" fmla="*/ 2385961 w 4673100"/>
                <a:gd name="connsiteY28" fmla="*/ 1062232 h 3301020"/>
                <a:gd name="connsiteX29" fmla="*/ 2629325 w 4673100"/>
                <a:gd name="connsiteY29" fmla="*/ 697425 h 3301020"/>
                <a:gd name="connsiteX30" fmla="*/ 2850114 w 4673100"/>
                <a:gd name="connsiteY30" fmla="*/ 918881 h 3301020"/>
                <a:gd name="connsiteX31" fmla="*/ 3418567 w 4673100"/>
                <a:gd name="connsiteY31" fmla="*/ 1486952 h 3301020"/>
                <a:gd name="connsiteX32" fmla="*/ 3576110 w 4673100"/>
                <a:gd name="connsiteY32" fmla="*/ 1475141 h 3301020"/>
                <a:gd name="connsiteX33" fmla="*/ 3587349 w 4673100"/>
                <a:gd name="connsiteY33" fmla="*/ 1459806 h 3301020"/>
                <a:gd name="connsiteX34" fmla="*/ 4137227 w 4673100"/>
                <a:gd name="connsiteY34" fmla="*/ 728000 h 3301020"/>
                <a:gd name="connsiteX35" fmla="*/ 4141133 w 4673100"/>
                <a:gd name="connsiteY35" fmla="*/ 727714 h 3301020"/>
                <a:gd name="connsiteX36" fmla="*/ 4416596 w 4673100"/>
                <a:gd name="connsiteY36" fmla="*/ 352905 h 3301020"/>
                <a:gd name="connsiteX37" fmla="*/ 4463554 w 4673100"/>
                <a:gd name="connsiteY37" fmla="*/ 345762 h 3301020"/>
                <a:gd name="connsiteX38" fmla="*/ 4669484 w 4673100"/>
                <a:gd name="connsiteY38" fmla="*/ 492351 h 3301020"/>
                <a:gd name="connsiteX39" fmla="*/ 4673009 w 4673100"/>
                <a:gd name="connsiteY39" fmla="*/ 475302 h 3301020"/>
                <a:gd name="connsiteX40" fmla="*/ 4596904 w 4673100"/>
                <a:gd name="connsiteY40" fmla="*/ 18197 h 330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673100" h="3301020">
                  <a:moveTo>
                    <a:pt x="4596904" y="18197"/>
                  </a:moveTo>
                  <a:cubicBezTo>
                    <a:pt x="4593571" y="-1996"/>
                    <a:pt x="4584617" y="-1520"/>
                    <a:pt x="4567472" y="1623"/>
                  </a:cubicBezTo>
                  <a:cubicBezTo>
                    <a:pt x="4503845" y="13339"/>
                    <a:pt x="4439742" y="22197"/>
                    <a:pt x="4376019" y="33056"/>
                  </a:cubicBezTo>
                  <a:cubicBezTo>
                    <a:pt x="4284198" y="48677"/>
                    <a:pt x="4192568" y="65060"/>
                    <a:pt x="4092365" y="82586"/>
                  </a:cubicBezTo>
                  <a:cubicBezTo>
                    <a:pt x="4162373" y="132783"/>
                    <a:pt x="4223143" y="177931"/>
                    <a:pt x="4285818" y="220317"/>
                  </a:cubicBezTo>
                  <a:cubicBezTo>
                    <a:pt x="4306963" y="234605"/>
                    <a:pt x="4306963" y="244606"/>
                    <a:pt x="4292485" y="263085"/>
                  </a:cubicBezTo>
                  <a:cubicBezTo>
                    <a:pt x="4252385" y="314520"/>
                    <a:pt x="4109129" y="508258"/>
                    <a:pt x="4040549" y="599984"/>
                  </a:cubicBezTo>
                  <a:cubicBezTo>
                    <a:pt x="4039406" y="599984"/>
                    <a:pt x="4038263" y="599984"/>
                    <a:pt x="4037119" y="599984"/>
                  </a:cubicBezTo>
                  <a:cubicBezTo>
                    <a:pt x="3854525" y="844491"/>
                    <a:pt x="3671931" y="1088902"/>
                    <a:pt x="3480669" y="1344934"/>
                  </a:cubicBezTo>
                  <a:cubicBezTo>
                    <a:pt x="3470192" y="1328837"/>
                    <a:pt x="3463524" y="1313502"/>
                    <a:pt x="3452476" y="1302357"/>
                  </a:cubicBezTo>
                  <a:cubicBezTo>
                    <a:pt x="3198348" y="1047564"/>
                    <a:pt x="2943840" y="793246"/>
                    <a:pt x="2689237" y="539024"/>
                  </a:cubicBezTo>
                  <a:cubicBezTo>
                    <a:pt x="2630087" y="479969"/>
                    <a:pt x="2585510" y="484446"/>
                    <a:pt x="2539599" y="553216"/>
                  </a:cubicBezTo>
                  <a:cubicBezTo>
                    <a:pt x="2361577" y="819821"/>
                    <a:pt x="2183459" y="1086235"/>
                    <a:pt x="2006295" y="1353412"/>
                  </a:cubicBezTo>
                  <a:cubicBezTo>
                    <a:pt x="1989721" y="1378462"/>
                    <a:pt x="1970290" y="1393416"/>
                    <a:pt x="1941524" y="1402941"/>
                  </a:cubicBezTo>
                  <a:cubicBezTo>
                    <a:pt x="1677111" y="1490286"/>
                    <a:pt x="1413363" y="1579821"/>
                    <a:pt x="1148854" y="1666879"/>
                  </a:cubicBezTo>
                  <a:cubicBezTo>
                    <a:pt x="1112659" y="1678786"/>
                    <a:pt x="1090275" y="1698788"/>
                    <a:pt x="1073797" y="1732221"/>
                  </a:cubicBezTo>
                  <a:cubicBezTo>
                    <a:pt x="988834" y="1904433"/>
                    <a:pt x="902156" y="2075787"/>
                    <a:pt x="816527" y="2247714"/>
                  </a:cubicBezTo>
                  <a:cubicBezTo>
                    <a:pt x="803763" y="2273336"/>
                    <a:pt x="788809" y="2297053"/>
                    <a:pt x="769949" y="2318484"/>
                  </a:cubicBezTo>
                  <a:cubicBezTo>
                    <a:pt x="624407" y="2483743"/>
                    <a:pt x="479056" y="2649097"/>
                    <a:pt x="333704" y="2814451"/>
                  </a:cubicBezTo>
                  <a:cubicBezTo>
                    <a:pt x="230168" y="2932275"/>
                    <a:pt x="125678" y="3049242"/>
                    <a:pt x="23666" y="3168305"/>
                  </a:cubicBezTo>
                  <a:cubicBezTo>
                    <a:pt x="-21483" y="3220978"/>
                    <a:pt x="1091" y="3288130"/>
                    <a:pt x="64909" y="3299750"/>
                  </a:cubicBezTo>
                  <a:cubicBezTo>
                    <a:pt x="100342" y="3306227"/>
                    <a:pt x="124440" y="3287082"/>
                    <a:pt x="146348" y="3262031"/>
                  </a:cubicBezTo>
                  <a:cubicBezTo>
                    <a:pt x="345992" y="3034669"/>
                    <a:pt x="546683" y="2808260"/>
                    <a:pt x="745470" y="2580231"/>
                  </a:cubicBezTo>
                  <a:cubicBezTo>
                    <a:pt x="836434" y="2475933"/>
                    <a:pt x="934732" y="2378111"/>
                    <a:pt x="991691" y="2246475"/>
                  </a:cubicBezTo>
                  <a:cubicBezTo>
                    <a:pt x="1049127" y="2113697"/>
                    <a:pt x="1120565" y="1987110"/>
                    <a:pt x="1183620" y="1856617"/>
                  </a:cubicBezTo>
                  <a:cubicBezTo>
                    <a:pt x="1200003" y="1822613"/>
                    <a:pt x="1222387" y="1803944"/>
                    <a:pt x="1258106" y="1792228"/>
                  </a:cubicBezTo>
                  <a:cubicBezTo>
                    <a:pt x="1515471" y="1707932"/>
                    <a:pt x="1771979" y="1621254"/>
                    <a:pt x="2029250" y="1536863"/>
                  </a:cubicBezTo>
                  <a:cubicBezTo>
                    <a:pt x="2066207" y="1524766"/>
                    <a:pt x="2092115" y="1504859"/>
                    <a:pt x="2113165" y="1472760"/>
                  </a:cubicBezTo>
                  <a:cubicBezTo>
                    <a:pt x="2203272" y="1335409"/>
                    <a:pt x="2294807" y="1199011"/>
                    <a:pt x="2385961" y="1062232"/>
                  </a:cubicBezTo>
                  <a:cubicBezTo>
                    <a:pt x="2466447" y="941550"/>
                    <a:pt x="2546933" y="820869"/>
                    <a:pt x="2629325" y="697425"/>
                  </a:cubicBezTo>
                  <a:cubicBezTo>
                    <a:pt x="2704953" y="773339"/>
                    <a:pt x="2777438" y="846205"/>
                    <a:pt x="2850114" y="918881"/>
                  </a:cubicBezTo>
                  <a:cubicBezTo>
                    <a:pt x="3039566" y="1108333"/>
                    <a:pt x="3229019" y="1297690"/>
                    <a:pt x="3418567" y="1486952"/>
                  </a:cubicBezTo>
                  <a:cubicBezTo>
                    <a:pt x="3482003" y="1550293"/>
                    <a:pt x="3520865" y="1547340"/>
                    <a:pt x="3576110" y="1475141"/>
                  </a:cubicBezTo>
                  <a:cubicBezTo>
                    <a:pt x="3579919" y="1470093"/>
                    <a:pt x="3583539" y="1464854"/>
                    <a:pt x="3587349" y="1459806"/>
                  </a:cubicBezTo>
                  <a:cubicBezTo>
                    <a:pt x="3770610" y="1215870"/>
                    <a:pt x="3953966" y="971935"/>
                    <a:pt x="4137227" y="728000"/>
                  </a:cubicBezTo>
                  <a:cubicBezTo>
                    <a:pt x="4138561" y="727905"/>
                    <a:pt x="4139895" y="727905"/>
                    <a:pt x="4141133" y="727714"/>
                  </a:cubicBezTo>
                  <a:cubicBezTo>
                    <a:pt x="4186186" y="666754"/>
                    <a:pt x="4372971" y="414818"/>
                    <a:pt x="4416596" y="352905"/>
                  </a:cubicBezTo>
                  <a:cubicBezTo>
                    <a:pt x="4431836" y="331379"/>
                    <a:pt x="4441837" y="329569"/>
                    <a:pt x="4463554" y="345762"/>
                  </a:cubicBezTo>
                  <a:cubicBezTo>
                    <a:pt x="4530229" y="395577"/>
                    <a:pt x="4599000" y="442536"/>
                    <a:pt x="4669484" y="492351"/>
                  </a:cubicBezTo>
                  <a:cubicBezTo>
                    <a:pt x="4671390" y="483493"/>
                    <a:pt x="4673580" y="479207"/>
                    <a:pt x="4673009" y="475302"/>
                  </a:cubicBezTo>
                  <a:cubicBezTo>
                    <a:pt x="4647672" y="322997"/>
                    <a:pt x="4621955" y="170692"/>
                    <a:pt x="4596904" y="18197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30">
              <a:extLst>
                <a:ext uri="{FF2B5EF4-FFF2-40B4-BE49-F238E27FC236}">
                  <a16:creationId xmlns:a16="http://schemas.microsoft.com/office/drawing/2014/main" id="{A31C2DD9-7600-2BE1-291C-267CD17FAD47}"/>
                </a:ext>
              </a:extLst>
            </p:cNvPr>
            <p:cNvSpPr/>
            <p:nvPr/>
          </p:nvSpPr>
          <p:spPr>
            <a:xfrm>
              <a:off x="6313646" y="767143"/>
              <a:ext cx="2081176" cy="1837789"/>
            </a:xfrm>
            <a:custGeom>
              <a:avLst/>
              <a:gdLst>
                <a:gd name="connsiteX0" fmla="*/ 1925955 w 2081176"/>
                <a:gd name="connsiteY0" fmla="*/ 1573911 h 1837789"/>
                <a:gd name="connsiteX1" fmla="*/ 2053304 w 2081176"/>
                <a:gd name="connsiteY1" fmla="*/ 1666113 h 1837789"/>
                <a:gd name="connsiteX2" fmla="*/ 2059210 w 2081176"/>
                <a:gd name="connsiteY2" fmla="*/ 1743742 h 1837789"/>
                <a:gd name="connsiteX3" fmla="*/ 2025967 w 2081176"/>
                <a:gd name="connsiteY3" fmla="*/ 1789557 h 1837789"/>
                <a:gd name="connsiteX4" fmla="*/ 1934432 w 2081176"/>
                <a:gd name="connsiteY4" fmla="*/ 1823752 h 1837789"/>
                <a:gd name="connsiteX5" fmla="*/ 1808511 w 2081176"/>
                <a:gd name="connsiteY5" fmla="*/ 1729931 h 1837789"/>
                <a:gd name="connsiteX6" fmla="*/ 1808417 w 2081176"/>
                <a:gd name="connsiteY6" fmla="*/ 1716119 h 1837789"/>
                <a:gd name="connsiteX7" fmla="*/ 1781937 w 2081176"/>
                <a:gd name="connsiteY7" fmla="*/ 1599057 h 1837789"/>
                <a:gd name="connsiteX8" fmla="*/ 1051274 w 2081176"/>
                <a:gd name="connsiteY8" fmla="*/ 971550 h 1837789"/>
                <a:gd name="connsiteX9" fmla="*/ 391382 w 2081176"/>
                <a:gd name="connsiteY9" fmla="*/ 399955 h 1837789"/>
                <a:gd name="connsiteX10" fmla="*/ 42863 w 2081176"/>
                <a:gd name="connsiteY10" fmla="*/ 99536 h 1837789"/>
                <a:gd name="connsiteX11" fmla="*/ 25908 w 2081176"/>
                <a:gd name="connsiteY11" fmla="*/ 94297 h 1837789"/>
                <a:gd name="connsiteX12" fmla="*/ 0 w 2081176"/>
                <a:gd name="connsiteY12" fmla="*/ 0 h 1837789"/>
                <a:gd name="connsiteX13" fmla="*/ 239649 w 2081176"/>
                <a:gd name="connsiteY13" fmla="*/ 201073 h 1837789"/>
                <a:gd name="connsiteX14" fmla="*/ 764191 w 2081176"/>
                <a:gd name="connsiteY14" fmla="*/ 654463 h 1837789"/>
                <a:gd name="connsiteX15" fmla="*/ 1221200 w 2081176"/>
                <a:gd name="connsiteY15" fmla="*/ 1047940 h 1837789"/>
                <a:gd name="connsiteX16" fmla="*/ 1746599 w 2081176"/>
                <a:gd name="connsiteY16" fmla="*/ 1500187 h 1837789"/>
                <a:gd name="connsiteX17" fmla="*/ 1842993 w 2081176"/>
                <a:gd name="connsiteY17" fmla="*/ 1584770 h 1837789"/>
                <a:gd name="connsiteX18" fmla="*/ 1901380 w 2081176"/>
                <a:gd name="connsiteY18" fmla="*/ 1582960 h 1837789"/>
                <a:gd name="connsiteX19" fmla="*/ 1925955 w 2081176"/>
                <a:gd name="connsiteY19" fmla="*/ 1573911 h 183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81176" h="1837789">
                  <a:moveTo>
                    <a:pt x="1925955" y="1573911"/>
                  </a:moveTo>
                  <a:cubicBezTo>
                    <a:pt x="1963579" y="1611249"/>
                    <a:pt x="2006251" y="1641729"/>
                    <a:pt x="2053304" y="1666113"/>
                  </a:cubicBezTo>
                  <a:cubicBezTo>
                    <a:pt x="2089118" y="1689449"/>
                    <a:pt x="2089690" y="1714310"/>
                    <a:pt x="2059210" y="1743742"/>
                  </a:cubicBezTo>
                  <a:cubicBezTo>
                    <a:pt x="2045780" y="1756696"/>
                    <a:pt x="2035397" y="1773269"/>
                    <a:pt x="2025967" y="1789557"/>
                  </a:cubicBezTo>
                  <a:cubicBezTo>
                    <a:pt x="2004631" y="1826895"/>
                    <a:pt x="1981390" y="1856327"/>
                    <a:pt x="1934432" y="1823752"/>
                  </a:cubicBezTo>
                  <a:cubicBezTo>
                    <a:pt x="1900809" y="1781270"/>
                    <a:pt x="1855851" y="1753933"/>
                    <a:pt x="1808511" y="1729931"/>
                  </a:cubicBezTo>
                  <a:cubicBezTo>
                    <a:pt x="1808417" y="1725168"/>
                    <a:pt x="1806130" y="1718405"/>
                    <a:pt x="1808417" y="1716119"/>
                  </a:cubicBezTo>
                  <a:cubicBezTo>
                    <a:pt x="1861756" y="1662779"/>
                    <a:pt x="1820608" y="1632204"/>
                    <a:pt x="1781937" y="1599057"/>
                  </a:cubicBezTo>
                  <a:cubicBezTo>
                    <a:pt x="1538097" y="1390269"/>
                    <a:pt x="1294352" y="1181291"/>
                    <a:pt x="1051274" y="971550"/>
                  </a:cubicBezTo>
                  <a:cubicBezTo>
                    <a:pt x="830866" y="781526"/>
                    <a:pt x="611410" y="590455"/>
                    <a:pt x="391382" y="399955"/>
                  </a:cubicBezTo>
                  <a:cubicBezTo>
                    <a:pt x="275368" y="299561"/>
                    <a:pt x="159163" y="199453"/>
                    <a:pt x="42863" y="99536"/>
                  </a:cubicBezTo>
                  <a:cubicBezTo>
                    <a:pt x="38767" y="96012"/>
                    <a:pt x="31623" y="96012"/>
                    <a:pt x="25908" y="94297"/>
                  </a:cubicBezTo>
                  <a:cubicBezTo>
                    <a:pt x="17240" y="62865"/>
                    <a:pt x="8668" y="31432"/>
                    <a:pt x="0" y="0"/>
                  </a:cubicBezTo>
                  <a:cubicBezTo>
                    <a:pt x="84963" y="60960"/>
                    <a:pt x="160401" y="133445"/>
                    <a:pt x="239649" y="201073"/>
                  </a:cubicBezTo>
                  <a:cubicBezTo>
                    <a:pt x="415385" y="351092"/>
                    <a:pt x="589311" y="503396"/>
                    <a:pt x="764191" y="654463"/>
                  </a:cubicBezTo>
                  <a:cubicBezTo>
                    <a:pt x="916305" y="785813"/>
                    <a:pt x="1068896" y="916781"/>
                    <a:pt x="1221200" y="1047940"/>
                  </a:cubicBezTo>
                  <a:cubicBezTo>
                    <a:pt x="1396365" y="1198721"/>
                    <a:pt x="1571530" y="1349407"/>
                    <a:pt x="1746599" y="1500187"/>
                  </a:cubicBezTo>
                  <a:cubicBezTo>
                    <a:pt x="1778984" y="1528096"/>
                    <a:pt x="1812512" y="1554861"/>
                    <a:pt x="1842993" y="1584770"/>
                  </a:cubicBezTo>
                  <a:cubicBezTo>
                    <a:pt x="1865185" y="1606582"/>
                    <a:pt x="1882712" y="1616297"/>
                    <a:pt x="1901380" y="1582960"/>
                  </a:cubicBezTo>
                  <a:cubicBezTo>
                    <a:pt x="1906715" y="1573340"/>
                    <a:pt x="1915763" y="1571625"/>
                    <a:pt x="1925955" y="157391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31">
              <a:extLst>
                <a:ext uri="{FF2B5EF4-FFF2-40B4-BE49-F238E27FC236}">
                  <a16:creationId xmlns:a16="http://schemas.microsoft.com/office/drawing/2014/main" id="{8A829BD9-FD3C-BE3A-9844-74F735FF731E}"/>
                </a:ext>
              </a:extLst>
            </p:cNvPr>
            <p:cNvSpPr/>
            <p:nvPr/>
          </p:nvSpPr>
          <p:spPr>
            <a:xfrm>
              <a:off x="2555615" y="2122932"/>
              <a:ext cx="408063" cy="549211"/>
            </a:xfrm>
            <a:custGeom>
              <a:avLst/>
              <a:gdLst>
                <a:gd name="connsiteX0" fmla="*/ 406469 w 408063"/>
                <a:gd name="connsiteY0" fmla="*/ 112014 h 549211"/>
                <a:gd name="connsiteX1" fmla="*/ 273309 w 408063"/>
                <a:gd name="connsiteY1" fmla="*/ 238982 h 549211"/>
                <a:gd name="connsiteX2" fmla="*/ 273214 w 408063"/>
                <a:gd name="connsiteY2" fmla="*/ 354521 h 549211"/>
                <a:gd name="connsiteX3" fmla="*/ 241496 w 408063"/>
                <a:gd name="connsiteY3" fmla="*/ 325279 h 549211"/>
                <a:gd name="connsiteX4" fmla="*/ 198728 w 408063"/>
                <a:gd name="connsiteY4" fmla="*/ 303657 h 549211"/>
                <a:gd name="connsiteX5" fmla="*/ 169582 w 408063"/>
                <a:gd name="connsiteY5" fmla="*/ 348996 h 549211"/>
                <a:gd name="connsiteX6" fmla="*/ 184250 w 408063"/>
                <a:gd name="connsiteY6" fmla="*/ 412718 h 549211"/>
                <a:gd name="connsiteX7" fmla="*/ 122147 w 408063"/>
                <a:gd name="connsiteY7" fmla="*/ 549211 h 549211"/>
                <a:gd name="connsiteX8" fmla="*/ 3180 w 408063"/>
                <a:gd name="connsiteY8" fmla="*/ 258223 h 549211"/>
                <a:gd name="connsiteX9" fmla="*/ 156914 w 408063"/>
                <a:gd name="connsiteY9" fmla="*/ 54578 h 549211"/>
                <a:gd name="connsiteX10" fmla="*/ 275500 w 408063"/>
                <a:gd name="connsiteY10" fmla="*/ 54292 h 549211"/>
                <a:gd name="connsiteX11" fmla="*/ 363225 w 408063"/>
                <a:gd name="connsiteY11" fmla="*/ 0 h 549211"/>
                <a:gd name="connsiteX12" fmla="*/ 406469 w 408063"/>
                <a:gd name="connsiteY12" fmla="*/ 112014 h 549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8063" h="549211">
                  <a:moveTo>
                    <a:pt x="406469" y="112014"/>
                  </a:moveTo>
                  <a:cubicBezTo>
                    <a:pt x="320934" y="109442"/>
                    <a:pt x="274928" y="152971"/>
                    <a:pt x="273309" y="238982"/>
                  </a:cubicBezTo>
                  <a:cubicBezTo>
                    <a:pt x="272547" y="276796"/>
                    <a:pt x="273214" y="314611"/>
                    <a:pt x="273214" y="354521"/>
                  </a:cubicBezTo>
                  <a:cubicBezTo>
                    <a:pt x="253973" y="353949"/>
                    <a:pt x="251497" y="335089"/>
                    <a:pt x="241496" y="325279"/>
                  </a:cubicBezTo>
                  <a:cubicBezTo>
                    <a:pt x="229399" y="313277"/>
                    <a:pt x="219017" y="295084"/>
                    <a:pt x="198728" y="303657"/>
                  </a:cubicBezTo>
                  <a:cubicBezTo>
                    <a:pt x="180250" y="311467"/>
                    <a:pt x="171677" y="329089"/>
                    <a:pt x="169582" y="348996"/>
                  </a:cubicBezTo>
                  <a:cubicBezTo>
                    <a:pt x="167201" y="371856"/>
                    <a:pt x="179869" y="391382"/>
                    <a:pt x="184250" y="412718"/>
                  </a:cubicBezTo>
                  <a:cubicBezTo>
                    <a:pt x="199871" y="488061"/>
                    <a:pt x="183774" y="532543"/>
                    <a:pt x="122147" y="549211"/>
                  </a:cubicBezTo>
                  <a:cubicBezTo>
                    <a:pt x="91763" y="448532"/>
                    <a:pt x="20897" y="365188"/>
                    <a:pt x="3180" y="258223"/>
                  </a:cubicBezTo>
                  <a:cubicBezTo>
                    <a:pt x="-14917" y="148780"/>
                    <a:pt x="45281" y="62960"/>
                    <a:pt x="156914" y="54578"/>
                  </a:cubicBezTo>
                  <a:cubicBezTo>
                    <a:pt x="196252" y="51625"/>
                    <a:pt x="235971" y="53721"/>
                    <a:pt x="275500" y="54292"/>
                  </a:cubicBezTo>
                  <a:cubicBezTo>
                    <a:pt x="315981" y="54864"/>
                    <a:pt x="351414" y="47911"/>
                    <a:pt x="363225" y="0"/>
                  </a:cubicBezTo>
                  <a:cubicBezTo>
                    <a:pt x="395229" y="32480"/>
                    <a:pt x="413803" y="67342"/>
                    <a:pt x="406469" y="112014"/>
                  </a:cubicBezTo>
                  <a:close/>
                </a:path>
              </a:pathLst>
            </a:custGeom>
            <a:solidFill>
              <a:srgbClr val="02020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32">
              <a:extLst>
                <a:ext uri="{FF2B5EF4-FFF2-40B4-BE49-F238E27FC236}">
                  <a16:creationId xmlns:a16="http://schemas.microsoft.com/office/drawing/2014/main" id="{00C15E6D-5BF9-5651-ECBA-C4EA14216984}"/>
                </a:ext>
              </a:extLst>
            </p:cNvPr>
            <p:cNvSpPr/>
            <p:nvPr/>
          </p:nvSpPr>
          <p:spPr>
            <a:xfrm>
              <a:off x="3949702" y="926306"/>
              <a:ext cx="1458211" cy="1886616"/>
            </a:xfrm>
            <a:custGeom>
              <a:avLst/>
              <a:gdLst>
                <a:gd name="connsiteX0" fmla="*/ 1455830 w 1458211"/>
                <a:gd name="connsiteY0" fmla="*/ 0 h 1886616"/>
                <a:gd name="connsiteX1" fmla="*/ 1458211 w 1458211"/>
                <a:gd name="connsiteY1" fmla="*/ 90297 h 1886616"/>
                <a:gd name="connsiteX2" fmla="*/ 1246089 w 1458211"/>
                <a:gd name="connsiteY2" fmla="*/ 357473 h 1886616"/>
                <a:gd name="connsiteX3" fmla="*/ 427892 w 1458211"/>
                <a:gd name="connsiteY3" fmla="*/ 1410557 h 1886616"/>
                <a:gd name="connsiteX4" fmla="*/ 37748 w 1458211"/>
                <a:gd name="connsiteY4" fmla="*/ 1886617 h 1886616"/>
                <a:gd name="connsiteX5" fmla="*/ 29 w 1458211"/>
                <a:gd name="connsiteY5" fmla="*/ 1849088 h 1886616"/>
                <a:gd name="connsiteX6" fmla="*/ 475041 w 1458211"/>
                <a:gd name="connsiteY6" fmla="*/ 1265301 h 1886616"/>
                <a:gd name="connsiteX7" fmla="*/ 1362199 w 1458211"/>
                <a:gd name="connsiteY7" fmla="*/ 124492 h 1886616"/>
                <a:gd name="connsiteX8" fmla="*/ 1455830 w 1458211"/>
                <a:gd name="connsiteY8" fmla="*/ 0 h 188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8211" h="1886616">
                  <a:moveTo>
                    <a:pt x="1455830" y="0"/>
                  </a:moveTo>
                  <a:cubicBezTo>
                    <a:pt x="1456592" y="30099"/>
                    <a:pt x="1457354" y="60198"/>
                    <a:pt x="1458211" y="90297"/>
                  </a:cubicBezTo>
                  <a:cubicBezTo>
                    <a:pt x="1381440" y="174593"/>
                    <a:pt x="1316003" y="267843"/>
                    <a:pt x="1246089" y="357473"/>
                  </a:cubicBezTo>
                  <a:cubicBezTo>
                    <a:pt x="972817" y="708088"/>
                    <a:pt x="700688" y="1059561"/>
                    <a:pt x="427892" y="1410557"/>
                  </a:cubicBezTo>
                  <a:cubicBezTo>
                    <a:pt x="382362" y="1469136"/>
                    <a:pt x="84040" y="1828705"/>
                    <a:pt x="37748" y="1886617"/>
                  </a:cubicBezTo>
                  <a:cubicBezTo>
                    <a:pt x="17460" y="1881854"/>
                    <a:pt x="-828" y="1875187"/>
                    <a:pt x="29" y="1849088"/>
                  </a:cubicBezTo>
                  <a:cubicBezTo>
                    <a:pt x="80706" y="1760030"/>
                    <a:pt x="401222" y="1359789"/>
                    <a:pt x="475041" y="1265301"/>
                  </a:cubicBezTo>
                  <a:cubicBezTo>
                    <a:pt x="771459" y="885634"/>
                    <a:pt x="1066639" y="504920"/>
                    <a:pt x="1362199" y="124492"/>
                  </a:cubicBezTo>
                  <a:cubicBezTo>
                    <a:pt x="1394108" y="83534"/>
                    <a:pt x="1424683" y="41529"/>
                    <a:pt x="145583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33">
              <a:extLst>
                <a:ext uri="{FF2B5EF4-FFF2-40B4-BE49-F238E27FC236}">
                  <a16:creationId xmlns:a16="http://schemas.microsoft.com/office/drawing/2014/main" id="{D7C8E331-1B1A-2539-C927-D0FE3631F4C1}"/>
                </a:ext>
              </a:extLst>
            </p:cNvPr>
            <p:cNvSpPr/>
            <p:nvPr/>
          </p:nvSpPr>
          <p:spPr>
            <a:xfrm>
              <a:off x="3849719" y="2754178"/>
              <a:ext cx="181248" cy="286392"/>
            </a:xfrm>
            <a:custGeom>
              <a:avLst/>
              <a:gdLst>
                <a:gd name="connsiteX0" fmla="*/ 36957 w 181248"/>
                <a:gd name="connsiteY0" fmla="*/ 286392 h 286392"/>
                <a:gd name="connsiteX1" fmla="*/ 24955 w 181248"/>
                <a:gd name="connsiteY1" fmla="*/ 156948 h 286392"/>
                <a:gd name="connsiteX2" fmla="*/ 0 w 181248"/>
                <a:gd name="connsiteY2" fmla="*/ 107894 h 286392"/>
                <a:gd name="connsiteX3" fmla="*/ 91345 w 181248"/>
                <a:gd name="connsiteY3" fmla="*/ 12072 h 286392"/>
                <a:gd name="connsiteX4" fmla="*/ 180499 w 181248"/>
                <a:gd name="connsiteY4" fmla="*/ 23883 h 286392"/>
                <a:gd name="connsiteX5" fmla="*/ 69342 w 181248"/>
                <a:gd name="connsiteY5" fmla="*/ 252579 h 286392"/>
                <a:gd name="connsiteX6" fmla="*/ 36957 w 181248"/>
                <a:gd name="connsiteY6" fmla="*/ 286392 h 28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248" h="286392">
                  <a:moveTo>
                    <a:pt x="36957" y="286392"/>
                  </a:moveTo>
                  <a:cubicBezTo>
                    <a:pt x="24289" y="244006"/>
                    <a:pt x="30861" y="199906"/>
                    <a:pt x="24955" y="156948"/>
                  </a:cubicBezTo>
                  <a:cubicBezTo>
                    <a:pt x="22384" y="138374"/>
                    <a:pt x="27527" y="114371"/>
                    <a:pt x="0" y="107894"/>
                  </a:cubicBezTo>
                  <a:cubicBezTo>
                    <a:pt x="28766" y="63698"/>
                    <a:pt x="36576" y="33789"/>
                    <a:pt x="91345" y="12072"/>
                  </a:cubicBezTo>
                  <a:cubicBezTo>
                    <a:pt x="110014" y="4643"/>
                    <a:pt x="181261" y="-16217"/>
                    <a:pt x="180499" y="23883"/>
                  </a:cubicBezTo>
                  <a:cubicBezTo>
                    <a:pt x="187928" y="121705"/>
                    <a:pt x="139351" y="192190"/>
                    <a:pt x="69342" y="252579"/>
                  </a:cubicBezTo>
                  <a:cubicBezTo>
                    <a:pt x="57531" y="262770"/>
                    <a:pt x="47625" y="275058"/>
                    <a:pt x="36957" y="28639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34">
              <a:extLst>
                <a:ext uri="{FF2B5EF4-FFF2-40B4-BE49-F238E27FC236}">
                  <a16:creationId xmlns:a16="http://schemas.microsoft.com/office/drawing/2014/main" id="{8B7BA48A-1BA3-DE6E-F818-DEE7F53784D3}"/>
                </a:ext>
              </a:extLst>
            </p:cNvPr>
            <p:cNvSpPr/>
            <p:nvPr/>
          </p:nvSpPr>
          <p:spPr>
            <a:xfrm>
              <a:off x="3968686" y="2447305"/>
              <a:ext cx="270134" cy="166926"/>
            </a:xfrm>
            <a:custGeom>
              <a:avLst/>
              <a:gdLst>
                <a:gd name="connsiteX0" fmla="*/ 232410 w 270134"/>
                <a:gd name="connsiteY0" fmla="*/ 26052 h 166926"/>
                <a:gd name="connsiteX1" fmla="*/ 270129 w 270134"/>
                <a:gd name="connsiteY1" fmla="*/ 63485 h 166926"/>
                <a:gd name="connsiteX2" fmla="*/ 250317 w 270134"/>
                <a:gd name="connsiteY2" fmla="*/ 90250 h 166926"/>
                <a:gd name="connsiteX3" fmla="*/ 70485 w 270134"/>
                <a:gd name="connsiteY3" fmla="*/ 166926 h 166926"/>
                <a:gd name="connsiteX4" fmla="*/ 0 w 270134"/>
                <a:gd name="connsiteY4" fmla="*/ 52150 h 166926"/>
                <a:gd name="connsiteX5" fmla="*/ 160306 w 270134"/>
                <a:gd name="connsiteY5" fmla="*/ 2620 h 166926"/>
                <a:gd name="connsiteX6" fmla="*/ 232410 w 270134"/>
                <a:gd name="connsiteY6" fmla="*/ 26052 h 1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134" h="166926">
                  <a:moveTo>
                    <a:pt x="232410" y="26052"/>
                  </a:moveTo>
                  <a:cubicBezTo>
                    <a:pt x="243650" y="39863"/>
                    <a:pt x="268891" y="39672"/>
                    <a:pt x="270129" y="63485"/>
                  </a:cubicBezTo>
                  <a:cubicBezTo>
                    <a:pt x="270415" y="77487"/>
                    <a:pt x="258699" y="82630"/>
                    <a:pt x="250317" y="90250"/>
                  </a:cubicBezTo>
                  <a:cubicBezTo>
                    <a:pt x="203644" y="110252"/>
                    <a:pt x="146113" y="134827"/>
                    <a:pt x="70485" y="166926"/>
                  </a:cubicBezTo>
                  <a:cubicBezTo>
                    <a:pt x="43815" y="130636"/>
                    <a:pt x="19812" y="92631"/>
                    <a:pt x="0" y="52150"/>
                  </a:cubicBezTo>
                  <a:cubicBezTo>
                    <a:pt x="53530" y="35862"/>
                    <a:pt x="107633" y="21289"/>
                    <a:pt x="160306" y="2620"/>
                  </a:cubicBezTo>
                  <a:cubicBezTo>
                    <a:pt x="192691" y="-8810"/>
                    <a:pt x="207835" y="20527"/>
                    <a:pt x="232410" y="26052"/>
                  </a:cubicBezTo>
                  <a:close/>
                </a:path>
              </a:pathLst>
            </a:custGeom>
            <a:solidFill>
              <a:srgbClr val="F9B9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35">
              <a:extLst>
                <a:ext uri="{FF2B5EF4-FFF2-40B4-BE49-F238E27FC236}">
                  <a16:creationId xmlns:a16="http://schemas.microsoft.com/office/drawing/2014/main" id="{A54F0A36-C01C-263B-0B09-B9FB27C95E49}"/>
                </a:ext>
              </a:extLst>
            </p:cNvPr>
            <p:cNvSpPr/>
            <p:nvPr/>
          </p:nvSpPr>
          <p:spPr>
            <a:xfrm>
              <a:off x="5674993" y="722849"/>
              <a:ext cx="399958" cy="406258"/>
            </a:xfrm>
            <a:custGeom>
              <a:avLst/>
              <a:gdLst>
                <a:gd name="connsiteX0" fmla="*/ 399957 w 399958"/>
                <a:gd name="connsiteY0" fmla="*/ 206505 h 406258"/>
                <a:gd name="connsiteX1" fmla="*/ 200884 w 399958"/>
                <a:gd name="connsiteY1" fmla="*/ 406244 h 406258"/>
                <a:gd name="connsiteX2" fmla="*/ 2 w 399958"/>
                <a:gd name="connsiteY2" fmla="*/ 202314 h 406258"/>
                <a:gd name="connsiteX3" fmla="*/ 202789 w 399958"/>
                <a:gd name="connsiteY3" fmla="*/ 3 h 406258"/>
                <a:gd name="connsiteX4" fmla="*/ 399957 w 399958"/>
                <a:gd name="connsiteY4" fmla="*/ 206505 h 406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958" h="406258">
                  <a:moveTo>
                    <a:pt x="399957" y="206505"/>
                  </a:moveTo>
                  <a:cubicBezTo>
                    <a:pt x="399480" y="317566"/>
                    <a:pt x="312422" y="404910"/>
                    <a:pt x="200884" y="406244"/>
                  </a:cubicBezTo>
                  <a:cubicBezTo>
                    <a:pt x="91252" y="407577"/>
                    <a:pt x="-474" y="314423"/>
                    <a:pt x="2" y="202314"/>
                  </a:cubicBezTo>
                  <a:cubicBezTo>
                    <a:pt x="478" y="89728"/>
                    <a:pt x="89823" y="574"/>
                    <a:pt x="202789" y="3"/>
                  </a:cubicBezTo>
                  <a:cubicBezTo>
                    <a:pt x="311374" y="-569"/>
                    <a:pt x="400433" y="92681"/>
                    <a:pt x="399957" y="20650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36">
              <a:extLst>
                <a:ext uri="{FF2B5EF4-FFF2-40B4-BE49-F238E27FC236}">
                  <a16:creationId xmlns:a16="http://schemas.microsoft.com/office/drawing/2014/main" id="{AE03747A-A053-1640-84FF-44ADFB00D3DC}"/>
                </a:ext>
              </a:extLst>
            </p:cNvPr>
            <p:cNvSpPr/>
            <p:nvPr/>
          </p:nvSpPr>
          <p:spPr>
            <a:xfrm>
              <a:off x="5838305" y="513492"/>
              <a:ext cx="73674" cy="74479"/>
            </a:xfrm>
            <a:custGeom>
              <a:avLst/>
              <a:gdLst>
                <a:gd name="connsiteX0" fmla="*/ 35286 w 73674"/>
                <a:gd name="connsiteY0" fmla="*/ 0 h 74479"/>
                <a:gd name="connsiteX1" fmla="*/ 73481 w 73674"/>
                <a:gd name="connsiteY1" fmla="*/ 34004 h 74479"/>
                <a:gd name="connsiteX2" fmla="*/ 38239 w 73674"/>
                <a:gd name="connsiteY2" fmla="*/ 74390 h 74479"/>
                <a:gd name="connsiteX3" fmla="*/ 234 w 73674"/>
                <a:gd name="connsiteY3" fmla="*/ 41148 h 74479"/>
                <a:gd name="connsiteX4" fmla="*/ 35286 w 73674"/>
                <a:gd name="connsiteY4" fmla="*/ 0 h 74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74" h="74479">
                  <a:moveTo>
                    <a:pt x="35286" y="0"/>
                  </a:moveTo>
                  <a:cubicBezTo>
                    <a:pt x="57194" y="1619"/>
                    <a:pt x="71767" y="12763"/>
                    <a:pt x="73481" y="34004"/>
                  </a:cubicBezTo>
                  <a:cubicBezTo>
                    <a:pt x="75481" y="57722"/>
                    <a:pt x="61861" y="72962"/>
                    <a:pt x="38239" y="74390"/>
                  </a:cubicBezTo>
                  <a:cubicBezTo>
                    <a:pt x="16522" y="75724"/>
                    <a:pt x="2234" y="61912"/>
                    <a:pt x="234" y="41148"/>
                  </a:cubicBezTo>
                  <a:cubicBezTo>
                    <a:pt x="-2052" y="17336"/>
                    <a:pt x="12616" y="4191"/>
                    <a:pt x="3528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37">
              <a:extLst>
                <a:ext uri="{FF2B5EF4-FFF2-40B4-BE49-F238E27FC236}">
                  <a16:creationId xmlns:a16="http://schemas.microsoft.com/office/drawing/2014/main" id="{334AD728-207F-6817-191F-BDD46453E168}"/>
                </a:ext>
              </a:extLst>
            </p:cNvPr>
            <p:cNvSpPr/>
            <p:nvPr/>
          </p:nvSpPr>
          <p:spPr>
            <a:xfrm>
              <a:off x="5485923" y="906494"/>
              <a:ext cx="74600" cy="72436"/>
            </a:xfrm>
            <a:custGeom>
              <a:avLst/>
              <a:gdLst>
                <a:gd name="connsiteX0" fmla="*/ 36957 w 74600"/>
                <a:gd name="connsiteY0" fmla="*/ 0 h 72436"/>
                <a:gd name="connsiteX1" fmla="*/ 74581 w 74600"/>
                <a:gd name="connsiteY1" fmla="*/ 39148 h 72436"/>
                <a:gd name="connsiteX2" fmla="*/ 38767 w 74600"/>
                <a:gd name="connsiteY2" fmla="*/ 72390 h 72436"/>
                <a:gd name="connsiteX3" fmla="*/ 0 w 74600"/>
                <a:gd name="connsiteY3" fmla="*/ 34957 h 72436"/>
                <a:gd name="connsiteX4" fmla="*/ 36957 w 74600"/>
                <a:gd name="connsiteY4" fmla="*/ 0 h 72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00" h="72436">
                  <a:moveTo>
                    <a:pt x="36957" y="0"/>
                  </a:moveTo>
                  <a:cubicBezTo>
                    <a:pt x="58865" y="4191"/>
                    <a:pt x="75248" y="13621"/>
                    <a:pt x="74581" y="39148"/>
                  </a:cubicBezTo>
                  <a:cubicBezTo>
                    <a:pt x="74010" y="62294"/>
                    <a:pt x="60960" y="73247"/>
                    <a:pt x="38767" y="72390"/>
                  </a:cubicBezTo>
                  <a:cubicBezTo>
                    <a:pt x="15336" y="71533"/>
                    <a:pt x="191" y="59055"/>
                    <a:pt x="0" y="34957"/>
                  </a:cubicBezTo>
                  <a:cubicBezTo>
                    <a:pt x="-95" y="11811"/>
                    <a:pt x="17336" y="4191"/>
                    <a:pt x="3695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38">
              <a:extLst>
                <a:ext uri="{FF2B5EF4-FFF2-40B4-BE49-F238E27FC236}">
                  <a16:creationId xmlns:a16="http://schemas.microsoft.com/office/drawing/2014/main" id="{A75A3A4B-4745-062A-B1CB-399972CDE8AB}"/>
                </a:ext>
              </a:extLst>
            </p:cNvPr>
            <p:cNvSpPr/>
            <p:nvPr/>
          </p:nvSpPr>
          <p:spPr>
            <a:xfrm>
              <a:off x="5839301" y="1275778"/>
              <a:ext cx="73438" cy="73778"/>
            </a:xfrm>
            <a:custGeom>
              <a:avLst/>
              <a:gdLst>
                <a:gd name="connsiteX0" fmla="*/ 40196 w 73438"/>
                <a:gd name="connsiteY0" fmla="*/ 0 h 73778"/>
                <a:gd name="connsiteX1" fmla="*/ 73438 w 73438"/>
                <a:gd name="connsiteY1" fmla="*/ 39719 h 73778"/>
                <a:gd name="connsiteX2" fmla="*/ 37624 w 73438"/>
                <a:gd name="connsiteY2" fmla="*/ 73723 h 73778"/>
                <a:gd name="connsiteX3" fmla="*/ 0 w 73438"/>
                <a:gd name="connsiteY3" fmla="*/ 39243 h 73778"/>
                <a:gd name="connsiteX4" fmla="*/ 40196 w 73438"/>
                <a:gd name="connsiteY4" fmla="*/ 0 h 7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438" h="73778">
                  <a:moveTo>
                    <a:pt x="40196" y="0"/>
                  </a:moveTo>
                  <a:cubicBezTo>
                    <a:pt x="61341" y="4953"/>
                    <a:pt x="73533" y="17335"/>
                    <a:pt x="73438" y="39719"/>
                  </a:cubicBezTo>
                  <a:cubicBezTo>
                    <a:pt x="73343" y="63341"/>
                    <a:pt x="60865" y="74676"/>
                    <a:pt x="37624" y="73723"/>
                  </a:cubicBezTo>
                  <a:cubicBezTo>
                    <a:pt x="15716" y="72866"/>
                    <a:pt x="0" y="61246"/>
                    <a:pt x="0" y="39243"/>
                  </a:cubicBezTo>
                  <a:cubicBezTo>
                    <a:pt x="0" y="15430"/>
                    <a:pt x="17336" y="3715"/>
                    <a:pt x="401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39">
              <a:extLst>
                <a:ext uri="{FF2B5EF4-FFF2-40B4-BE49-F238E27FC236}">
                  <a16:creationId xmlns:a16="http://schemas.microsoft.com/office/drawing/2014/main" id="{5201777C-F8E7-B444-57AF-92A673B94DA4}"/>
                </a:ext>
              </a:extLst>
            </p:cNvPr>
            <p:cNvSpPr/>
            <p:nvPr/>
          </p:nvSpPr>
          <p:spPr>
            <a:xfrm>
              <a:off x="6219740" y="906589"/>
              <a:ext cx="73608" cy="72223"/>
            </a:xfrm>
            <a:custGeom>
              <a:avLst/>
              <a:gdLst>
                <a:gd name="connsiteX0" fmla="*/ 37423 w 73608"/>
                <a:gd name="connsiteY0" fmla="*/ 0 h 72223"/>
                <a:gd name="connsiteX1" fmla="*/ 73427 w 73608"/>
                <a:gd name="connsiteY1" fmla="*/ 41815 h 72223"/>
                <a:gd name="connsiteX2" fmla="*/ 39042 w 73608"/>
                <a:gd name="connsiteY2" fmla="*/ 72199 h 72223"/>
                <a:gd name="connsiteX3" fmla="*/ 85 w 73608"/>
                <a:gd name="connsiteY3" fmla="*/ 34957 h 72223"/>
                <a:gd name="connsiteX4" fmla="*/ 37423 w 73608"/>
                <a:gd name="connsiteY4" fmla="*/ 0 h 7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8" h="72223">
                  <a:moveTo>
                    <a:pt x="37423" y="0"/>
                  </a:moveTo>
                  <a:cubicBezTo>
                    <a:pt x="60664" y="4953"/>
                    <a:pt x="75428" y="16193"/>
                    <a:pt x="73427" y="41815"/>
                  </a:cubicBezTo>
                  <a:cubicBezTo>
                    <a:pt x="71808" y="63055"/>
                    <a:pt x="59235" y="72771"/>
                    <a:pt x="39042" y="72199"/>
                  </a:cubicBezTo>
                  <a:cubicBezTo>
                    <a:pt x="15420" y="71533"/>
                    <a:pt x="-1344" y="59912"/>
                    <a:pt x="85" y="34957"/>
                  </a:cubicBezTo>
                  <a:cubicBezTo>
                    <a:pt x="1228" y="13621"/>
                    <a:pt x="16754" y="2476"/>
                    <a:pt x="3742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40">
              <a:extLst>
                <a:ext uri="{FF2B5EF4-FFF2-40B4-BE49-F238E27FC236}">
                  <a16:creationId xmlns:a16="http://schemas.microsoft.com/office/drawing/2014/main" id="{DECF9106-5980-63C0-7E3C-D32C112A2618}"/>
                </a:ext>
              </a:extLst>
            </p:cNvPr>
            <p:cNvSpPr/>
            <p:nvPr/>
          </p:nvSpPr>
          <p:spPr>
            <a:xfrm>
              <a:off x="2808701" y="4021094"/>
              <a:ext cx="1051360" cy="2136448"/>
            </a:xfrm>
            <a:custGeom>
              <a:avLst/>
              <a:gdLst>
                <a:gd name="connsiteX0" fmla="*/ 1049686 w 1051360"/>
                <a:gd name="connsiteY0" fmla="*/ 1906313 h 2136448"/>
                <a:gd name="connsiteX1" fmla="*/ 950625 w 1051360"/>
                <a:gd name="connsiteY1" fmla="*/ 1863641 h 2136448"/>
                <a:gd name="connsiteX2" fmla="*/ 879283 w 1051360"/>
                <a:gd name="connsiteY2" fmla="*/ 1862689 h 2136448"/>
                <a:gd name="connsiteX3" fmla="*/ 837087 w 1051360"/>
                <a:gd name="connsiteY3" fmla="*/ 1829923 h 2136448"/>
                <a:gd name="connsiteX4" fmla="*/ 744695 w 1051360"/>
                <a:gd name="connsiteY4" fmla="*/ 1415109 h 2136448"/>
                <a:gd name="connsiteX5" fmla="*/ 716691 w 1051360"/>
                <a:gd name="connsiteY5" fmla="*/ 1223847 h 2136448"/>
                <a:gd name="connsiteX6" fmla="*/ 716025 w 1051360"/>
                <a:gd name="connsiteY6" fmla="*/ 840752 h 2136448"/>
                <a:gd name="connsiteX7" fmla="*/ 545527 w 1051360"/>
                <a:gd name="connsiteY7" fmla="*/ 77037 h 2136448"/>
                <a:gd name="connsiteX8" fmla="*/ 510761 w 1051360"/>
                <a:gd name="connsiteY8" fmla="*/ 66655 h 2136448"/>
                <a:gd name="connsiteX9" fmla="*/ 355122 w 1051360"/>
                <a:gd name="connsiteY9" fmla="*/ 33127 h 2136448"/>
                <a:gd name="connsiteX10" fmla="*/ 289305 w 1051360"/>
                <a:gd name="connsiteY10" fmla="*/ 6076 h 2136448"/>
                <a:gd name="connsiteX11" fmla="*/ 213581 w 1051360"/>
                <a:gd name="connsiteY11" fmla="*/ 39127 h 2136448"/>
                <a:gd name="connsiteX12" fmla="*/ 173195 w 1051360"/>
                <a:gd name="connsiteY12" fmla="*/ 145522 h 2136448"/>
                <a:gd name="connsiteX13" fmla="*/ 37845 w 1051360"/>
                <a:gd name="connsiteY13" fmla="*/ 272776 h 2136448"/>
                <a:gd name="connsiteX14" fmla="*/ 30 w 1051360"/>
                <a:gd name="connsiteY14" fmla="*/ 306971 h 2136448"/>
                <a:gd name="connsiteX15" fmla="*/ 127094 w 1051360"/>
                <a:gd name="connsiteY15" fmla="*/ 470801 h 2136448"/>
                <a:gd name="connsiteX16" fmla="*/ 174147 w 1051360"/>
                <a:gd name="connsiteY16" fmla="*/ 528617 h 2136448"/>
                <a:gd name="connsiteX17" fmla="*/ 332643 w 1051360"/>
                <a:gd name="connsiteY17" fmla="*/ 1092116 h 2136448"/>
                <a:gd name="connsiteX18" fmla="*/ 396937 w 1051360"/>
                <a:gd name="connsiteY18" fmla="*/ 1477593 h 2136448"/>
                <a:gd name="connsiteX19" fmla="*/ 520095 w 1051360"/>
                <a:gd name="connsiteY19" fmla="*/ 1898598 h 2136448"/>
                <a:gd name="connsiteX20" fmla="*/ 532192 w 1051360"/>
                <a:gd name="connsiteY20" fmla="*/ 2071762 h 2136448"/>
                <a:gd name="connsiteX21" fmla="*/ 638015 w 1051360"/>
                <a:gd name="connsiteY21" fmla="*/ 2131484 h 2136448"/>
                <a:gd name="connsiteX22" fmla="*/ 788034 w 1051360"/>
                <a:gd name="connsiteY22" fmla="*/ 2066619 h 2136448"/>
                <a:gd name="connsiteX23" fmla="*/ 1049686 w 1051360"/>
                <a:gd name="connsiteY23" fmla="*/ 1906313 h 21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360" h="2136448">
                  <a:moveTo>
                    <a:pt x="1049686" y="1906313"/>
                  </a:moveTo>
                  <a:cubicBezTo>
                    <a:pt x="1030254" y="1860022"/>
                    <a:pt x="990821" y="1861927"/>
                    <a:pt x="950625" y="1863641"/>
                  </a:cubicBezTo>
                  <a:cubicBezTo>
                    <a:pt x="926908" y="1864689"/>
                    <a:pt x="903000" y="1861546"/>
                    <a:pt x="879283" y="1862689"/>
                  </a:cubicBezTo>
                  <a:cubicBezTo>
                    <a:pt x="854614" y="1863832"/>
                    <a:pt x="845184" y="1854307"/>
                    <a:pt x="837087" y="1829923"/>
                  </a:cubicBezTo>
                  <a:cubicBezTo>
                    <a:pt x="792034" y="1694668"/>
                    <a:pt x="769365" y="1554650"/>
                    <a:pt x="744695" y="1415109"/>
                  </a:cubicBezTo>
                  <a:cubicBezTo>
                    <a:pt x="733456" y="1351577"/>
                    <a:pt x="708214" y="1288427"/>
                    <a:pt x="716691" y="1223847"/>
                  </a:cubicBezTo>
                  <a:cubicBezTo>
                    <a:pt x="733456" y="1095641"/>
                    <a:pt x="732598" y="968672"/>
                    <a:pt x="716025" y="840752"/>
                  </a:cubicBezTo>
                  <a:cubicBezTo>
                    <a:pt x="682306" y="580910"/>
                    <a:pt x="641920" y="322782"/>
                    <a:pt x="545527" y="77037"/>
                  </a:cubicBezTo>
                  <a:cubicBezTo>
                    <a:pt x="536288" y="65893"/>
                    <a:pt x="523524" y="65226"/>
                    <a:pt x="510761" y="66655"/>
                  </a:cubicBezTo>
                  <a:cubicBezTo>
                    <a:pt x="455040" y="72846"/>
                    <a:pt x="404557" y="55701"/>
                    <a:pt x="355122" y="33127"/>
                  </a:cubicBezTo>
                  <a:cubicBezTo>
                    <a:pt x="333596" y="23221"/>
                    <a:pt x="311784" y="13696"/>
                    <a:pt x="289305" y="6076"/>
                  </a:cubicBezTo>
                  <a:cubicBezTo>
                    <a:pt x="249776" y="-7354"/>
                    <a:pt x="230535" y="551"/>
                    <a:pt x="213581" y="39127"/>
                  </a:cubicBezTo>
                  <a:cubicBezTo>
                    <a:pt x="198341" y="73894"/>
                    <a:pt x="186911" y="110089"/>
                    <a:pt x="173195" y="145522"/>
                  </a:cubicBezTo>
                  <a:cubicBezTo>
                    <a:pt x="148335" y="209816"/>
                    <a:pt x="108330" y="256678"/>
                    <a:pt x="37845" y="272776"/>
                  </a:cubicBezTo>
                  <a:cubicBezTo>
                    <a:pt x="20700" y="276681"/>
                    <a:pt x="-922" y="280777"/>
                    <a:pt x="30" y="306971"/>
                  </a:cubicBezTo>
                  <a:cubicBezTo>
                    <a:pt x="26986" y="373455"/>
                    <a:pt x="75659" y="423366"/>
                    <a:pt x="127094" y="470801"/>
                  </a:cubicBezTo>
                  <a:cubicBezTo>
                    <a:pt x="145477" y="487755"/>
                    <a:pt x="161384" y="507091"/>
                    <a:pt x="174147" y="528617"/>
                  </a:cubicBezTo>
                  <a:cubicBezTo>
                    <a:pt x="277113" y="702353"/>
                    <a:pt x="322261" y="894092"/>
                    <a:pt x="332643" y="1092116"/>
                  </a:cubicBezTo>
                  <a:cubicBezTo>
                    <a:pt x="339597" y="1224228"/>
                    <a:pt x="356551" y="1351768"/>
                    <a:pt x="396937" y="1477593"/>
                  </a:cubicBezTo>
                  <a:cubicBezTo>
                    <a:pt x="441609" y="1616754"/>
                    <a:pt x="491901" y="1754485"/>
                    <a:pt x="520095" y="1898598"/>
                  </a:cubicBezTo>
                  <a:cubicBezTo>
                    <a:pt x="531335" y="1955939"/>
                    <a:pt x="515809" y="2014517"/>
                    <a:pt x="532192" y="2071762"/>
                  </a:cubicBezTo>
                  <a:cubicBezTo>
                    <a:pt x="548575" y="2128913"/>
                    <a:pt x="579627" y="2146153"/>
                    <a:pt x="638015" y="2131484"/>
                  </a:cubicBezTo>
                  <a:cubicBezTo>
                    <a:pt x="683830" y="2119959"/>
                    <a:pt x="741933" y="2076906"/>
                    <a:pt x="788034" y="2066619"/>
                  </a:cubicBezTo>
                  <a:cubicBezTo>
                    <a:pt x="788224" y="2066715"/>
                    <a:pt x="1075784" y="1968416"/>
                    <a:pt x="1049686" y="1906313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41">
              <a:extLst>
                <a:ext uri="{FF2B5EF4-FFF2-40B4-BE49-F238E27FC236}">
                  <a16:creationId xmlns:a16="http://schemas.microsoft.com/office/drawing/2014/main" id="{F31206E4-BF45-CBCB-FA9C-CD28171927FE}"/>
                </a:ext>
              </a:extLst>
            </p:cNvPr>
            <p:cNvSpPr/>
            <p:nvPr/>
          </p:nvSpPr>
          <p:spPr>
            <a:xfrm>
              <a:off x="3566751" y="2665093"/>
              <a:ext cx="5832010" cy="3662441"/>
            </a:xfrm>
            <a:custGeom>
              <a:avLst/>
              <a:gdLst>
                <a:gd name="connsiteX0" fmla="*/ 5791085 w 5832010"/>
                <a:gd name="connsiteY0" fmla="*/ 3308606 h 3662441"/>
                <a:gd name="connsiteX1" fmla="*/ 5282069 w 5832010"/>
                <a:gd name="connsiteY1" fmla="*/ 3307940 h 3662441"/>
                <a:gd name="connsiteX2" fmla="*/ 5227681 w 5832010"/>
                <a:gd name="connsiteY2" fmla="*/ 3254790 h 3662441"/>
                <a:gd name="connsiteX3" fmla="*/ 5228824 w 5832010"/>
                <a:gd name="connsiteY3" fmla="*/ 64677 h 3662441"/>
                <a:gd name="connsiteX4" fmla="*/ 5229014 w 5832010"/>
                <a:gd name="connsiteY4" fmla="*/ 36197 h 3662441"/>
                <a:gd name="connsiteX5" fmla="*/ 5195010 w 5832010"/>
                <a:gd name="connsiteY5" fmla="*/ 669 h 3662441"/>
                <a:gd name="connsiteX6" fmla="*/ 5038134 w 5832010"/>
                <a:gd name="connsiteY6" fmla="*/ 97 h 3662441"/>
                <a:gd name="connsiteX7" fmla="*/ 4978412 w 5832010"/>
                <a:gd name="connsiteY7" fmla="*/ 59247 h 3662441"/>
                <a:gd name="connsiteX8" fmla="*/ 4979555 w 5832010"/>
                <a:gd name="connsiteY8" fmla="*/ 3182781 h 3662441"/>
                <a:gd name="connsiteX9" fmla="*/ 4980126 w 5832010"/>
                <a:gd name="connsiteY9" fmla="*/ 3268315 h 3662441"/>
                <a:gd name="connsiteX10" fmla="*/ 4939740 w 5832010"/>
                <a:gd name="connsiteY10" fmla="*/ 3306891 h 3662441"/>
                <a:gd name="connsiteX11" fmla="*/ 4640084 w 5832010"/>
                <a:gd name="connsiteY11" fmla="*/ 3307082 h 3662441"/>
                <a:gd name="connsiteX12" fmla="*/ 4585791 w 5832010"/>
                <a:gd name="connsiteY12" fmla="*/ 3252694 h 3662441"/>
                <a:gd name="connsiteX13" fmla="*/ 4586839 w 5832010"/>
                <a:gd name="connsiteY13" fmla="*/ 618841 h 3662441"/>
                <a:gd name="connsiteX14" fmla="*/ 4587029 w 5832010"/>
                <a:gd name="connsiteY14" fmla="*/ 585599 h 3662441"/>
                <a:gd name="connsiteX15" fmla="*/ 4551406 w 5832010"/>
                <a:gd name="connsiteY15" fmla="*/ 558358 h 3662441"/>
                <a:gd name="connsiteX16" fmla="*/ 4378908 w 5832010"/>
                <a:gd name="connsiteY16" fmla="*/ 558643 h 3662441"/>
                <a:gd name="connsiteX17" fmla="*/ 4336331 w 5832010"/>
                <a:gd name="connsiteY17" fmla="*/ 587790 h 3662441"/>
                <a:gd name="connsiteX18" fmla="*/ 4336808 w 5832010"/>
                <a:gd name="connsiteY18" fmla="*/ 711424 h 3662441"/>
                <a:gd name="connsiteX19" fmla="*/ 4337665 w 5832010"/>
                <a:gd name="connsiteY19" fmla="*/ 3259743 h 3662441"/>
                <a:gd name="connsiteX20" fmla="*/ 4270038 w 5832010"/>
                <a:gd name="connsiteY20" fmla="*/ 3304796 h 3662441"/>
                <a:gd name="connsiteX21" fmla="*/ 4011433 w 5832010"/>
                <a:gd name="connsiteY21" fmla="*/ 3304796 h 3662441"/>
                <a:gd name="connsiteX22" fmla="*/ 3944663 w 5832010"/>
                <a:gd name="connsiteY22" fmla="*/ 3253361 h 3662441"/>
                <a:gd name="connsiteX23" fmla="*/ 3945711 w 5832010"/>
                <a:gd name="connsiteY23" fmla="*/ 1052134 h 3662441"/>
                <a:gd name="connsiteX24" fmla="*/ 3946187 w 5832010"/>
                <a:gd name="connsiteY24" fmla="*/ 961836 h 3662441"/>
                <a:gd name="connsiteX25" fmla="*/ 3895324 w 5832010"/>
                <a:gd name="connsiteY25" fmla="*/ 931547 h 3662441"/>
                <a:gd name="connsiteX26" fmla="*/ 3775690 w 5832010"/>
                <a:gd name="connsiteY26" fmla="*/ 932023 h 3662441"/>
                <a:gd name="connsiteX27" fmla="*/ 3696537 w 5832010"/>
                <a:gd name="connsiteY27" fmla="*/ 982696 h 3662441"/>
                <a:gd name="connsiteX28" fmla="*/ 3697680 w 5832010"/>
                <a:gd name="connsiteY28" fmla="*/ 2347153 h 3662441"/>
                <a:gd name="connsiteX29" fmla="*/ 3698633 w 5832010"/>
                <a:gd name="connsiteY29" fmla="*/ 3255171 h 3662441"/>
                <a:gd name="connsiteX30" fmla="*/ 3626814 w 5832010"/>
                <a:gd name="connsiteY30" fmla="*/ 3301843 h 3662441"/>
                <a:gd name="connsiteX31" fmla="*/ 3366686 w 5832010"/>
                <a:gd name="connsiteY31" fmla="*/ 3300510 h 3662441"/>
                <a:gd name="connsiteX32" fmla="*/ 3306012 w 5832010"/>
                <a:gd name="connsiteY32" fmla="*/ 3245550 h 3662441"/>
                <a:gd name="connsiteX33" fmla="*/ 3306869 w 5832010"/>
                <a:gd name="connsiteY33" fmla="*/ 721044 h 3662441"/>
                <a:gd name="connsiteX34" fmla="*/ 3307536 w 5832010"/>
                <a:gd name="connsiteY34" fmla="*/ 335949 h 3662441"/>
                <a:gd name="connsiteX35" fmla="*/ 3271246 w 5832010"/>
                <a:gd name="connsiteY35" fmla="*/ 298516 h 3662441"/>
                <a:gd name="connsiteX36" fmla="*/ 3119131 w 5832010"/>
                <a:gd name="connsiteY36" fmla="*/ 298230 h 3662441"/>
                <a:gd name="connsiteX37" fmla="*/ 3056743 w 5832010"/>
                <a:gd name="connsiteY37" fmla="*/ 357951 h 3662441"/>
                <a:gd name="connsiteX38" fmla="*/ 3058933 w 5832010"/>
                <a:gd name="connsiteY38" fmla="*/ 3248503 h 3662441"/>
                <a:gd name="connsiteX39" fmla="*/ 2987210 w 5832010"/>
                <a:gd name="connsiteY39" fmla="*/ 3296890 h 3662441"/>
                <a:gd name="connsiteX40" fmla="*/ 2734322 w 5832010"/>
                <a:gd name="connsiteY40" fmla="*/ 3296700 h 3662441"/>
                <a:gd name="connsiteX41" fmla="*/ 2664789 w 5832010"/>
                <a:gd name="connsiteY41" fmla="*/ 3245932 h 3662441"/>
                <a:gd name="connsiteX42" fmla="*/ 2665741 w 5832010"/>
                <a:gd name="connsiteY42" fmla="*/ 1009176 h 3662441"/>
                <a:gd name="connsiteX43" fmla="*/ 2666694 w 5832010"/>
                <a:gd name="connsiteY43" fmla="*/ 978315 h 3662441"/>
                <a:gd name="connsiteX44" fmla="*/ 2627546 w 5832010"/>
                <a:gd name="connsiteY44" fmla="*/ 947168 h 3662441"/>
                <a:gd name="connsiteX45" fmla="*/ 2475432 w 5832010"/>
                <a:gd name="connsiteY45" fmla="*/ 946977 h 3662441"/>
                <a:gd name="connsiteX46" fmla="*/ 2413805 w 5832010"/>
                <a:gd name="connsiteY46" fmla="*/ 1008318 h 3662441"/>
                <a:gd name="connsiteX47" fmla="*/ 2415710 w 5832010"/>
                <a:gd name="connsiteY47" fmla="*/ 3252313 h 3662441"/>
                <a:gd name="connsiteX48" fmla="*/ 2350845 w 5832010"/>
                <a:gd name="connsiteY48" fmla="*/ 3295938 h 3662441"/>
                <a:gd name="connsiteX49" fmla="*/ 2093670 w 5832010"/>
                <a:gd name="connsiteY49" fmla="*/ 3295462 h 3662441"/>
                <a:gd name="connsiteX50" fmla="*/ 2022899 w 5832010"/>
                <a:gd name="connsiteY50" fmla="*/ 3249456 h 3662441"/>
                <a:gd name="connsiteX51" fmla="*/ 2023661 w 5832010"/>
                <a:gd name="connsiteY51" fmla="*/ 2450785 h 3662441"/>
                <a:gd name="connsiteX52" fmla="*/ 2024328 w 5832010"/>
                <a:gd name="connsiteY52" fmla="*/ 1257493 h 3662441"/>
                <a:gd name="connsiteX53" fmla="*/ 1979561 w 5832010"/>
                <a:gd name="connsiteY53" fmla="*/ 1209486 h 3662441"/>
                <a:gd name="connsiteX54" fmla="*/ 1828589 w 5832010"/>
                <a:gd name="connsiteY54" fmla="*/ 1210248 h 3662441"/>
                <a:gd name="connsiteX55" fmla="*/ 1774487 w 5832010"/>
                <a:gd name="connsiteY55" fmla="*/ 1255873 h 3662441"/>
                <a:gd name="connsiteX56" fmla="*/ 1775440 w 5832010"/>
                <a:gd name="connsiteY56" fmla="*/ 2111599 h 3662441"/>
                <a:gd name="connsiteX57" fmla="*/ 1776487 w 5832010"/>
                <a:gd name="connsiteY57" fmla="*/ 3247837 h 3662441"/>
                <a:gd name="connsiteX58" fmla="*/ 1726386 w 5832010"/>
                <a:gd name="connsiteY58" fmla="*/ 3296319 h 3662441"/>
                <a:gd name="connsiteX59" fmla="*/ 1421967 w 5832010"/>
                <a:gd name="connsiteY59" fmla="*/ 3294318 h 3662441"/>
                <a:gd name="connsiteX60" fmla="*/ 1384153 w 5832010"/>
                <a:gd name="connsiteY60" fmla="*/ 3257743 h 3662441"/>
                <a:gd name="connsiteX61" fmla="*/ 1384820 w 5832010"/>
                <a:gd name="connsiteY61" fmla="*/ 3034286 h 3662441"/>
                <a:gd name="connsiteX62" fmla="*/ 1385772 w 5832010"/>
                <a:gd name="connsiteY62" fmla="*/ 2131030 h 3662441"/>
                <a:gd name="connsiteX63" fmla="*/ 1334528 w 5832010"/>
                <a:gd name="connsiteY63" fmla="*/ 2087882 h 3662441"/>
                <a:gd name="connsiteX64" fmla="*/ 1188795 w 5832010"/>
                <a:gd name="connsiteY64" fmla="*/ 2087692 h 3662441"/>
                <a:gd name="connsiteX65" fmla="*/ 1135169 w 5832010"/>
                <a:gd name="connsiteY65" fmla="*/ 2136364 h 3662441"/>
                <a:gd name="connsiteX66" fmla="*/ 1136884 w 5832010"/>
                <a:gd name="connsiteY66" fmla="*/ 3248884 h 3662441"/>
                <a:gd name="connsiteX67" fmla="*/ 1075829 w 5832010"/>
                <a:gd name="connsiteY67" fmla="*/ 3290033 h 3662441"/>
                <a:gd name="connsiteX68" fmla="*/ 797603 w 5832010"/>
                <a:gd name="connsiteY68" fmla="*/ 3288127 h 3662441"/>
                <a:gd name="connsiteX69" fmla="*/ 743406 w 5832010"/>
                <a:gd name="connsiteY69" fmla="*/ 3254790 h 3662441"/>
                <a:gd name="connsiteX70" fmla="*/ 744644 w 5832010"/>
                <a:gd name="connsiteY70" fmla="*/ 2883982 h 3662441"/>
                <a:gd name="connsiteX71" fmla="*/ 684541 w 5832010"/>
                <a:gd name="connsiteY71" fmla="*/ 2845406 h 3662441"/>
                <a:gd name="connsiteX72" fmla="*/ 547191 w 5832010"/>
                <a:gd name="connsiteY72" fmla="*/ 2845024 h 3662441"/>
                <a:gd name="connsiteX73" fmla="*/ 492422 w 5832010"/>
                <a:gd name="connsiteY73" fmla="*/ 2881600 h 3662441"/>
                <a:gd name="connsiteX74" fmla="*/ 492708 w 5832010"/>
                <a:gd name="connsiteY74" fmla="*/ 3162112 h 3662441"/>
                <a:gd name="connsiteX75" fmla="*/ 485659 w 5832010"/>
                <a:gd name="connsiteY75" fmla="*/ 3280698 h 3662441"/>
                <a:gd name="connsiteX76" fmla="*/ 366597 w 5832010"/>
                <a:gd name="connsiteY76" fmla="*/ 3287841 h 3662441"/>
                <a:gd name="connsiteX77" fmla="*/ 36556 w 5832010"/>
                <a:gd name="connsiteY77" fmla="*/ 3311178 h 3662441"/>
                <a:gd name="connsiteX78" fmla="*/ 3790 w 5832010"/>
                <a:gd name="connsiteY78" fmla="*/ 3366899 h 3662441"/>
                <a:gd name="connsiteX79" fmla="*/ 46747 w 5832010"/>
                <a:gd name="connsiteY79" fmla="*/ 3465388 h 3662441"/>
                <a:gd name="connsiteX80" fmla="*/ 214102 w 5832010"/>
                <a:gd name="connsiteY80" fmla="*/ 3611501 h 3662441"/>
                <a:gd name="connsiteX81" fmla="*/ 299350 w 5832010"/>
                <a:gd name="connsiteY81" fmla="*/ 3640171 h 3662441"/>
                <a:gd name="connsiteX82" fmla="*/ 1307096 w 5832010"/>
                <a:gd name="connsiteY82" fmla="*/ 3647410 h 3662441"/>
                <a:gd name="connsiteX83" fmla="*/ 3689393 w 5832010"/>
                <a:gd name="connsiteY83" fmla="*/ 3657412 h 3662441"/>
                <a:gd name="connsiteX84" fmla="*/ 5501620 w 5832010"/>
                <a:gd name="connsiteY84" fmla="*/ 3659412 h 3662441"/>
                <a:gd name="connsiteX85" fmla="*/ 5587250 w 5832010"/>
                <a:gd name="connsiteY85" fmla="*/ 3658078 h 3662441"/>
                <a:gd name="connsiteX86" fmla="*/ 5649829 w 5832010"/>
                <a:gd name="connsiteY86" fmla="*/ 3621979 h 3662441"/>
                <a:gd name="connsiteX87" fmla="*/ 5831280 w 5832010"/>
                <a:gd name="connsiteY87" fmla="*/ 3351088 h 3662441"/>
                <a:gd name="connsiteX88" fmla="*/ 5791085 w 5832010"/>
                <a:gd name="connsiteY88" fmla="*/ 3308606 h 366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832010" h="3662441">
                  <a:moveTo>
                    <a:pt x="5791085" y="3308606"/>
                  </a:moveTo>
                  <a:cubicBezTo>
                    <a:pt x="5621445" y="3309463"/>
                    <a:pt x="5451709" y="3306320"/>
                    <a:pt x="5282069" y="3307940"/>
                  </a:cubicBezTo>
                  <a:cubicBezTo>
                    <a:pt x="5240159" y="3308320"/>
                    <a:pt x="5227585" y="3299271"/>
                    <a:pt x="5227681" y="3254790"/>
                  </a:cubicBezTo>
                  <a:cubicBezTo>
                    <a:pt x="5229110" y="2191419"/>
                    <a:pt x="5228824" y="1128048"/>
                    <a:pt x="5228824" y="64677"/>
                  </a:cubicBezTo>
                  <a:cubicBezTo>
                    <a:pt x="5228824" y="55152"/>
                    <a:pt x="5227776" y="45531"/>
                    <a:pt x="5229014" y="36197"/>
                  </a:cubicBezTo>
                  <a:cubicBezTo>
                    <a:pt x="5232539" y="9718"/>
                    <a:pt x="5222633" y="-379"/>
                    <a:pt x="5195010" y="669"/>
                  </a:cubicBezTo>
                  <a:cubicBezTo>
                    <a:pt x="5142718" y="2478"/>
                    <a:pt x="5096998" y="-570"/>
                    <a:pt x="5038134" y="97"/>
                  </a:cubicBezTo>
                  <a:cubicBezTo>
                    <a:pt x="4989460" y="669"/>
                    <a:pt x="4978412" y="10956"/>
                    <a:pt x="4978412" y="59247"/>
                  </a:cubicBezTo>
                  <a:cubicBezTo>
                    <a:pt x="4979935" y="1100425"/>
                    <a:pt x="4979555" y="2141603"/>
                    <a:pt x="4979555" y="3182781"/>
                  </a:cubicBezTo>
                  <a:cubicBezTo>
                    <a:pt x="4979555" y="3211261"/>
                    <a:pt x="4977269" y="3240026"/>
                    <a:pt x="4980126" y="3268315"/>
                  </a:cubicBezTo>
                  <a:cubicBezTo>
                    <a:pt x="4983460" y="3301272"/>
                    <a:pt x="4969744" y="3307463"/>
                    <a:pt x="4939740" y="3306891"/>
                  </a:cubicBezTo>
                  <a:cubicBezTo>
                    <a:pt x="4839823" y="3305082"/>
                    <a:pt x="4739811" y="3303843"/>
                    <a:pt x="4640084" y="3307082"/>
                  </a:cubicBezTo>
                  <a:cubicBezTo>
                    <a:pt x="4596745" y="3308511"/>
                    <a:pt x="4585696" y="3296223"/>
                    <a:pt x="4585791" y="3252694"/>
                  </a:cubicBezTo>
                  <a:cubicBezTo>
                    <a:pt x="4587125" y="2374775"/>
                    <a:pt x="4586839" y="1496761"/>
                    <a:pt x="4586839" y="618841"/>
                  </a:cubicBezTo>
                  <a:cubicBezTo>
                    <a:pt x="4586839" y="607792"/>
                    <a:pt x="4586077" y="596553"/>
                    <a:pt x="4587029" y="585599"/>
                  </a:cubicBezTo>
                  <a:cubicBezTo>
                    <a:pt x="4588934" y="563406"/>
                    <a:pt x="4580838" y="557310"/>
                    <a:pt x="4551406" y="558358"/>
                  </a:cubicBezTo>
                  <a:cubicBezTo>
                    <a:pt x="4496828" y="560262"/>
                    <a:pt x="4445107" y="554547"/>
                    <a:pt x="4378908" y="558643"/>
                  </a:cubicBezTo>
                  <a:cubicBezTo>
                    <a:pt x="4345475" y="560739"/>
                    <a:pt x="4335379" y="561310"/>
                    <a:pt x="4336331" y="587790"/>
                  </a:cubicBezTo>
                  <a:cubicBezTo>
                    <a:pt x="4337760" y="628938"/>
                    <a:pt x="4336808" y="670181"/>
                    <a:pt x="4336808" y="711424"/>
                  </a:cubicBezTo>
                  <a:cubicBezTo>
                    <a:pt x="4336808" y="1560864"/>
                    <a:pt x="4336522" y="2410303"/>
                    <a:pt x="4337665" y="3259743"/>
                  </a:cubicBezTo>
                  <a:cubicBezTo>
                    <a:pt x="4337760" y="3302891"/>
                    <a:pt x="4325759" y="3305082"/>
                    <a:pt x="4270038" y="3304796"/>
                  </a:cubicBezTo>
                  <a:cubicBezTo>
                    <a:pt x="4182598" y="3304415"/>
                    <a:pt x="4107636" y="3308606"/>
                    <a:pt x="4011433" y="3304796"/>
                  </a:cubicBezTo>
                  <a:cubicBezTo>
                    <a:pt x="3955426" y="3302606"/>
                    <a:pt x="3944568" y="3299652"/>
                    <a:pt x="3944663" y="3253361"/>
                  </a:cubicBezTo>
                  <a:cubicBezTo>
                    <a:pt x="3946092" y="2519650"/>
                    <a:pt x="3945711" y="1785844"/>
                    <a:pt x="3945711" y="1052134"/>
                  </a:cubicBezTo>
                  <a:cubicBezTo>
                    <a:pt x="3945711" y="1022035"/>
                    <a:pt x="3944282" y="991840"/>
                    <a:pt x="3946187" y="961836"/>
                  </a:cubicBezTo>
                  <a:cubicBezTo>
                    <a:pt x="3948187" y="930976"/>
                    <a:pt x="3933995" y="933738"/>
                    <a:pt x="3895324" y="931547"/>
                  </a:cubicBezTo>
                  <a:cubicBezTo>
                    <a:pt x="3859415" y="929452"/>
                    <a:pt x="3823886" y="932500"/>
                    <a:pt x="3775690" y="932023"/>
                  </a:cubicBezTo>
                  <a:cubicBezTo>
                    <a:pt x="3714920" y="931452"/>
                    <a:pt x="3696347" y="929547"/>
                    <a:pt x="3696537" y="982696"/>
                  </a:cubicBezTo>
                  <a:cubicBezTo>
                    <a:pt x="3698442" y="1437515"/>
                    <a:pt x="3697680" y="1892334"/>
                    <a:pt x="3697680" y="2347153"/>
                  </a:cubicBezTo>
                  <a:cubicBezTo>
                    <a:pt x="3697680" y="2649857"/>
                    <a:pt x="3696823" y="2952562"/>
                    <a:pt x="3698633" y="3255171"/>
                  </a:cubicBezTo>
                  <a:cubicBezTo>
                    <a:pt x="3698918" y="3302415"/>
                    <a:pt x="3683202" y="3303272"/>
                    <a:pt x="3626814" y="3301843"/>
                  </a:cubicBezTo>
                  <a:cubicBezTo>
                    <a:pt x="3534231" y="3299462"/>
                    <a:pt x="3475462" y="3302986"/>
                    <a:pt x="3366686" y="3300510"/>
                  </a:cubicBezTo>
                  <a:cubicBezTo>
                    <a:pt x="3313251" y="3299271"/>
                    <a:pt x="3305917" y="3288699"/>
                    <a:pt x="3306012" y="3245550"/>
                  </a:cubicBezTo>
                  <a:cubicBezTo>
                    <a:pt x="3307155" y="2404017"/>
                    <a:pt x="3306869" y="1562578"/>
                    <a:pt x="3306869" y="721044"/>
                  </a:cubicBezTo>
                  <a:cubicBezTo>
                    <a:pt x="3306869" y="592647"/>
                    <a:pt x="3305917" y="464346"/>
                    <a:pt x="3307536" y="335949"/>
                  </a:cubicBezTo>
                  <a:cubicBezTo>
                    <a:pt x="3307917" y="307183"/>
                    <a:pt x="3301440" y="298706"/>
                    <a:pt x="3271246" y="298516"/>
                  </a:cubicBezTo>
                  <a:cubicBezTo>
                    <a:pt x="3221525" y="298230"/>
                    <a:pt x="3166471" y="292038"/>
                    <a:pt x="3119131" y="298230"/>
                  </a:cubicBezTo>
                  <a:cubicBezTo>
                    <a:pt x="3071792" y="304421"/>
                    <a:pt x="3056648" y="306612"/>
                    <a:pt x="3056743" y="357951"/>
                  </a:cubicBezTo>
                  <a:cubicBezTo>
                    <a:pt x="3058553" y="1321501"/>
                    <a:pt x="3057790" y="2285050"/>
                    <a:pt x="3058933" y="3248503"/>
                  </a:cubicBezTo>
                  <a:cubicBezTo>
                    <a:pt x="3059029" y="3293461"/>
                    <a:pt x="3048551" y="3292604"/>
                    <a:pt x="2987210" y="3296890"/>
                  </a:cubicBezTo>
                  <a:cubicBezTo>
                    <a:pt x="2898628" y="3303082"/>
                    <a:pt x="2825381" y="3301272"/>
                    <a:pt x="2734322" y="3296700"/>
                  </a:cubicBezTo>
                  <a:cubicBezTo>
                    <a:pt x="2674409" y="3293652"/>
                    <a:pt x="2664694" y="3291747"/>
                    <a:pt x="2664789" y="3245932"/>
                  </a:cubicBezTo>
                  <a:cubicBezTo>
                    <a:pt x="2666123" y="2500314"/>
                    <a:pt x="2665741" y="1754793"/>
                    <a:pt x="2665741" y="1009176"/>
                  </a:cubicBezTo>
                  <a:cubicBezTo>
                    <a:pt x="2665741" y="1000698"/>
                    <a:pt x="2666408" y="986792"/>
                    <a:pt x="2666694" y="978315"/>
                  </a:cubicBezTo>
                  <a:cubicBezTo>
                    <a:pt x="2667361" y="955455"/>
                    <a:pt x="2657264" y="946977"/>
                    <a:pt x="2627546" y="947168"/>
                  </a:cubicBezTo>
                  <a:cubicBezTo>
                    <a:pt x="2577254" y="947359"/>
                    <a:pt x="2530772" y="942120"/>
                    <a:pt x="2475432" y="946977"/>
                  </a:cubicBezTo>
                  <a:cubicBezTo>
                    <a:pt x="2425521" y="951359"/>
                    <a:pt x="2413710" y="958884"/>
                    <a:pt x="2413805" y="1008318"/>
                  </a:cubicBezTo>
                  <a:cubicBezTo>
                    <a:pt x="2415520" y="1756317"/>
                    <a:pt x="2414758" y="2504315"/>
                    <a:pt x="2415710" y="3252313"/>
                  </a:cubicBezTo>
                  <a:cubicBezTo>
                    <a:pt x="2415806" y="3291271"/>
                    <a:pt x="2409805" y="3293652"/>
                    <a:pt x="2350845" y="3295938"/>
                  </a:cubicBezTo>
                  <a:cubicBezTo>
                    <a:pt x="2257500" y="3299558"/>
                    <a:pt x="2195016" y="3301367"/>
                    <a:pt x="2093670" y="3295462"/>
                  </a:cubicBezTo>
                  <a:cubicBezTo>
                    <a:pt x="2030424" y="3291747"/>
                    <a:pt x="2022709" y="3290985"/>
                    <a:pt x="2022899" y="3249456"/>
                  </a:cubicBezTo>
                  <a:cubicBezTo>
                    <a:pt x="2024233" y="2983232"/>
                    <a:pt x="2023661" y="2717008"/>
                    <a:pt x="2023661" y="2450785"/>
                  </a:cubicBezTo>
                  <a:cubicBezTo>
                    <a:pt x="2023661" y="2053020"/>
                    <a:pt x="2023280" y="1655256"/>
                    <a:pt x="2024328" y="1257493"/>
                  </a:cubicBezTo>
                  <a:cubicBezTo>
                    <a:pt x="2024423" y="1222726"/>
                    <a:pt x="2019089" y="1209201"/>
                    <a:pt x="1979561" y="1209486"/>
                  </a:cubicBezTo>
                  <a:cubicBezTo>
                    <a:pt x="1926887" y="1209963"/>
                    <a:pt x="1882405" y="1204724"/>
                    <a:pt x="1828589" y="1210248"/>
                  </a:cubicBezTo>
                  <a:cubicBezTo>
                    <a:pt x="1787251" y="1214535"/>
                    <a:pt x="1774297" y="1215106"/>
                    <a:pt x="1774487" y="1255873"/>
                  </a:cubicBezTo>
                  <a:cubicBezTo>
                    <a:pt x="1776297" y="1541147"/>
                    <a:pt x="1775440" y="1826421"/>
                    <a:pt x="1775440" y="2111599"/>
                  </a:cubicBezTo>
                  <a:cubicBezTo>
                    <a:pt x="1775440" y="2490313"/>
                    <a:pt x="1774773" y="2869123"/>
                    <a:pt x="1776487" y="3247837"/>
                  </a:cubicBezTo>
                  <a:cubicBezTo>
                    <a:pt x="1776678" y="3288508"/>
                    <a:pt x="1765153" y="3297557"/>
                    <a:pt x="1726386" y="3296319"/>
                  </a:cubicBezTo>
                  <a:cubicBezTo>
                    <a:pt x="1624945" y="3292985"/>
                    <a:pt x="1523408" y="3293175"/>
                    <a:pt x="1421967" y="3294318"/>
                  </a:cubicBezTo>
                  <a:cubicBezTo>
                    <a:pt x="1393392" y="3294604"/>
                    <a:pt x="1383200" y="3287937"/>
                    <a:pt x="1384153" y="3257743"/>
                  </a:cubicBezTo>
                  <a:cubicBezTo>
                    <a:pt x="1386344" y="3183352"/>
                    <a:pt x="1384820" y="3108771"/>
                    <a:pt x="1384820" y="3034286"/>
                  </a:cubicBezTo>
                  <a:cubicBezTo>
                    <a:pt x="1384820" y="2733201"/>
                    <a:pt x="1384057" y="2432116"/>
                    <a:pt x="1385772" y="2131030"/>
                  </a:cubicBezTo>
                  <a:cubicBezTo>
                    <a:pt x="1385962" y="2092454"/>
                    <a:pt x="1374913" y="2084262"/>
                    <a:pt x="1334528" y="2087882"/>
                  </a:cubicBezTo>
                  <a:cubicBezTo>
                    <a:pt x="1286045" y="2092168"/>
                    <a:pt x="1237277" y="2092263"/>
                    <a:pt x="1188795" y="2087692"/>
                  </a:cubicBezTo>
                  <a:cubicBezTo>
                    <a:pt x="1144789" y="2083501"/>
                    <a:pt x="1134979" y="2095407"/>
                    <a:pt x="1135169" y="2136364"/>
                  </a:cubicBezTo>
                  <a:cubicBezTo>
                    <a:pt x="1136788" y="2507172"/>
                    <a:pt x="1135741" y="2877981"/>
                    <a:pt x="1136884" y="3248884"/>
                  </a:cubicBezTo>
                  <a:cubicBezTo>
                    <a:pt x="1136979" y="3287080"/>
                    <a:pt x="1126406" y="3292128"/>
                    <a:pt x="1075829" y="3290033"/>
                  </a:cubicBezTo>
                  <a:cubicBezTo>
                    <a:pt x="987627" y="3286318"/>
                    <a:pt x="901902" y="3292604"/>
                    <a:pt x="797603" y="3288127"/>
                  </a:cubicBezTo>
                  <a:cubicBezTo>
                    <a:pt x="751026" y="3286127"/>
                    <a:pt x="743120" y="3286413"/>
                    <a:pt x="743406" y="3254790"/>
                  </a:cubicBezTo>
                  <a:cubicBezTo>
                    <a:pt x="744835" y="3131156"/>
                    <a:pt x="743025" y="3007521"/>
                    <a:pt x="744644" y="2883982"/>
                  </a:cubicBezTo>
                  <a:cubicBezTo>
                    <a:pt x="745120" y="2847691"/>
                    <a:pt x="735024" y="2838166"/>
                    <a:pt x="684541" y="2845406"/>
                  </a:cubicBezTo>
                  <a:cubicBezTo>
                    <a:pt x="639012" y="2851883"/>
                    <a:pt x="592816" y="2850834"/>
                    <a:pt x="547191" y="2845024"/>
                  </a:cubicBezTo>
                  <a:cubicBezTo>
                    <a:pt x="502519" y="2839309"/>
                    <a:pt x="491755" y="2847882"/>
                    <a:pt x="492422" y="2881600"/>
                  </a:cubicBezTo>
                  <a:cubicBezTo>
                    <a:pt x="494137" y="2975041"/>
                    <a:pt x="493756" y="3068576"/>
                    <a:pt x="492708" y="3162112"/>
                  </a:cubicBezTo>
                  <a:cubicBezTo>
                    <a:pt x="492232" y="3202783"/>
                    <a:pt x="510329" y="3256218"/>
                    <a:pt x="485659" y="3280698"/>
                  </a:cubicBezTo>
                  <a:cubicBezTo>
                    <a:pt x="460799" y="3305368"/>
                    <a:pt x="407459" y="3286127"/>
                    <a:pt x="366597" y="3287841"/>
                  </a:cubicBezTo>
                  <a:lnTo>
                    <a:pt x="36556" y="3311178"/>
                  </a:lnTo>
                  <a:cubicBezTo>
                    <a:pt x="9124" y="3313083"/>
                    <a:pt x="-8021" y="3342039"/>
                    <a:pt x="3790" y="3366899"/>
                  </a:cubicBezTo>
                  <a:cubicBezTo>
                    <a:pt x="21697" y="3404999"/>
                    <a:pt x="40366" y="3452434"/>
                    <a:pt x="46747" y="3465388"/>
                  </a:cubicBezTo>
                  <a:cubicBezTo>
                    <a:pt x="82085" y="3536158"/>
                    <a:pt x="140378" y="3583307"/>
                    <a:pt x="214102" y="3611501"/>
                  </a:cubicBezTo>
                  <a:cubicBezTo>
                    <a:pt x="234485" y="3644839"/>
                    <a:pt x="268108" y="3639695"/>
                    <a:pt x="299350" y="3640171"/>
                  </a:cubicBezTo>
                  <a:cubicBezTo>
                    <a:pt x="635202" y="3645410"/>
                    <a:pt x="971053" y="3641791"/>
                    <a:pt x="1307096" y="3647410"/>
                  </a:cubicBezTo>
                  <a:cubicBezTo>
                    <a:pt x="2101099" y="3660650"/>
                    <a:pt x="2895199" y="3644267"/>
                    <a:pt x="3689393" y="3657412"/>
                  </a:cubicBezTo>
                  <a:cubicBezTo>
                    <a:pt x="4293279" y="3667413"/>
                    <a:pt x="4897545" y="3659412"/>
                    <a:pt x="5501620" y="3659412"/>
                  </a:cubicBezTo>
                  <a:cubicBezTo>
                    <a:pt x="5530195" y="3659412"/>
                    <a:pt x="5558675" y="3659888"/>
                    <a:pt x="5587250" y="3658078"/>
                  </a:cubicBezTo>
                  <a:cubicBezTo>
                    <a:pt x="5613919" y="3656364"/>
                    <a:pt x="5636780" y="3647601"/>
                    <a:pt x="5649829" y="3621979"/>
                  </a:cubicBezTo>
                  <a:cubicBezTo>
                    <a:pt x="5759462" y="3564543"/>
                    <a:pt x="5816802" y="3472817"/>
                    <a:pt x="5831280" y="3351088"/>
                  </a:cubicBezTo>
                  <a:cubicBezTo>
                    <a:pt x="5835090" y="3316226"/>
                    <a:pt x="5824327" y="3308416"/>
                    <a:pt x="5791085" y="3308606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F424594-8299-8BB5-CCA0-DB281A874B32}"/>
              </a:ext>
            </a:extLst>
          </p:cNvPr>
          <p:cNvSpPr txBox="1"/>
          <p:nvPr/>
        </p:nvSpPr>
        <p:spPr>
          <a:xfrm>
            <a:off x="6759614" y="1053297"/>
            <a:ext cx="2951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Introduction 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3D838A97-997C-3C05-797B-01B17CC6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71" y="1510399"/>
            <a:ext cx="630416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 of stock market complexities.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Importance of visualizing trends and patterns.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Brief on using candlestick plots as a tool for analysis.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8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6129D-9939-D49D-4B72-FC2BA68F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214" y="923081"/>
            <a:ext cx="4484224" cy="50118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43838-7DEE-7A87-5AEC-22CCEB30D2D9}"/>
              </a:ext>
            </a:extLst>
          </p:cNvPr>
          <p:cNvSpPr txBox="1"/>
          <p:nvPr/>
        </p:nvSpPr>
        <p:spPr>
          <a:xfrm>
            <a:off x="1620457" y="555585"/>
            <a:ext cx="35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Candlestick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BE9382-982F-1A36-D1F2-6C44F207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89" y="1336779"/>
            <a:ext cx="62441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 of candlestick 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(open, high, low, closing price).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candlestick charts in trend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visualizing stock data through candlesticks. </a:t>
            </a:r>
          </a:p>
        </p:txBody>
      </p:sp>
    </p:spTree>
    <p:extLst>
      <p:ext uri="{BB962C8B-B14F-4D97-AF65-F5344CB8AC3E}">
        <p14:creationId xmlns:p14="http://schemas.microsoft.com/office/powerpoint/2010/main" val="138005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Flow of Project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AB2AA6B0-7D9B-492B-B9B5-62C7ECEA29B6}"/>
              </a:ext>
            </a:extLst>
          </p:cNvPr>
          <p:cNvSpPr/>
          <p:nvPr/>
        </p:nvSpPr>
        <p:spPr>
          <a:xfrm>
            <a:off x="947482" y="2854200"/>
            <a:ext cx="2088232" cy="2088232"/>
          </a:xfrm>
          <a:prstGeom prst="donut">
            <a:avLst>
              <a:gd name="adj" fmla="val 3050"/>
            </a:avLst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Elbow Connector 31">
            <a:extLst>
              <a:ext uri="{FF2B5EF4-FFF2-40B4-BE49-F238E27FC236}">
                <a16:creationId xmlns:a16="http://schemas.microsoft.com/office/drawing/2014/main" id="{F5663293-1DEB-4869-AB47-F974C082C93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27067" y="1963860"/>
            <a:ext cx="1638548" cy="128543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36">
            <a:extLst>
              <a:ext uri="{FF2B5EF4-FFF2-40B4-BE49-F238E27FC236}">
                <a16:creationId xmlns:a16="http://schemas.microsoft.com/office/drawing/2014/main" id="{F4EAE0B6-67D3-4CCC-8A4D-6C6DF973336E}"/>
              </a:ext>
            </a:extLst>
          </p:cNvPr>
          <p:cNvSpPr/>
          <p:nvPr/>
        </p:nvSpPr>
        <p:spPr>
          <a:xfrm>
            <a:off x="4172442" y="1498100"/>
            <a:ext cx="1025166" cy="97135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Oval 45">
            <a:extLst>
              <a:ext uri="{FF2B5EF4-FFF2-40B4-BE49-F238E27FC236}">
                <a16:creationId xmlns:a16="http://schemas.microsoft.com/office/drawing/2014/main" id="{00DF31BA-7C61-48DF-A1A9-C4267491B465}"/>
              </a:ext>
            </a:extLst>
          </p:cNvPr>
          <p:cNvSpPr/>
          <p:nvPr/>
        </p:nvSpPr>
        <p:spPr>
          <a:xfrm>
            <a:off x="4084764" y="2709393"/>
            <a:ext cx="1172570" cy="11683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48">
            <a:extLst>
              <a:ext uri="{FF2B5EF4-FFF2-40B4-BE49-F238E27FC236}">
                <a16:creationId xmlns:a16="http://schemas.microsoft.com/office/drawing/2014/main" id="{4323804F-6189-4C76-9C70-1502FD4FE742}"/>
              </a:ext>
            </a:extLst>
          </p:cNvPr>
          <p:cNvSpPr/>
          <p:nvPr/>
        </p:nvSpPr>
        <p:spPr>
          <a:xfrm>
            <a:off x="4006108" y="5333426"/>
            <a:ext cx="1198020" cy="11980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20" name="Elbow Connector 51">
            <a:extLst>
              <a:ext uri="{FF2B5EF4-FFF2-40B4-BE49-F238E27FC236}">
                <a16:creationId xmlns:a16="http://schemas.microsoft.com/office/drawing/2014/main" id="{E0547BF2-90D4-4498-BC3B-AF46D78E8A23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478131" y="4458698"/>
            <a:ext cx="1527977" cy="1473737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8C95035-E8A3-4E18-81E1-C74914FB36EE}"/>
              </a:ext>
            </a:extLst>
          </p:cNvPr>
          <p:cNvSpPr txBox="1"/>
          <p:nvPr/>
        </p:nvSpPr>
        <p:spPr>
          <a:xfrm>
            <a:off x="1229066" y="3946827"/>
            <a:ext cx="1303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</a:t>
            </a:r>
            <a:endParaRPr lang="en-US" altLang="ko-KR" sz="1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EAE30-EAF9-4C24-8D27-6D7625214E28}"/>
              </a:ext>
            </a:extLst>
          </p:cNvPr>
          <p:cNvSpPr txBox="1"/>
          <p:nvPr/>
        </p:nvSpPr>
        <p:spPr>
          <a:xfrm>
            <a:off x="4165615" y="1671472"/>
            <a:ext cx="104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cs typeface="Arial" pitchFamily="34" charset="0"/>
              </a:rPr>
              <a:t>Importing data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E978DA-8481-438E-91D3-877DB3E916B1}"/>
              </a:ext>
            </a:extLst>
          </p:cNvPr>
          <p:cNvSpPr txBox="1"/>
          <p:nvPr/>
        </p:nvSpPr>
        <p:spPr>
          <a:xfrm>
            <a:off x="4021541" y="2970941"/>
            <a:ext cx="1236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DATA </a:t>
            </a:r>
            <a:r>
              <a:rPr lang="en-IN" altLang="ko-KR" sz="1400" b="1" dirty="0">
                <a:solidFill>
                  <a:schemeClr val="accent2"/>
                </a:solidFill>
                <a:cs typeface="Arial" pitchFamily="34" charset="0"/>
              </a:rPr>
              <a:t>Preprocessing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39E43D-BB67-431B-8932-5C01B5B4E355}"/>
              </a:ext>
            </a:extLst>
          </p:cNvPr>
          <p:cNvSpPr txBox="1"/>
          <p:nvPr/>
        </p:nvSpPr>
        <p:spPr>
          <a:xfrm>
            <a:off x="4006257" y="5733883"/>
            <a:ext cx="1214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Candlestick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Plot</a:t>
            </a:r>
          </a:p>
        </p:txBody>
      </p:sp>
      <p:sp>
        <p:nvSpPr>
          <p:cNvPr id="28" name="Oval 71">
            <a:extLst>
              <a:ext uri="{FF2B5EF4-FFF2-40B4-BE49-F238E27FC236}">
                <a16:creationId xmlns:a16="http://schemas.microsoft.com/office/drawing/2014/main" id="{04995B66-EF79-4DD9-800C-518E10B42FB4}"/>
              </a:ext>
            </a:extLst>
          </p:cNvPr>
          <p:cNvSpPr/>
          <p:nvPr/>
        </p:nvSpPr>
        <p:spPr>
          <a:xfrm>
            <a:off x="4937492" y="1250651"/>
            <a:ext cx="522312" cy="5223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73">
            <a:extLst>
              <a:ext uri="{FF2B5EF4-FFF2-40B4-BE49-F238E27FC236}">
                <a16:creationId xmlns:a16="http://schemas.microsoft.com/office/drawing/2014/main" id="{E7F395B5-F7F1-422B-81AF-BCB348306E0B}"/>
              </a:ext>
            </a:extLst>
          </p:cNvPr>
          <p:cNvSpPr/>
          <p:nvPr/>
        </p:nvSpPr>
        <p:spPr>
          <a:xfrm>
            <a:off x="4994267" y="2615013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74">
            <a:extLst>
              <a:ext uri="{FF2B5EF4-FFF2-40B4-BE49-F238E27FC236}">
                <a16:creationId xmlns:a16="http://schemas.microsoft.com/office/drawing/2014/main" id="{232BBABF-EFBB-49AB-A0CC-9F698896823E}"/>
              </a:ext>
            </a:extLst>
          </p:cNvPr>
          <p:cNvSpPr/>
          <p:nvPr/>
        </p:nvSpPr>
        <p:spPr>
          <a:xfrm>
            <a:off x="4964772" y="5116245"/>
            <a:ext cx="444605" cy="4364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3B8E6-F896-4EE4-B0DE-144CFFBAA267}"/>
              </a:ext>
            </a:extLst>
          </p:cNvPr>
          <p:cNvSpPr txBox="1"/>
          <p:nvPr/>
        </p:nvSpPr>
        <p:spPr>
          <a:xfrm>
            <a:off x="7034376" y="5769821"/>
            <a:ext cx="508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MORE –Click HERE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27CE352B-759F-4168-9333-A364CCA0C63E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5204128" y="5932435"/>
            <a:ext cx="1023977" cy="6663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45">
            <a:extLst>
              <a:ext uri="{FF2B5EF4-FFF2-40B4-BE49-F238E27FC236}">
                <a16:creationId xmlns:a16="http://schemas.microsoft.com/office/drawing/2014/main" id="{BAD2E3B2-0589-8619-BE8C-BFD37118BDE6}"/>
              </a:ext>
            </a:extLst>
          </p:cNvPr>
          <p:cNvSpPr/>
          <p:nvPr/>
        </p:nvSpPr>
        <p:spPr>
          <a:xfrm>
            <a:off x="4001190" y="3992505"/>
            <a:ext cx="1172570" cy="11683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B2766E-3B73-50BF-7CE4-8B0E825E1394}"/>
              </a:ext>
            </a:extLst>
          </p:cNvPr>
          <p:cNvSpPr txBox="1"/>
          <p:nvPr/>
        </p:nvSpPr>
        <p:spPr>
          <a:xfrm>
            <a:off x="3967464" y="4440867"/>
            <a:ext cx="1236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1400" b="1" dirty="0">
                <a:solidFill>
                  <a:schemeClr val="accent2"/>
                </a:solidFill>
                <a:cs typeface="Arial" pitchFamily="34" charset="0"/>
              </a:rPr>
              <a:t>Libraries 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4" name="Oval 73">
            <a:extLst>
              <a:ext uri="{FF2B5EF4-FFF2-40B4-BE49-F238E27FC236}">
                <a16:creationId xmlns:a16="http://schemas.microsoft.com/office/drawing/2014/main" id="{F4AC6ACA-6288-FD49-8E55-CF93998F968A}"/>
              </a:ext>
            </a:extLst>
          </p:cNvPr>
          <p:cNvSpPr/>
          <p:nvPr/>
        </p:nvSpPr>
        <p:spPr>
          <a:xfrm>
            <a:off x="4910693" y="3898125"/>
            <a:ext cx="522312" cy="5223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cxnSp>
        <p:nvCxnSpPr>
          <p:cNvPr id="62" name="Elbow Connector 51">
            <a:extLst>
              <a:ext uri="{FF2B5EF4-FFF2-40B4-BE49-F238E27FC236}">
                <a16:creationId xmlns:a16="http://schemas.microsoft.com/office/drawing/2014/main" id="{AF871F12-FD15-DFED-FCAC-E1487EA24F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2601036" y="4158812"/>
            <a:ext cx="1366428" cy="435944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31">
            <a:extLst>
              <a:ext uri="{FF2B5EF4-FFF2-40B4-BE49-F238E27FC236}">
                <a16:creationId xmlns:a16="http://schemas.microsoft.com/office/drawing/2014/main" id="{D4775607-0DDA-E176-5D74-65DDDB044BD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590290" y="3232551"/>
            <a:ext cx="1431251" cy="416800"/>
          </a:xfrm>
          <a:prstGeom prst="bentConnector3">
            <a:avLst>
              <a:gd name="adj1" fmla="val 61678"/>
            </a:avLst>
          </a:prstGeom>
          <a:ln w="2222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6679B71-3C35-B1F1-4667-70BFD024D4E8}"/>
              </a:ext>
            </a:extLst>
          </p:cNvPr>
          <p:cNvSpPr txBox="1"/>
          <p:nvPr/>
        </p:nvSpPr>
        <p:spPr>
          <a:xfrm>
            <a:off x="7058957" y="1841825"/>
            <a:ext cx="508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MORE –Click HERE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2" name="Straight Connector 16">
            <a:extLst>
              <a:ext uri="{FF2B5EF4-FFF2-40B4-BE49-F238E27FC236}">
                <a16:creationId xmlns:a16="http://schemas.microsoft.com/office/drawing/2014/main" id="{90915196-7535-F6F8-4FA1-855F87CD09E0}"/>
              </a:ext>
            </a:extLst>
          </p:cNvPr>
          <p:cNvCxnSpPr>
            <a:cxnSpLocks/>
          </p:cNvCxnSpPr>
          <p:nvPr/>
        </p:nvCxnSpPr>
        <p:spPr>
          <a:xfrm flipH="1" flipV="1">
            <a:off x="5228709" y="2004439"/>
            <a:ext cx="1023977" cy="6663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0B3FA75-2CBB-6B20-2ED8-0916AC10BF9D}"/>
              </a:ext>
            </a:extLst>
          </p:cNvPr>
          <p:cNvSpPr txBox="1"/>
          <p:nvPr/>
        </p:nvSpPr>
        <p:spPr>
          <a:xfrm>
            <a:off x="7565318" y="4481793"/>
            <a:ext cx="508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MORE –Click HERE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Straight Connector 16">
            <a:extLst>
              <a:ext uri="{FF2B5EF4-FFF2-40B4-BE49-F238E27FC236}">
                <a16:creationId xmlns:a16="http://schemas.microsoft.com/office/drawing/2014/main" id="{9E734E65-2725-03A3-B2F7-82D0C4B93735}"/>
              </a:ext>
            </a:extLst>
          </p:cNvPr>
          <p:cNvCxnSpPr>
            <a:cxnSpLocks/>
          </p:cNvCxnSpPr>
          <p:nvPr/>
        </p:nvCxnSpPr>
        <p:spPr>
          <a:xfrm flipH="1">
            <a:off x="5228709" y="4651070"/>
            <a:ext cx="1530338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E9426BE-E8B0-E918-B6EB-13CEA48AAA4F}"/>
              </a:ext>
            </a:extLst>
          </p:cNvPr>
          <p:cNvSpPr txBox="1"/>
          <p:nvPr/>
        </p:nvSpPr>
        <p:spPr>
          <a:xfrm>
            <a:off x="7599733" y="3103114"/>
            <a:ext cx="5084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MORE –Click HERE</a:t>
            </a:r>
            <a:endParaRPr lang="ko-KR" alt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Straight Connector 16">
            <a:extLst>
              <a:ext uri="{FF2B5EF4-FFF2-40B4-BE49-F238E27FC236}">
                <a16:creationId xmlns:a16="http://schemas.microsoft.com/office/drawing/2014/main" id="{5BEDD891-2260-0460-1C29-94CB94A50792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5257949" y="3232551"/>
            <a:ext cx="1535513" cy="39840"/>
          </a:xfrm>
          <a:prstGeom prst="line">
            <a:avLst/>
          </a:prstGeom>
          <a:ln w="1905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oogle Shape;12079;p23">
            <a:extLst>
              <a:ext uri="{FF2B5EF4-FFF2-40B4-BE49-F238E27FC236}">
                <a16:creationId xmlns:a16="http://schemas.microsoft.com/office/drawing/2014/main" id="{74A4964B-14EB-7E4C-EA2E-5621A8F8763F}"/>
              </a:ext>
            </a:extLst>
          </p:cNvPr>
          <p:cNvGrpSpPr/>
          <p:nvPr/>
        </p:nvGrpSpPr>
        <p:grpSpPr>
          <a:xfrm>
            <a:off x="5012267" y="3993693"/>
            <a:ext cx="325876" cy="325876"/>
            <a:chOff x="4004875" y="1904625"/>
            <a:chExt cx="361875" cy="361875"/>
          </a:xfrm>
          <a:solidFill>
            <a:schemeClr val="bg1"/>
          </a:solidFill>
        </p:grpSpPr>
        <p:sp>
          <p:nvSpPr>
            <p:cNvPr id="103" name="Google Shape;12080;p23">
              <a:extLst>
                <a:ext uri="{FF2B5EF4-FFF2-40B4-BE49-F238E27FC236}">
                  <a16:creationId xmlns:a16="http://schemas.microsoft.com/office/drawing/2014/main" id="{3AF7C065-F002-456D-A345-259A32BE786B}"/>
                </a:ext>
              </a:extLst>
            </p:cNvPr>
            <p:cNvSpPr/>
            <p:nvPr/>
          </p:nvSpPr>
          <p:spPr>
            <a:xfrm>
              <a:off x="4114425" y="1994900"/>
              <a:ext cx="35050" cy="51675"/>
            </a:xfrm>
            <a:custGeom>
              <a:avLst/>
              <a:gdLst/>
              <a:ahLst/>
              <a:cxnLst/>
              <a:rect l="l" t="t" r="r" b="b"/>
              <a:pathLst>
                <a:path w="1402" h="2067" extrusionOk="0">
                  <a:moveTo>
                    <a:pt x="1062" y="1"/>
                  </a:moveTo>
                  <a:cubicBezTo>
                    <a:pt x="1017" y="1"/>
                    <a:pt x="969" y="19"/>
                    <a:pt x="927" y="62"/>
                  </a:cubicBezTo>
                  <a:lnTo>
                    <a:pt x="93" y="864"/>
                  </a:lnTo>
                  <a:cubicBezTo>
                    <a:pt x="1" y="957"/>
                    <a:pt x="1" y="1080"/>
                    <a:pt x="93" y="1173"/>
                  </a:cubicBezTo>
                  <a:lnTo>
                    <a:pt x="958" y="2006"/>
                  </a:lnTo>
                  <a:cubicBezTo>
                    <a:pt x="1001" y="2049"/>
                    <a:pt x="1050" y="2067"/>
                    <a:pt x="1099" y="2067"/>
                  </a:cubicBezTo>
                  <a:cubicBezTo>
                    <a:pt x="1258" y="2067"/>
                    <a:pt x="1401" y="1870"/>
                    <a:pt x="1235" y="1728"/>
                  </a:cubicBezTo>
                  <a:lnTo>
                    <a:pt x="556" y="1018"/>
                  </a:lnTo>
                  <a:lnTo>
                    <a:pt x="1205" y="370"/>
                  </a:lnTo>
                  <a:cubicBezTo>
                    <a:pt x="1347" y="204"/>
                    <a:pt x="1215" y="1"/>
                    <a:pt x="10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2081;p23">
              <a:extLst>
                <a:ext uri="{FF2B5EF4-FFF2-40B4-BE49-F238E27FC236}">
                  <a16:creationId xmlns:a16="http://schemas.microsoft.com/office/drawing/2014/main" id="{0EBC5207-3AC0-14A2-8071-76A2E69A53AD}"/>
                </a:ext>
              </a:extLst>
            </p:cNvPr>
            <p:cNvSpPr/>
            <p:nvPr/>
          </p:nvSpPr>
          <p:spPr>
            <a:xfrm>
              <a:off x="4222750" y="1994900"/>
              <a:ext cx="33675" cy="51675"/>
            </a:xfrm>
            <a:custGeom>
              <a:avLst/>
              <a:gdLst/>
              <a:ahLst/>
              <a:cxnLst/>
              <a:rect l="l" t="t" r="r" b="b"/>
              <a:pathLst>
                <a:path w="1347" h="2067" extrusionOk="0">
                  <a:moveTo>
                    <a:pt x="297" y="0"/>
                  </a:moveTo>
                  <a:cubicBezTo>
                    <a:pt x="131" y="0"/>
                    <a:pt x="1" y="197"/>
                    <a:pt x="143" y="339"/>
                  </a:cubicBezTo>
                  <a:lnTo>
                    <a:pt x="822" y="1049"/>
                  </a:lnTo>
                  <a:lnTo>
                    <a:pt x="174" y="1697"/>
                  </a:lnTo>
                  <a:cubicBezTo>
                    <a:pt x="31" y="1864"/>
                    <a:pt x="163" y="2067"/>
                    <a:pt x="330" y="2067"/>
                  </a:cubicBezTo>
                  <a:cubicBezTo>
                    <a:pt x="380" y="2067"/>
                    <a:pt x="433" y="2048"/>
                    <a:pt x="482" y="2006"/>
                  </a:cubicBezTo>
                  <a:lnTo>
                    <a:pt x="1285" y="1203"/>
                  </a:lnTo>
                  <a:cubicBezTo>
                    <a:pt x="1346" y="1111"/>
                    <a:pt x="1346" y="987"/>
                    <a:pt x="1285" y="895"/>
                  </a:cubicBezTo>
                  <a:lnTo>
                    <a:pt x="451" y="62"/>
                  </a:lnTo>
                  <a:cubicBezTo>
                    <a:pt x="401" y="19"/>
                    <a:pt x="348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2082;p23">
              <a:extLst>
                <a:ext uri="{FF2B5EF4-FFF2-40B4-BE49-F238E27FC236}">
                  <a16:creationId xmlns:a16="http://schemas.microsoft.com/office/drawing/2014/main" id="{C2D6CD32-7940-A0C4-0805-6F0346CA1735}"/>
                </a:ext>
              </a:extLst>
            </p:cNvPr>
            <p:cNvSpPr/>
            <p:nvPr/>
          </p:nvSpPr>
          <p:spPr>
            <a:xfrm>
              <a:off x="4165875" y="1982250"/>
              <a:ext cx="39625" cy="75850"/>
            </a:xfrm>
            <a:custGeom>
              <a:avLst/>
              <a:gdLst/>
              <a:ahLst/>
              <a:cxnLst/>
              <a:rect l="l" t="t" r="r" b="b"/>
              <a:pathLst>
                <a:path w="1585" h="3034" extrusionOk="0">
                  <a:moveTo>
                    <a:pt x="1357" y="1"/>
                  </a:moveTo>
                  <a:cubicBezTo>
                    <a:pt x="1272" y="1"/>
                    <a:pt x="1176" y="41"/>
                    <a:pt x="1153" y="135"/>
                  </a:cubicBezTo>
                  <a:lnTo>
                    <a:pt x="42" y="2759"/>
                  </a:lnTo>
                  <a:cubicBezTo>
                    <a:pt x="0" y="2923"/>
                    <a:pt x="124" y="3033"/>
                    <a:pt x="247" y="3033"/>
                  </a:cubicBezTo>
                  <a:cubicBezTo>
                    <a:pt x="309" y="3033"/>
                    <a:pt x="371" y="3006"/>
                    <a:pt x="412" y="2944"/>
                  </a:cubicBezTo>
                  <a:lnTo>
                    <a:pt x="1554" y="290"/>
                  </a:lnTo>
                  <a:cubicBezTo>
                    <a:pt x="1585" y="197"/>
                    <a:pt x="1523" y="74"/>
                    <a:pt x="1430" y="12"/>
                  </a:cubicBezTo>
                  <a:cubicBezTo>
                    <a:pt x="1408" y="5"/>
                    <a:pt x="1383" y="1"/>
                    <a:pt x="135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2083;p23">
              <a:extLst>
                <a:ext uri="{FF2B5EF4-FFF2-40B4-BE49-F238E27FC236}">
                  <a16:creationId xmlns:a16="http://schemas.microsoft.com/office/drawing/2014/main" id="{32542893-0A38-9213-6F68-F4EE9B2CF62E}"/>
                </a:ext>
              </a:extLst>
            </p:cNvPr>
            <p:cNvSpPr/>
            <p:nvPr/>
          </p:nvSpPr>
          <p:spPr>
            <a:xfrm>
              <a:off x="4004875" y="1904625"/>
              <a:ext cx="361875" cy="361875"/>
            </a:xfrm>
            <a:custGeom>
              <a:avLst/>
              <a:gdLst/>
              <a:ahLst/>
              <a:cxnLst/>
              <a:rect l="l" t="t" r="r" b="b"/>
              <a:pathLst>
                <a:path w="14475" h="14475" extrusionOk="0">
                  <a:moveTo>
                    <a:pt x="10833" y="432"/>
                  </a:moveTo>
                  <a:cubicBezTo>
                    <a:pt x="11327" y="432"/>
                    <a:pt x="11728" y="802"/>
                    <a:pt x="11728" y="1296"/>
                  </a:cubicBezTo>
                  <a:lnTo>
                    <a:pt x="11728" y="1636"/>
                  </a:lnTo>
                  <a:lnTo>
                    <a:pt x="2747" y="1636"/>
                  </a:lnTo>
                  <a:lnTo>
                    <a:pt x="2747" y="1296"/>
                  </a:lnTo>
                  <a:cubicBezTo>
                    <a:pt x="2747" y="833"/>
                    <a:pt x="3148" y="432"/>
                    <a:pt x="3642" y="432"/>
                  </a:cubicBezTo>
                  <a:close/>
                  <a:moveTo>
                    <a:pt x="11728" y="2068"/>
                  </a:moveTo>
                  <a:lnTo>
                    <a:pt x="11728" y="6697"/>
                  </a:lnTo>
                  <a:cubicBezTo>
                    <a:pt x="11728" y="7191"/>
                    <a:pt x="11327" y="7592"/>
                    <a:pt x="10864" y="7592"/>
                  </a:cubicBezTo>
                  <a:lnTo>
                    <a:pt x="3642" y="7592"/>
                  </a:lnTo>
                  <a:cubicBezTo>
                    <a:pt x="3148" y="7592"/>
                    <a:pt x="2747" y="7191"/>
                    <a:pt x="2747" y="6697"/>
                  </a:cubicBezTo>
                  <a:lnTo>
                    <a:pt x="2747" y="2068"/>
                  </a:lnTo>
                  <a:close/>
                  <a:moveTo>
                    <a:pt x="14043" y="9660"/>
                  </a:moveTo>
                  <a:lnTo>
                    <a:pt x="14043" y="10678"/>
                  </a:lnTo>
                  <a:cubicBezTo>
                    <a:pt x="14043" y="11049"/>
                    <a:pt x="13734" y="11357"/>
                    <a:pt x="13395" y="11357"/>
                  </a:cubicBezTo>
                  <a:lnTo>
                    <a:pt x="13395" y="11326"/>
                  </a:lnTo>
                  <a:lnTo>
                    <a:pt x="1112" y="11326"/>
                  </a:lnTo>
                  <a:cubicBezTo>
                    <a:pt x="741" y="11326"/>
                    <a:pt x="433" y="11049"/>
                    <a:pt x="433" y="10678"/>
                  </a:cubicBezTo>
                  <a:lnTo>
                    <a:pt x="433" y="9660"/>
                  </a:lnTo>
                  <a:close/>
                  <a:moveTo>
                    <a:pt x="8148" y="11758"/>
                  </a:moveTo>
                  <a:lnTo>
                    <a:pt x="8148" y="13147"/>
                  </a:lnTo>
                  <a:lnTo>
                    <a:pt x="6389" y="13147"/>
                  </a:lnTo>
                  <a:lnTo>
                    <a:pt x="6389" y="11758"/>
                  </a:lnTo>
                  <a:close/>
                  <a:moveTo>
                    <a:pt x="3642" y="0"/>
                  </a:moveTo>
                  <a:cubicBezTo>
                    <a:pt x="2902" y="0"/>
                    <a:pt x="2315" y="586"/>
                    <a:pt x="2315" y="1296"/>
                  </a:cubicBezTo>
                  <a:lnTo>
                    <a:pt x="2315" y="2160"/>
                  </a:lnTo>
                  <a:lnTo>
                    <a:pt x="1081" y="2160"/>
                  </a:lnTo>
                  <a:cubicBezTo>
                    <a:pt x="494" y="2160"/>
                    <a:pt x="1" y="2654"/>
                    <a:pt x="1" y="3271"/>
                  </a:cubicBezTo>
                  <a:lnTo>
                    <a:pt x="1" y="3981"/>
                  </a:lnTo>
                  <a:cubicBezTo>
                    <a:pt x="1" y="4120"/>
                    <a:pt x="109" y="4189"/>
                    <a:pt x="217" y="4189"/>
                  </a:cubicBezTo>
                  <a:cubicBezTo>
                    <a:pt x="325" y="4189"/>
                    <a:pt x="433" y="4120"/>
                    <a:pt x="433" y="3981"/>
                  </a:cubicBezTo>
                  <a:lnTo>
                    <a:pt x="433" y="3271"/>
                  </a:lnTo>
                  <a:cubicBezTo>
                    <a:pt x="433" y="2901"/>
                    <a:pt x="710" y="2592"/>
                    <a:pt x="1081" y="2592"/>
                  </a:cubicBezTo>
                  <a:lnTo>
                    <a:pt x="2315" y="2592"/>
                  </a:lnTo>
                  <a:lnTo>
                    <a:pt x="2315" y="6697"/>
                  </a:lnTo>
                  <a:cubicBezTo>
                    <a:pt x="2315" y="7407"/>
                    <a:pt x="2902" y="7993"/>
                    <a:pt x="3642" y="7993"/>
                  </a:cubicBezTo>
                  <a:lnTo>
                    <a:pt x="10833" y="7993"/>
                  </a:lnTo>
                  <a:cubicBezTo>
                    <a:pt x="11574" y="7993"/>
                    <a:pt x="12129" y="7407"/>
                    <a:pt x="12129" y="6697"/>
                  </a:cubicBezTo>
                  <a:lnTo>
                    <a:pt x="12129" y="2592"/>
                  </a:lnTo>
                  <a:lnTo>
                    <a:pt x="13395" y="2592"/>
                  </a:lnTo>
                  <a:cubicBezTo>
                    <a:pt x="13734" y="2592"/>
                    <a:pt x="14043" y="2901"/>
                    <a:pt x="14043" y="3271"/>
                  </a:cubicBezTo>
                  <a:lnTo>
                    <a:pt x="14043" y="9228"/>
                  </a:lnTo>
                  <a:lnTo>
                    <a:pt x="433" y="9228"/>
                  </a:lnTo>
                  <a:lnTo>
                    <a:pt x="433" y="5185"/>
                  </a:lnTo>
                  <a:cubicBezTo>
                    <a:pt x="433" y="5046"/>
                    <a:pt x="325" y="4976"/>
                    <a:pt x="217" y="4976"/>
                  </a:cubicBezTo>
                  <a:cubicBezTo>
                    <a:pt x="109" y="4976"/>
                    <a:pt x="1" y="5046"/>
                    <a:pt x="1" y="5185"/>
                  </a:cubicBezTo>
                  <a:lnTo>
                    <a:pt x="1" y="10678"/>
                  </a:lnTo>
                  <a:cubicBezTo>
                    <a:pt x="1" y="11265"/>
                    <a:pt x="494" y="11758"/>
                    <a:pt x="1112" y="11758"/>
                  </a:cubicBezTo>
                  <a:lnTo>
                    <a:pt x="5957" y="11758"/>
                  </a:lnTo>
                  <a:lnTo>
                    <a:pt x="5957" y="13147"/>
                  </a:lnTo>
                  <a:lnTo>
                    <a:pt x="4877" y="13147"/>
                  </a:lnTo>
                  <a:cubicBezTo>
                    <a:pt x="4043" y="13147"/>
                    <a:pt x="4043" y="14474"/>
                    <a:pt x="4877" y="14474"/>
                  </a:cubicBezTo>
                  <a:lnTo>
                    <a:pt x="7809" y="14474"/>
                  </a:lnTo>
                  <a:cubicBezTo>
                    <a:pt x="8077" y="14474"/>
                    <a:pt x="8086" y="14071"/>
                    <a:pt x="7836" y="14071"/>
                  </a:cubicBezTo>
                  <a:cubicBezTo>
                    <a:pt x="7827" y="14071"/>
                    <a:pt x="7818" y="14072"/>
                    <a:pt x="7809" y="14073"/>
                  </a:cubicBezTo>
                  <a:lnTo>
                    <a:pt x="4877" y="14073"/>
                  </a:lnTo>
                  <a:cubicBezTo>
                    <a:pt x="4599" y="14011"/>
                    <a:pt x="4599" y="13610"/>
                    <a:pt x="4877" y="13579"/>
                  </a:cubicBezTo>
                  <a:lnTo>
                    <a:pt x="9599" y="13579"/>
                  </a:lnTo>
                  <a:cubicBezTo>
                    <a:pt x="9876" y="13610"/>
                    <a:pt x="9876" y="14011"/>
                    <a:pt x="9599" y="14073"/>
                  </a:cubicBezTo>
                  <a:lnTo>
                    <a:pt x="9043" y="14073"/>
                  </a:lnTo>
                  <a:cubicBezTo>
                    <a:pt x="8765" y="14073"/>
                    <a:pt x="8765" y="14474"/>
                    <a:pt x="9043" y="14474"/>
                  </a:cubicBezTo>
                  <a:lnTo>
                    <a:pt x="9599" y="14474"/>
                  </a:lnTo>
                  <a:cubicBezTo>
                    <a:pt x="10432" y="14474"/>
                    <a:pt x="10432" y="13147"/>
                    <a:pt x="9599" y="13147"/>
                  </a:cubicBezTo>
                  <a:lnTo>
                    <a:pt x="8549" y="13147"/>
                  </a:lnTo>
                  <a:lnTo>
                    <a:pt x="8549" y="11758"/>
                  </a:lnTo>
                  <a:lnTo>
                    <a:pt x="13364" y="11758"/>
                  </a:lnTo>
                  <a:cubicBezTo>
                    <a:pt x="13981" y="11758"/>
                    <a:pt x="14475" y="11265"/>
                    <a:pt x="14475" y="10678"/>
                  </a:cubicBezTo>
                  <a:lnTo>
                    <a:pt x="14475" y="3271"/>
                  </a:lnTo>
                  <a:cubicBezTo>
                    <a:pt x="14475" y="2654"/>
                    <a:pt x="13981" y="2160"/>
                    <a:pt x="13364" y="2160"/>
                  </a:cubicBezTo>
                  <a:lnTo>
                    <a:pt x="12129" y="2160"/>
                  </a:lnTo>
                  <a:lnTo>
                    <a:pt x="12129" y="1296"/>
                  </a:lnTo>
                  <a:cubicBezTo>
                    <a:pt x="12129" y="586"/>
                    <a:pt x="11574" y="0"/>
                    <a:pt x="1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2084;p23">
              <a:extLst>
                <a:ext uri="{FF2B5EF4-FFF2-40B4-BE49-F238E27FC236}">
                  <a16:creationId xmlns:a16="http://schemas.microsoft.com/office/drawing/2014/main" id="{0DFDF6B9-B9FC-57A8-1964-53FD007C3D5E}"/>
                </a:ext>
              </a:extLst>
            </p:cNvPr>
            <p:cNvSpPr/>
            <p:nvPr/>
          </p:nvSpPr>
          <p:spPr>
            <a:xfrm>
              <a:off x="408742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2085;p23">
              <a:extLst>
                <a:ext uri="{FF2B5EF4-FFF2-40B4-BE49-F238E27FC236}">
                  <a16:creationId xmlns:a16="http://schemas.microsoft.com/office/drawing/2014/main" id="{2A0BB4DF-2D15-F9C0-D121-2C60B84A5750}"/>
                </a:ext>
              </a:extLst>
            </p:cNvPr>
            <p:cNvSpPr/>
            <p:nvPr/>
          </p:nvSpPr>
          <p:spPr>
            <a:xfrm>
              <a:off x="4105175" y="1926225"/>
              <a:ext cx="13925" cy="10825"/>
            </a:xfrm>
            <a:custGeom>
              <a:avLst/>
              <a:gdLst/>
              <a:ahLst/>
              <a:cxnLst/>
              <a:rect l="l" t="t" r="r" b="b"/>
              <a:pathLst>
                <a:path w="557" h="433" extrusionOk="0">
                  <a:moveTo>
                    <a:pt x="278" y="0"/>
                  </a:moveTo>
                  <a:cubicBezTo>
                    <a:pt x="1" y="0"/>
                    <a:pt x="1" y="432"/>
                    <a:pt x="278" y="432"/>
                  </a:cubicBezTo>
                  <a:cubicBezTo>
                    <a:pt x="556" y="432"/>
                    <a:pt x="556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2086;p23">
              <a:extLst>
                <a:ext uri="{FF2B5EF4-FFF2-40B4-BE49-F238E27FC236}">
                  <a16:creationId xmlns:a16="http://schemas.microsoft.com/office/drawing/2014/main" id="{1AA161C1-2E97-7E86-5FDE-30CD2CA5759C}"/>
                </a:ext>
              </a:extLst>
            </p:cNvPr>
            <p:cNvSpPr/>
            <p:nvPr/>
          </p:nvSpPr>
          <p:spPr>
            <a:xfrm>
              <a:off x="4122925" y="1926225"/>
              <a:ext cx="14675" cy="10825"/>
            </a:xfrm>
            <a:custGeom>
              <a:avLst/>
              <a:gdLst/>
              <a:ahLst/>
              <a:cxnLst/>
              <a:rect l="l" t="t" r="r" b="b"/>
              <a:pathLst>
                <a:path w="587" h="433" extrusionOk="0">
                  <a:moveTo>
                    <a:pt x="309" y="0"/>
                  </a:moveTo>
                  <a:cubicBezTo>
                    <a:pt x="0" y="0"/>
                    <a:pt x="0" y="432"/>
                    <a:pt x="309" y="432"/>
                  </a:cubicBezTo>
                  <a:cubicBezTo>
                    <a:pt x="587" y="432"/>
                    <a:pt x="587" y="0"/>
                    <a:pt x="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3129;p26">
            <a:extLst>
              <a:ext uri="{FF2B5EF4-FFF2-40B4-BE49-F238E27FC236}">
                <a16:creationId xmlns:a16="http://schemas.microsoft.com/office/drawing/2014/main" id="{1ABF0790-FAF4-59B9-75A8-82107AF61D12}"/>
              </a:ext>
            </a:extLst>
          </p:cNvPr>
          <p:cNvGrpSpPr/>
          <p:nvPr/>
        </p:nvGrpSpPr>
        <p:grpSpPr>
          <a:xfrm>
            <a:off x="5051252" y="1306411"/>
            <a:ext cx="304826" cy="390740"/>
            <a:chOff x="6242375" y="4171575"/>
            <a:chExt cx="363425" cy="363425"/>
          </a:xfrm>
          <a:solidFill>
            <a:schemeClr val="bg1"/>
          </a:solidFill>
        </p:grpSpPr>
        <p:sp>
          <p:nvSpPr>
            <p:cNvPr id="111" name="Google Shape;13130;p26">
              <a:extLst>
                <a:ext uri="{FF2B5EF4-FFF2-40B4-BE49-F238E27FC236}">
                  <a16:creationId xmlns:a16="http://schemas.microsoft.com/office/drawing/2014/main" id="{5C09B03E-D709-B0D2-DF5F-80E38FC83848}"/>
                </a:ext>
              </a:extLst>
            </p:cNvPr>
            <p:cNvSpPr/>
            <p:nvPr/>
          </p:nvSpPr>
          <p:spPr>
            <a:xfrm>
              <a:off x="6479225" y="4367550"/>
              <a:ext cx="86450" cy="13900"/>
            </a:xfrm>
            <a:custGeom>
              <a:avLst/>
              <a:gdLst/>
              <a:ahLst/>
              <a:cxnLst/>
              <a:rect l="l" t="t" r="r" b="b"/>
              <a:pathLst>
                <a:path w="3458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57" y="556"/>
                    <a:pt x="3457" y="0"/>
                    <a:pt x="3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3131;p26">
              <a:extLst>
                <a:ext uri="{FF2B5EF4-FFF2-40B4-BE49-F238E27FC236}">
                  <a16:creationId xmlns:a16="http://schemas.microsoft.com/office/drawing/2014/main" id="{4C38AFA4-AE9B-180D-590A-553935AF6CE7}"/>
                </a:ext>
              </a:extLst>
            </p:cNvPr>
            <p:cNvSpPr/>
            <p:nvPr/>
          </p:nvSpPr>
          <p:spPr>
            <a:xfrm>
              <a:off x="6499700" y="4409875"/>
              <a:ext cx="67050" cy="14125"/>
            </a:xfrm>
            <a:custGeom>
              <a:avLst/>
              <a:gdLst/>
              <a:ahLst/>
              <a:cxnLst/>
              <a:rect l="l" t="t" r="r" b="b"/>
              <a:pathLst>
                <a:path w="2682" h="565" extrusionOk="0">
                  <a:moveTo>
                    <a:pt x="335" y="1"/>
                  </a:moveTo>
                  <a:cubicBezTo>
                    <a:pt x="1" y="1"/>
                    <a:pt x="1" y="564"/>
                    <a:pt x="335" y="564"/>
                  </a:cubicBezTo>
                  <a:cubicBezTo>
                    <a:pt x="351" y="564"/>
                    <a:pt x="368" y="563"/>
                    <a:pt x="385" y="560"/>
                  </a:cubicBezTo>
                  <a:lnTo>
                    <a:pt x="2268" y="560"/>
                  </a:lnTo>
                  <a:cubicBezTo>
                    <a:pt x="2287" y="563"/>
                    <a:pt x="2305" y="564"/>
                    <a:pt x="2322" y="564"/>
                  </a:cubicBezTo>
                  <a:cubicBezTo>
                    <a:pt x="2682" y="564"/>
                    <a:pt x="2682" y="1"/>
                    <a:pt x="2322" y="1"/>
                  </a:cubicBezTo>
                  <a:cubicBezTo>
                    <a:pt x="2305" y="1"/>
                    <a:pt x="2287" y="2"/>
                    <a:pt x="2268" y="5"/>
                  </a:cubicBezTo>
                  <a:lnTo>
                    <a:pt x="385" y="5"/>
                  </a:lnTo>
                  <a:cubicBezTo>
                    <a:pt x="368" y="2"/>
                    <a:pt x="351" y="1"/>
                    <a:pt x="3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3132;p26">
              <a:extLst>
                <a:ext uri="{FF2B5EF4-FFF2-40B4-BE49-F238E27FC236}">
                  <a16:creationId xmlns:a16="http://schemas.microsoft.com/office/drawing/2014/main" id="{9880B95E-952E-C645-F816-2689541992C6}"/>
                </a:ext>
              </a:extLst>
            </p:cNvPr>
            <p:cNvSpPr/>
            <p:nvPr/>
          </p:nvSpPr>
          <p:spPr>
            <a:xfrm>
              <a:off x="6477925" y="4452400"/>
              <a:ext cx="89050" cy="14725"/>
            </a:xfrm>
            <a:custGeom>
              <a:avLst/>
              <a:gdLst/>
              <a:ahLst/>
              <a:cxnLst/>
              <a:rect l="l" t="t" r="r" b="b"/>
              <a:pathLst>
                <a:path w="3562" h="589" extrusionOk="0">
                  <a:moveTo>
                    <a:pt x="394" y="0"/>
                  </a:moveTo>
                  <a:cubicBezTo>
                    <a:pt x="1" y="0"/>
                    <a:pt x="1" y="589"/>
                    <a:pt x="394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3139" y="588"/>
                  </a:lnTo>
                  <a:cubicBezTo>
                    <a:pt x="3149" y="588"/>
                    <a:pt x="3159" y="589"/>
                    <a:pt x="3168" y="589"/>
                  </a:cubicBezTo>
                  <a:cubicBezTo>
                    <a:pt x="3561" y="589"/>
                    <a:pt x="3561" y="0"/>
                    <a:pt x="3168" y="0"/>
                  </a:cubicBezTo>
                  <a:cubicBezTo>
                    <a:pt x="3159" y="0"/>
                    <a:pt x="3149" y="1"/>
                    <a:pt x="3139" y="1"/>
                  </a:cubicBezTo>
                  <a:lnTo>
                    <a:pt x="423" y="1"/>
                  </a:lnTo>
                  <a:cubicBezTo>
                    <a:pt x="413" y="1"/>
                    <a:pt x="403" y="0"/>
                    <a:pt x="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3133;p26">
              <a:extLst>
                <a:ext uri="{FF2B5EF4-FFF2-40B4-BE49-F238E27FC236}">
                  <a16:creationId xmlns:a16="http://schemas.microsoft.com/office/drawing/2014/main" id="{07595F13-C5C8-A340-F87C-4B8CAB404816}"/>
                </a:ext>
              </a:extLst>
            </p:cNvPr>
            <p:cNvSpPr/>
            <p:nvPr/>
          </p:nvSpPr>
          <p:spPr>
            <a:xfrm>
              <a:off x="6459950" y="452032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78" y="0"/>
                  </a:moveTo>
                  <a:cubicBezTo>
                    <a:pt x="124" y="0"/>
                    <a:pt x="0" y="154"/>
                    <a:pt x="0" y="309"/>
                  </a:cubicBezTo>
                  <a:cubicBezTo>
                    <a:pt x="0" y="463"/>
                    <a:pt x="124" y="586"/>
                    <a:pt x="278" y="586"/>
                  </a:cubicBezTo>
                  <a:cubicBezTo>
                    <a:pt x="432" y="586"/>
                    <a:pt x="587" y="463"/>
                    <a:pt x="587" y="309"/>
                  </a:cubicBezTo>
                  <a:cubicBezTo>
                    <a:pt x="587" y="154"/>
                    <a:pt x="432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3134;p26">
              <a:extLst>
                <a:ext uri="{FF2B5EF4-FFF2-40B4-BE49-F238E27FC236}">
                  <a16:creationId xmlns:a16="http://schemas.microsoft.com/office/drawing/2014/main" id="{E7989707-AEC7-3FD6-9D6F-6F2B1D9DC16A}"/>
                </a:ext>
              </a:extLst>
            </p:cNvPr>
            <p:cNvSpPr/>
            <p:nvPr/>
          </p:nvSpPr>
          <p:spPr>
            <a:xfrm>
              <a:off x="6242375" y="417157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8703" y="556"/>
                  </a:moveTo>
                  <a:lnTo>
                    <a:pt x="8703" y="1698"/>
                  </a:lnTo>
                  <a:lnTo>
                    <a:pt x="617" y="1698"/>
                  </a:lnTo>
                  <a:lnTo>
                    <a:pt x="617" y="865"/>
                  </a:lnTo>
                  <a:cubicBezTo>
                    <a:pt x="617" y="710"/>
                    <a:pt x="741" y="556"/>
                    <a:pt x="895" y="556"/>
                  </a:cubicBezTo>
                  <a:close/>
                  <a:moveTo>
                    <a:pt x="10123" y="556"/>
                  </a:moveTo>
                  <a:cubicBezTo>
                    <a:pt x="10277" y="556"/>
                    <a:pt x="10401" y="710"/>
                    <a:pt x="10401" y="865"/>
                  </a:cubicBezTo>
                  <a:lnTo>
                    <a:pt x="10401" y="1698"/>
                  </a:lnTo>
                  <a:lnTo>
                    <a:pt x="9290" y="1698"/>
                  </a:lnTo>
                  <a:lnTo>
                    <a:pt x="9290" y="556"/>
                  </a:lnTo>
                  <a:close/>
                  <a:moveTo>
                    <a:pt x="12283" y="4815"/>
                  </a:moveTo>
                  <a:lnTo>
                    <a:pt x="12283" y="5957"/>
                  </a:lnTo>
                  <a:lnTo>
                    <a:pt x="4166" y="5957"/>
                  </a:lnTo>
                  <a:lnTo>
                    <a:pt x="4166" y="5124"/>
                  </a:lnTo>
                  <a:cubicBezTo>
                    <a:pt x="4166" y="4938"/>
                    <a:pt x="4290" y="4815"/>
                    <a:pt x="4444" y="4815"/>
                  </a:cubicBezTo>
                  <a:close/>
                  <a:moveTo>
                    <a:pt x="13703" y="4815"/>
                  </a:moveTo>
                  <a:cubicBezTo>
                    <a:pt x="13857" y="4815"/>
                    <a:pt x="13981" y="4938"/>
                    <a:pt x="13981" y="5124"/>
                  </a:cubicBezTo>
                  <a:lnTo>
                    <a:pt x="13981" y="5957"/>
                  </a:lnTo>
                  <a:lnTo>
                    <a:pt x="12839" y="5957"/>
                  </a:lnTo>
                  <a:lnTo>
                    <a:pt x="12839" y="4815"/>
                  </a:lnTo>
                  <a:close/>
                  <a:moveTo>
                    <a:pt x="10401" y="2284"/>
                  </a:moveTo>
                  <a:lnTo>
                    <a:pt x="10401" y="4260"/>
                  </a:lnTo>
                  <a:lnTo>
                    <a:pt x="4444" y="4260"/>
                  </a:lnTo>
                  <a:cubicBezTo>
                    <a:pt x="3981" y="4260"/>
                    <a:pt x="3611" y="4630"/>
                    <a:pt x="3611" y="5124"/>
                  </a:cubicBezTo>
                  <a:lnTo>
                    <a:pt x="3611" y="8673"/>
                  </a:lnTo>
                  <a:lnTo>
                    <a:pt x="2870" y="8673"/>
                  </a:lnTo>
                  <a:cubicBezTo>
                    <a:pt x="2853" y="8674"/>
                    <a:pt x="2836" y="8675"/>
                    <a:pt x="2819" y="8675"/>
                  </a:cubicBezTo>
                  <a:cubicBezTo>
                    <a:pt x="2506" y="8675"/>
                    <a:pt x="2284" y="8410"/>
                    <a:pt x="2284" y="8117"/>
                  </a:cubicBezTo>
                  <a:cubicBezTo>
                    <a:pt x="2315" y="7901"/>
                    <a:pt x="2160" y="7793"/>
                    <a:pt x="2006" y="7793"/>
                  </a:cubicBezTo>
                  <a:cubicBezTo>
                    <a:pt x="1852" y="7793"/>
                    <a:pt x="1697" y="7901"/>
                    <a:pt x="1728" y="8117"/>
                  </a:cubicBezTo>
                  <a:lnTo>
                    <a:pt x="1728" y="9537"/>
                  </a:lnTo>
                  <a:lnTo>
                    <a:pt x="864" y="9537"/>
                  </a:lnTo>
                  <a:cubicBezTo>
                    <a:pt x="710" y="9537"/>
                    <a:pt x="586" y="9413"/>
                    <a:pt x="586" y="9259"/>
                  </a:cubicBezTo>
                  <a:lnTo>
                    <a:pt x="586" y="2284"/>
                  </a:lnTo>
                  <a:close/>
                  <a:moveTo>
                    <a:pt x="6728" y="8642"/>
                  </a:moveTo>
                  <a:lnTo>
                    <a:pt x="8487" y="9815"/>
                  </a:lnTo>
                  <a:lnTo>
                    <a:pt x="6728" y="10957"/>
                  </a:lnTo>
                  <a:lnTo>
                    <a:pt x="6728" y="10648"/>
                  </a:lnTo>
                  <a:cubicBezTo>
                    <a:pt x="6728" y="10494"/>
                    <a:pt x="6605" y="10370"/>
                    <a:pt x="6450" y="10370"/>
                  </a:cubicBezTo>
                  <a:lnTo>
                    <a:pt x="2870" y="10370"/>
                  </a:lnTo>
                  <a:cubicBezTo>
                    <a:pt x="2531" y="10370"/>
                    <a:pt x="2284" y="10092"/>
                    <a:pt x="2284" y="9784"/>
                  </a:cubicBezTo>
                  <a:lnTo>
                    <a:pt x="2284" y="9074"/>
                  </a:lnTo>
                  <a:cubicBezTo>
                    <a:pt x="2469" y="9167"/>
                    <a:pt x="2654" y="9228"/>
                    <a:pt x="2870" y="9228"/>
                  </a:cubicBezTo>
                  <a:lnTo>
                    <a:pt x="6450" y="9259"/>
                  </a:lnTo>
                  <a:cubicBezTo>
                    <a:pt x="6605" y="9259"/>
                    <a:pt x="6728" y="9136"/>
                    <a:pt x="6728" y="8981"/>
                  </a:cubicBezTo>
                  <a:lnTo>
                    <a:pt x="6728" y="8642"/>
                  </a:ln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9259"/>
                  </a:lnTo>
                  <a:cubicBezTo>
                    <a:pt x="0" y="9722"/>
                    <a:pt x="401" y="10092"/>
                    <a:pt x="864" y="10092"/>
                  </a:cubicBezTo>
                  <a:lnTo>
                    <a:pt x="1759" y="10092"/>
                  </a:lnTo>
                  <a:cubicBezTo>
                    <a:pt x="1883" y="10586"/>
                    <a:pt x="2346" y="10957"/>
                    <a:pt x="2839" y="10957"/>
                  </a:cubicBezTo>
                  <a:lnTo>
                    <a:pt x="3580" y="10957"/>
                  </a:lnTo>
                  <a:lnTo>
                    <a:pt x="3580" y="13672"/>
                  </a:lnTo>
                  <a:cubicBezTo>
                    <a:pt x="3580" y="14166"/>
                    <a:pt x="3981" y="14536"/>
                    <a:pt x="4444" y="14536"/>
                  </a:cubicBezTo>
                  <a:lnTo>
                    <a:pt x="7716" y="14536"/>
                  </a:lnTo>
                  <a:cubicBezTo>
                    <a:pt x="7870" y="14536"/>
                    <a:pt x="7993" y="14413"/>
                    <a:pt x="7993" y="14259"/>
                  </a:cubicBezTo>
                  <a:cubicBezTo>
                    <a:pt x="7993" y="14104"/>
                    <a:pt x="7870" y="13950"/>
                    <a:pt x="7716" y="13950"/>
                  </a:cubicBezTo>
                  <a:lnTo>
                    <a:pt x="4444" y="13950"/>
                  </a:lnTo>
                  <a:cubicBezTo>
                    <a:pt x="4290" y="13950"/>
                    <a:pt x="4166" y="13827"/>
                    <a:pt x="4166" y="13672"/>
                  </a:cubicBezTo>
                  <a:lnTo>
                    <a:pt x="4166" y="10957"/>
                  </a:lnTo>
                  <a:lnTo>
                    <a:pt x="6142" y="10957"/>
                  </a:lnTo>
                  <a:lnTo>
                    <a:pt x="6142" y="11512"/>
                  </a:lnTo>
                  <a:cubicBezTo>
                    <a:pt x="6142" y="11635"/>
                    <a:pt x="6203" y="11728"/>
                    <a:pt x="6296" y="11759"/>
                  </a:cubicBezTo>
                  <a:cubicBezTo>
                    <a:pt x="6342" y="11790"/>
                    <a:pt x="6388" y="11805"/>
                    <a:pt x="6435" y="11805"/>
                  </a:cubicBezTo>
                  <a:cubicBezTo>
                    <a:pt x="6481" y="11805"/>
                    <a:pt x="6527" y="11790"/>
                    <a:pt x="6574" y="11759"/>
                  </a:cubicBezTo>
                  <a:lnTo>
                    <a:pt x="9135" y="10062"/>
                  </a:lnTo>
                  <a:cubicBezTo>
                    <a:pt x="9320" y="9969"/>
                    <a:pt x="9320" y="9722"/>
                    <a:pt x="9135" y="9599"/>
                  </a:cubicBezTo>
                  <a:lnTo>
                    <a:pt x="6574" y="7901"/>
                  </a:lnTo>
                  <a:cubicBezTo>
                    <a:pt x="6523" y="7867"/>
                    <a:pt x="6468" y="7852"/>
                    <a:pt x="6414" y="7852"/>
                  </a:cubicBezTo>
                  <a:cubicBezTo>
                    <a:pt x="6272" y="7852"/>
                    <a:pt x="6142" y="7960"/>
                    <a:pt x="6142" y="8117"/>
                  </a:cubicBezTo>
                  <a:lnTo>
                    <a:pt x="6142" y="8673"/>
                  </a:lnTo>
                  <a:lnTo>
                    <a:pt x="4166" y="8673"/>
                  </a:lnTo>
                  <a:lnTo>
                    <a:pt x="4166" y="6543"/>
                  </a:lnTo>
                  <a:lnTo>
                    <a:pt x="13981" y="6543"/>
                  </a:lnTo>
                  <a:lnTo>
                    <a:pt x="13981" y="13672"/>
                  </a:lnTo>
                  <a:cubicBezTo>
                    <a:pt x="13981" y="13827"/>
                    <a:pt x="13857" y="13981"/>
                    <a:pt x="13703" y="13981"/>
                  </a:cubicBezTo>
                  <a:lnTo>
                    <a:pt x="10246" y="13981"/>
                  </a:lnTo>
                  <a:cubicBezTo>
                    <a:pt x="10092" y="13981"/>
                    <a:pt x="9968" y="14104"/>
                    <a:pt x="9968" y="14259"/>
                  </a:cubicBezTo>
                  <a:cubicBezTo>
                    <a:pt x="9968" y="14413"/>
                    <a:pt x="10092" y="14536"/>
                    <a:pt x="10246" y="14536"/>
                  </a:cubicBezTo>
                  <a:lnTo>
                    <a:pt x="13703" y="14536"/>
                  </a:lnTo>
                  <a:cubicBezTo>
                    <a:pt x="14166" y="14536"/>
                    <a:pt x="14536" y="14166"/>
                    <a:pt x="14536" y="13672"/>
                  </a:cubicBezTo>
                  <a:lnTo>
                    <a:pt x="14536" y="5124"/>
                  </a:lnTo>
                  <a:cubicBezTo>
                    <a:pt x="14536" y="4630"/>
                    <a:pt x="14166" y="4260"/>
                    <a:pt x="13703" y="4260"/>
                  </a:cubicBezTo>
                  <a:lnTo>
                    <a:pt x="10987" y="4260"/>
                  </a:lnTo>
                  <a:lnTo>
                    <a:pt x="10987" y="865"/>
                  </a:lnTo>
                  <a:cubicBezTo>
                    <a:pt x="10987" y="371"/>
                    <a:pt x="10586" y="1"/>
                    <a:pt x="101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301;p20">
            <a:extLst>
              <a:ext uri="{FF2B5EF4-FFF2-40B4-BE49-F238E27FC236}">
                <a16:creationId xmlns:a16="http://schemas.microsoft.com/office/drawing/2014/main" id="{3E1D5F38-CDB1-DA09-F632-BFAF692A91F5}"/>
              </a:ext>
            </a:extLst>
          </p:cNvPr>
          <p:cNvGrpSpPr/>
          <p:nvPr/>
        </p:nvGrpSpPr>
        <p:grpSpPr>
          <a:xfrm>
            <a:off x="5072205" y="5238339"/>
            <a:ext cx="206932" cy="207074"/>
            <a:chOff x="4206763" y="2450951"/>
            <a:chExt cx="322151" cy="322374"/>
          </a:xfrm>
          <a:solidFill>
            <a:schemeClr val="bg1"/>
          </a:solidFill>
        </p:grpSpPr>
        <p:sp>
          <p:nvSpPr>
            <p:cNvPr id="117" name="Google Shape;11302;p20">
              <a:extLst>
                <a:ext uri="{FF2B5EF4-FFF2-40B4-BE49-F238E27FC236}">
                  <a16:creationId xmlns:a16="http://schemas.microsoft.com/office/drawing/2014/main" id="{0B58EA9E-5ADE-4B72-BE1F-55CED8253DAA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1303;p20">
              <a:extLst>
                <a:ext uri="{FF2B5EF4-FFF2-40B4-BE49-F238E27FC236}">
                  <a16:creationId xmlns:a16="http://schemas.microsoft.com/office/drawing/2014/main" id="{98543AC9-3561-0004-294C-5C4135BEEFC4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20" name="Graphic 119" descr="Large paint brush with solid fill">
            <a:extLst>
              <a:ext uri="{FF2B5EF4-FFF2-40B4-BE49-F238E27FC236}">
                <a16:creationId xmlns:a16="http://schemas.microsoft.com/office/drawing/2014/main" id="{619D66BA-53DC-4522-E313-21C3F1AF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940" y="2717709"/>
            <a:ext cx="380410" cy="38041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2" name="Slide Zoom 121">
                <a:extLst>
                  <a:ext uri="{FF2B5EF4-FFF2-40B4-BE49-F238E27FC236}">
                    <a16:creationId xmlns:a16="http://schemas.microsoft.com/office/drawing/2014/main" id="{967C322C-EDB2-CFB8-AFE9-077C9684F2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7849735"/>
                  </p:ext>
                </p:extLst>
              </p:nvPr>
            </p:nvGraphicFramePr>
            <p:xfrm>
              <a:off x="6330185" y="1709523"/>
              <a:ext cx="635780" cy="639039"/>
            </p:xfrm>
            <a:graphic>
              <a:graphicData uri="http://schemas.microsoft.com/office/powerpoint/2016/slidezoom">
                <pslz:sldZm>
                  <pslz:sldZmObj sldId="341" cId="274250722">
                    <pslz:zmPr id="{1FC1DECB-7921-4245-8675-33873F6D5424}" imageType="cover" transitionDur="1000" showBg="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5780" cy="6390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2" name="Slide Zoom 121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967C322C-EDB2-CFB8-AFE9-077C9684F2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0185" y="1709523"/>
                <a:ext cx="635780" cy="639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4" name="Slide Zoom 123">
                <a:extLst>
                  <a:ext uri="{FF2B5EF4-FFF2-40B4-BE49-F238E27FC236}">
                    <a16:creationId xmlns:a16="http://schemas.microsoft.com/office/drawing/2014/main" id="{401C07E6-4EA0-C1A2-1F93-5DBACDF1F7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0593330"/>
                  </p:ext>
                </p:extLst>
              </p:nvPr>
            </p:nvGraphicFramePr>
            <p:xfrm>
              <a:off x="6862546" y="2960470"/>
              <a:ext cx="635780" cy="635780"/>
            </p:xfrm>
            <a:graphic>
              <a:graphicData uri="http://schemas.microsoft.com/office/powerpoint/2016/slidezoom">
                <pslz:sldZm>
                  <pslz:sldZmObj sldId="342" cId="812706727">
                    <pslz:zmPr id="{19820C35-C054-4426-9432-EC27A8336377}" imageType="cover" transitionDur="1000" showBg="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5780" cy="6357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4" name="Slide Zoom 123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401C07E6-4EA0-C1A2-1F93-5DBACDF1F7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2546" y="2960470"/>
                <a:ext cx="635780" cy="635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6" name="Slide Zoom 125">
                <a:extLst>
                  <a:ext uri="{FF2B5EF4-FFF2-40B4-BE49-F238E27FC236}">
                    <a16:creationId xmlns:a16="http://schemas.microsoft.com/office/drawing/2014/main" id="{FAF504FF-820A-AEEF-70CC-E3B46E1EAA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164515"/>
                  </p:ext>
                </p:extLst>
              </p:nvPr>
            </p:nvGraphicFramePr>
            <p:xfrm>
              <a:off x="6823942" y="4334665"/>
              <a:ext cx="639039" cy="635780"/>
            </p:xfrm>
            <a:graphic>
              <a:graphicData uri="http://schemas.microsoft.com/office/powerpoint/2016/slidezoom">
                <pslz:sldZm>
                  <pslz:sldZmObj sldId="343" cId="476498162">
                    <pslz:zmPr id="{39E59BC6-84E4-4E57-AF05-A78EDDFB177E}" imageType="cover" transitionDur="1000" showBg="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9039" cy="6357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6" name="Slide Zoom 125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FAF504FF-820A-AEEF-70CC-E3B46E1EAA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942" y="4334665"/>
                <a:ext cx="639039" cy="635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8" name="Slide Zoom 127">
                <a:extLst>
                  <a:ext uri="{FF2B5EF4-FFF2-40B4-BE49-F238E27FC236}">
                    <a16:creationId xmlns:a16="http://schemas.microsoft.com/office/drawing/2014/main" id="{3AFA7209-61EF-22AA-F9EF-89C9E90978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537303"/>
                  </p:ext>
                </p:extLst>
              </p:nvPr>
            </p:nvGraphicFramePr>
            <p:xfrm>
              <a:off x="6293326" y="5667890"/>
              <a:ext cx="635780" cy="635780"/>
            </p:xfrm>
            <a:graphic>
              <a:graphicData uri="http://schemas.microsoft.com/office/powerpoint/2016/slidezoom">
                <pslz:sldZm>
                  <pslz:sldZmObj sldId="344" cId="4270293249">
                    <pslz:zmPr id="{BF19C1DD-D8DB-4853-AB0D-4D49DE581957}" imageType="cover" transitionDur="1000" showBg="0">
                      <p166:blipFill xmlns:p166="http://schemas.microsoft.com/office/powerpoint/2016/6/main"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35780" cy="63578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8" name="Slide Zoom 127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AFA7209-61EF-22AA-F9EF-89C9E90978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326" y="5667890"/>
                <a:ext cx="635780" cy="635780"/>
              </a:xfrm>
              <a:prstGeom prst="rect">
                <a:avLst/>
              </a:prstGeom>
            </p:spPr>
          </p:pic>
        </mc:Fallback>
      </mc:AlternateContent>
      <p:pic>
        <p:nvPicPr>
          <p:cNvPr id="132" name="Graphic 131" descr="Arrow circle with solid fill">
            <a:extLst>
              <a:ext uri="{FF2B5EF4-FFF2-40B4-BE49-F238E27FC236}">
                <a16:creationId xmlns:a16="http://schemas.microsoft.com/office/drawing/2014/main" id="{ECBE9851-11BD-504A-68BD-2F3582612C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3040" y="3032760"/>
            <a:ext cx="9144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85000">
              <a:srgbClr val="7B95C2"/>
            </a:gs>
            <a:gs pos="26000">
              <a:schemeClr val="bg2">
                <a:lumMod val="75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9109E4-3CB9-F816-546C-08AA8C92968E}"/>
              </a:ext>
            </a:extLst>
          </p:cNvPr>
          <p:cNvSpPr txBox="1"/>
          <p:nvPr/>
        </p:nvSpPr>
        <p:spPr>
          <a:xfrm>
            <a:off x="891251" y="648182"/>
            <a:ext cx="9618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Step 1 – Importing  Data </a:t>
            </a:r>
          </a:p>
        </p:txBody>
      </p:sp>
      <p:grpSp>
        <p:nvGrpSpPr>
          <p:cNvPr id="13" name="Google Shape;13129;p26">
            <a:extLst>
              <a:ext uri="{FF2B5EF4-FFF2-40B4-BE49-F238E27FC236}">
                <a16:creationId xmlns:a16="http://schemas.microsoft.com/office/drawing/2014/main" id="{26BA9733-3A96-FE73-E606-12EB3025E401}"/>
              </a:ext>
            </a:extLst>
          </p:cNvPr>
          <p:cNvGrpSpPr/>
          <p:nvPr/>
        </p:nvGrpSpPr>
        <p:grpSpPr>
          <a:xfrm>
            <a:off x="7584295" y="1047039"/>
            <a:ext cx="3716454" cy="4763922"/>
            <a:chOff x="6242375" y="4171575"/>
            <a:chExt cx="363425" cy="363425"/>
          </a:xfrm>
          <a:solidFill>
            <a:schemeClr val="bg1"/>
          </a:solidFill>
        </p:grpSpPr>
        <p:sp>
          <p:nvSpPr>
            <p:cNvPr id="14" name="Google Shape;13130;p26">
              <a:extLst>
                <a:ext uri="{FF2B5EF4-FFF2-40B4-BE49-F238E27FC236}">
                  <a16:creationId xmlns:a16="http://schemas.microsoft.com/office/drawing/2014/main" id="{E313CA62-D2AB-2D13-5A13-1E5663A6717D}"/>
                </a:ext>
              </a:extLst>
            </p:cNvPr>
            <p:cNvSpPr/>
            <p:nvPr/>
          </p:nvSpPr>
          <p:spPr>
            <a:xfrm>
              <a:off x="6479225" y="4367550"/>
              <a:ext cx="86450" cy="13900"/>
            </a:xfrm>
            <a:custGeom>
              <a:avLst/>
              <a:gdLst/>
              <a:ahLst/>
              <a:cxnLst/>
              <a:rect l="l" t="t" r="r" b="b"/>
              <a:pathLst>
                <a:path w="3458" h="556" extrusionOk="0">
                  <a:moveTo>
                    <a:pt x="371" y="0"/>
                  </a:moveTo>
                  <a:cubicBezTo>
                    <a:pt x="1" y="0"/>
                    <a:pt x="1" y="556"/>
                    <a:pt x="371" y="556"/>
                  </a:cubicBezTo>
                  <a:lnTo>
                    <a:pt x="3087" y="556"/>
                  </a:lnTo>
                  <a:cubicBezTo>
                    <a:pt x="3457" y="556"/>
                    <a:pt x="3457" y="0"/>
                    <a:pt x="30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3131;p26">
              <a:extLst>
                <a:ext uri="{FF2B5EF4-FFF2-40B4-BE49-F238E27FC236}">
                  <a16:creationId xmlns:a16="http://schemas.microsoft.com/office/drawing/2014/main" id="{46029F83-B61D-9913-9BA8-A70CCB3BB50B}"/>
                </a:ext>
              </a:extLst>
            </p:cNvPr>
            <p:cNvSpPr/>
            <p:nvPr/>
          </p:nvSpPr>
          <p:spPr>
            <a:xfrm>
              <a:off x="6499700" y="4409875"/>
              <a:ext cx="67050" cy="14125"/>
            </a:xfrm>
            <a:custGeom>
              <a:avLst/>
              <a:gdLst/>
              <a:ahLst/>
              <a:cxnLst/>
              <a:rect l="l" t="t" r="r" b="b"/>
              <a:pathLst>
                <a:path w="2682" h="565" extrusionOk="0">
                  <a:moveTo>
                    <a:pt x="335" y="1"/>
                  </a:moveTo>
                  <a:cubicBezTo>
                    <a:pt x="1" y="1"/>
                    <a:pt x="1" y="564"/>
                    <a:pt x="335" y="564"/>
                  </a:cubicBezTo>
                  <a:cubicBezTo>
                    <a:pt x="351" y="564"/>
                    <a:pt x="368" y="563"/>
                    <a:pt x="385" y="560"/>
                  </a:cubicBezTo>
                  <a:lnTo>
                    <a:pt x="2268" y="560"/>
                  </a:lnTo>
                  <a:cubicBezTo>
                    <a:pt x="2287" y="563"/>
                    <a:pt x="2305" y="564"/>
                    <a:pt x="2322" y="564"/>
                  </a:cubicBezTo>
                  <a:cubicBezTo>
                    <a:pt x="2682" y="564"/>
                    <a:pt x="2682" y="1"/>
                    <a:pt x="2322" y="1"/>
                  </a:cubicBezTo>
                  <a:cubicBezTo>
                    <a:pt x="2305" y="1"/>
                    <a:pt x="2287" y="2"/>
                    <a:pt x="2268" y="5"/>
                  </a:cubicBezTo>
                  <a:lnTo>
                    <a:pt x="385" y="5"/>
                  </a:lnTo>
                  <a:cubicBezTo>
                    <a:pt x="368" y="2"/>
                    <a:pt x="351" y="1"/>
                    <a:pt x="3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3132;p26">
              <a:extLst>
                <a:ext uri="{FF2B5EF4-FFF2-40B4-BE49-F238E27FC236}">
                  <a16:creationId xmlns:a16="http://schemas.microsoft.com/office/drawing/2014/main" id="{F495F705-91EC-7DFE-FA79-53DA2216C201}"/>
                </a:ext>
              </a:extLst>
            </p:cNvPr>
            <p:cNvSpPr/>
            <p:nvPr/>
          </p:nvSpPr>
          <p:spPr>
            <a:xfrm>
              <a:off x="6477925" y="4452400"/>
              <a:ext cx="89050" cy="14725"/>
            </a:xfrm>
            <a:custGeom>
              <a:avLst/>
              <a:gdLst/>
              <a:ahLst/>
              <a:cxnLst/>
              <a:rect l="l" t="t" r="r" b="b"/>
              <a:pathLst>
                <a:path w="3562" h="589" extrusionOk="0">
                  <a:moveTo>
                    <a:pt x="394" y="0"/>
                  </a:moveTo>
                  <a:cubicBezTo>
                    <a:pt x="1" y="0"/>
                    <a:pt x="1" y="589"/>
                    <a:pt x="394" y="589"/>
                  </a:cubicBezTo>
                  <a:cubicBezTo>
                    <a:pt x="403" y="589"/>
                    <a:pt x="413" y="588"/>
                    <a:pt x="423" y="588"/>
                  </a:cubicBezTo>
                  <a:lnTo>
                    <a:pt x="3139" y="588"/>
                  </a:lnTo>
                  <a:cubicBezTo>
                    <a:pt x="3149" y="588"/>
                    <a:pt x="3159" y="589"/>
                    <a:pt x="3168" y="589"/>
                  </a:cubicBezTo>
                  <a:cubicBezTo>
                    <a:pt x="3561" y="589"/>
                    <a:pt x="3561" y="0"/>
                    <a:pt x="3168" y="0"/>
                  </a:cubicBezTo>
                  <a:cubicBezTo>
                    <a:pt x="3159" y="0"/>
                    <a:pt x="3149" y="1"/>
                    <a:pt x="3139" y="1"/>
                  </a:cubicBezTo>
                  <a:lnTo>
                    <a:pt x="423" y="1"/>
                  </a:lnTo>
                  <a:cubicBezTo>
                    <a:pt x="413" y="1"/>
                    <a:pt x="403" y="0"/>
                    <a:pt x="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3133;p26">
              <a:extLst>
                <a:ext uri="{FF2B5EF4-FFF2-40B4-BE49-F238E27FC236}">
                  <a16:creationId xmlns:a16="http://schemas.microsoft.com/office/drawing/2014/main" id="{BEA7582D-9DF4-CC5A-5437-97DE9ACAE704}"/>
                </a:ext>
              </a:extLst>
            </p:cNvPr>
            <p:cNvSpPr/>
            <p:nvPr/>
          </p:nvSpPr>
          <p:spPr>
            <a:xfrm>
              <a:off x="6459950" y="4520325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78" y="0"/>
                  </a:moveTo>
                  <a:cubicBezTo>
                    <a:pt x="124" y="0"/>
                    <a:pt x="0" y="154"/>
                    <a:pt x="0" y="309"/>
                  </a:cubicBezTo>
                  <a:cubicBezTo>
                    <a:pt x="0" y="463"/>
                    <a:pt x="124" y="586"/>
                    <a:pt x="278" y="586"/>
                  </a:cubicBezTo>
                  <a:cubicBezTo>
                    <a:pt x="432" y="586"/>
                    <a:pt x="587" y="463"/>
                    <a:pt x="587" y="309"/>
                  </a:cubicBezTo>
                  <a:cubicBezTo>
                    <a:pt x="587" y="154"/>
                    <a:pt x="432" y="0"/>
                    <a:pt x="2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3134;p26">
              <a:extLst>
                <a:ext uri="{FF2B5EF4-FFF2-40B4-BE49-F238E27FC236}">
                  <a16:creationId xmlns:a16="http://schemas.microsoft.com/office/drawing/2014/main" id="{4AF1F2B5-58EA-75D7-7064-2BD3B451298E}"/>
                </a:ext>
              </a:extLst>
            </p:cNvPr>
            <p:cNvSpPr/>
            <p:nvPr/>
          </p:nvSpPr>
          <p:spPr>
            <a:xfrm>
              <a:off x="6242375" y="4171575"/>
              <a:ext cx="363425" cy="363425"/>
            </a:xfrm>
            <a:custGeom>
              <a:avLst/>
              <a:gdLst/>
              <a:ahLst/>
              <a:cxnLst/>
              <a:rect l="l" t="t" r="r" b="b"/>
              <a:pathLst>
                <a:path w="14537" h="14537" extrusionOk="0">
                  <a:moveTo>
                    <a:pt x="8703" y="556"/>
                  </a:moveTo>
                  <a:lnTo>
                    <a:pt x="8703" y="1698"/>
                  </a:lnTo>
                  <a:lnTo>
                    <a:pt x="617" y="1698"/>
                  </a:lnTo>
                  <a:lnTo>
                    <a:pt x="617" y="865"/>
                  </a:lnTo>
                  <a:cubicBezTo>
                    <a:pt x="617" y="710"/>
                    <a:pt x="741" y="556"/>
                    <a:pt x="895" y="556"/>
                  </a:cubicBezTo>
                  <a:close/>
                  <a:moveTo>
                    <a:pt x="10123" y="556"/>
                  </a:moveTo>
                  <a:cubicBezTo>
                    <a:pt x="10277" y="556"/>
                    <a:pt x="10401" y="710"/>
                    <a:pt x="10401" y="865"/>
                  </a:cubicBezTo>
                  <a:lnTo>
                    <a:pt x="10401" y="1698"/>
                  </a:lnTo>
                  <a:lnTo>
                    <a:pt x="9290" y="1698"/>
                  </a:lnTo>
                  <a:lnTo>
                    <a:pt x="9290" y="556"/>
                  </a:lnTo>
                  <a:close/>
                  <a:moveTo>
                    <a:pt x="12283" y="4815"/>
                  </a:moveTo>
                  <a:lnTo>
                    <a:pt x="12283" y="5957"/>
                  </a:lnTo>
                  <a:lnTo>
                    <a:pt x="4166" y="5957"/>
                  </a:lnTo>
                  <a:lnTo>
                    <a:pt x="4166" y="5124"/>
                  </a:lnTo>
                  <a:cubicBezTo>
                    <a:pt x="4166" y="4938"/>
                    <a:pt x="4290" y="4815"/>
                    <a:pt x="4444" y="4815"/>
                  </a:cubicBezTo>
                  <a:close/>
                  <a:moveTo>
                    <a:pt x="13703" y="4815"/>
                  </a:moveTo>
                  <a:cubicBezTo>
                    <a:pt x="13857" y="4815"/>
                    <a:pt x="13981" y="4938"/>
                    <a:pt x="13981" y="5124"/>
                  </a:cubicBezTo>
                  <a:lnTo>
                    <a:pt x="13981" y="5957"/>
                  </a:lnTo>
                  <a:lnTo>
                    <a:pt x="12839" y="5957"/>
                  </a:lnTo>
                  <a:lnTo>
                    <a:pt x="12839" y="4815"/>
                  </a:lnTo>
                  <a:close/>
                  <a:moveTo>
                    <a:pt x="10401" y="2284"/>
                  </a:moveTo>
                  <a:lnTo>
                    <a:pt x="10401" y="4260"/>
                  </a:lnTo>
                  <a:lnTo>
                    <a:pt x="4444" y="4260"/>
                  </a:lnTo>
                  <a:cubicBezTo>
                    <a:pt x="3981" y="4260"/>
                    <a:pt x="3611" y="4630"/>
                    <a:pt x="3611" y="5124"/>
                  </a:cubicBezTo>
                  <a:lnTo>
                    <a:pt x="3611" y="8673"/>
                  </a:lnTo>
                  <a:lnTo>
                    <a:pt x="2870" y="8673"/>
                  </a:lnTo>
                  <a:cubicBezTo>
                    <a:pt x="2853" y="8674"/>
                    <a:pt x="2836" y="8675"/>
                    <a:pt x="2819" y="8675"/>
                  </a:cubicBezTo>
                  <a:cubicBezTo>
                    <a:pt x="2506" y="8675"/>
                    <a:pt x="2284" y="8410"/>
                    <a:pt x="2284" y="8117"/>
                  </a:cubicBezTo>
                  <a:cubicBezTo>
                    <a:pt x="2315" y="7901"/>
                    <a:pt x="2160" y="7793"/>
                    <a:pt x="2006" y="7793"/>
                  </a:cubicBezTo>
                  <a:cubicBezTo>
                    <a:pt x="1852" y="7793"/>
                    <a:pt x="1697" y="7901"/>
                    <a:pt x="1728" y="8117"/>
                  </a:cubicBezTo>
                  <a:lnTo>
                    <a:pt x="1728" y="9537"/>
                  </a:lnTo>
                  <a:lnTo>
                    <a:pt x="864" y="9537"/>
                  </a:lnTo>
                  <a:cubicBezTo>
                    <a:pt x="710" y="9537"/>
                    <a:pt x="586" y="9413"/>
                    <a:pt x="586" y="9259"/>
                  </a:cubicBezTo>
                  <a:lnTo>
                    <a:pt x="586" y="2284"/>
                  </a:lnTo>
                  <a:close/>
                  <a:moveTo>
                    <a:pt x="6728" y="8642"/>
                  </a:moveTo>
                  <a:lnTo>
                    <a:pt x="8487" y="9815"/>
                  </a:lnTo>
                  <a:lnTo>
                    <a:pt x="6728" y="10957"/>
                  </a:lnTo>
                  <a:lnTo>
                    <a:pt x="6728" y="10648"/>
                  </a:lnTo>
                  <a:cubicBezTo>
                    <a:pt x="6728" y="10494"/>
                    <a:pt x="6605" y="10370"/>
                    <a:pt x="6450" y="10370"/>
                  </a:cubicBezTo>
                  <a:lnTo>
                    <a:pt x="2870" y="10370"/>
                  </a:lnTo>
                  <a:cubicBezTo>
                    <a:pt x="2531" y="10370"/>
                    <a:pt x="2284" y="10092"/>
                    <a:pt x="2284" y="9784"/>
                  </a:cubicBezTo>
                  <a:lnTo>
                    <a:pt x="2284" y="9074"/>
                  </a:lnTo>
                  <a:cubicBezTo>
                    <a:pt x="2469" y="9167"/>
                    <a:pt x="2654" y="9228"/>
                    <a:pt x="2870" y="9228"/>
                  </a:cubicBezTo>
                  <a:lnTo>
                    <a:pt x="6450" y="9259"/>
                  </a:lnTo>
                  <a:cubicBezTo>
                    <a:pt x="6605" y="9259"/>
                    <a:pt x="6728" y="9136"/>
                    <a:pt x="6728" y="8981"/>
                  </a:cubicBezTo>
                  <a:lnTo>
                    <a:pt x="6728" y="8642"/>
                  </a:lnTo>
                  <a:close/>
                  <a:moveTo>
                    <a:pt x="864" y="1"/>
                  </a:moveTo>
                  <a:cubicBezTo>
                    <a:pt x="401" y="1"/>
                    <a:pt x="0" y="371"/>
                    <a:pt x="0" y="865"/>
                  </a:cubicBezTo>
                  <a:lnTo>
                    <a:pt x="0" y="9259"/>
                  </a:lnTo>
                  <a:cubicBezTo>
                    <a:pt x="0" y="9722"/>
                    <a:pt x="401" y="10092"/>
                    <a:pt x="864" y="10092"/>
                  </a:cubicBezTo>
                  <a:lnTo>
                    <a:pt x="1759" y="10092"/>
                  </a:lnTo>
                  <a:cubicBezTo>
                    <a:pt x="1883" y="10586"/>
                    <a:pt x="2346" y="10957"/>
                    <a:pt x="2839" y="10957"/>
                  </a:cubicBezTo>
                  <a:lnTo>
                    <a:pt x="3580" y="10957"/>
                  </a:lnTo>
                  <a:lnTo>
                    <a:pt x="3580" y="13672"/>
                  </a:lnTo>
                  <a:cubicBezTo>
                    <a:pt x="3580" y="14166"/>
                    <a:pt x="3981" y="14536"/>
                    <a:pt x="4444" y="14536"/>
                  </a:cubicBezTo>
                  <a:lnTo>
                    <a:pt x="7716" y="14536"/>
                  </a:lnTo>
                  <a:cubicBezTo>
                    <a:pt x="7870" y="14536"/>
                    <a:pt x="7993" y="14413"/>
                    <a:pt x="7993" y="14259"/>
                  </a:cubicBezTo>
                  <a:cubicBezTo>
                    <a:pt x="7993" y="14104"/>
                    <a:pt x="7870" y="13950"/>
                    <a:pt x="7716" y="13950"/>
                  </a:cubicBezTo>
                  <a:lnTo>
                    <a:pt x="4444" y="13950"/>
                  </a:lnTo>
                  <a:cubicBezTo>
                    <a:pt x="4290" y="13950"/>
                    <a:pt x="4166" y="13827"/>
                    <a:pt x="4166" y="13672"/>
                  </a:cubicBezTo>
                  <a:lnTo>
                    <a:pt x="4166" y="10957"/>
                  </a:lnTo>
                  <a:lnTo>
                    <a:pt x="6142" y="10957"/>
                  </a:lnTo>
                  <a:lnTo>
                    <a:pt x="6142" y="11512"/>
                  </a:lnTo>
                  <a:cubicBezTo>
                    <a:pt x="6142" y="11635"/>
                    <a:pt x="6203" y="11728"/>
                    <a:pt x="6296" y="11759"/>
                  </a:cubicBezTo>
                  <a:cubicBezTo>
                    <a:pt x="6342" y="11790"/>
                    <a:pt x="6388" y="11805"/>
                    <a:pt x="6435" y="11805"/>
                  </a:cubicBezTo>
                  <a:cubicBezTo>
                    <a:pt x="6481" y="11805"/>
                    <a:pt x="6527" y="11790"/>
                    <a:pt x="6574" y="11759"/>
                  </a:cubicBezTo>
                  <a:lnTo>
                    <a:pt x="9135" y="10062"/>
                  </a:lnTo>
                  <a:cubicBezTo>
                    <a:pt x="9320" y="9969"/>
                    <a:pt x="9320" y="9722"/>
                    <a:pt x="9135" y="9599"/>
                  </a:cubicBezTo>
                  <a:lnTo>
                    <a:pt x="6574" y="7901"/>
                  </a:lnTo>
                  <a:cubicBezTo>
                    <a:pt x="6523" y="7867"/>
                    <a:pt x="6468" y="7852"/>
                    <a:pt x="6414" y="7852"/>
                  </a:cubicBezTo>
                  <a:cubicBezTo>
                    <a:pt x="6272" y="7852"/>
                    <a:pt x="6142" y="7960"/>
                    <a:pt x="6142" y="8117"/>
                  </a:cubicBezTo>
                  <a:lnTo>
                    <a:pt x="6142" y="8673"/>
                  </a:lnTo>
                  <a:lnTo>
                    <a:pt x="4166" y="8673"/>
                  </a:lnTo>
                  <a:lnTo>
                    <a:pt x="4166" y="6543"/>
                  </a:lnTo>
                  <a:lnTo>
                    <a:pt x="13981" y="6543"/>
                  </a:lnTo>
                  <a:lnTo>
                    <a:pt x="13981" y="13672"/>
                  </a:lnTo>
                  <a:cubicBezTo>
                    <a:pt x="13981" y="13827"/>
                    <a:pt x="13857" y="13981"/>
                    <a:pt x="13703" y="13981"/>
                  </a:cubicBezTo>
                  <a:lnTo>
                    <a:pt x="10246" y="13981"/>
                  </a:lnTo>
                  <a:cubicBezTo>
                    <a:pt x="10092" y="13981"/>
                    <a:pt x="9968" y="14104"/>
                    <a:pt x="9968" y="14259"/>
                  </a:cubicBezTo>
                  <a:cubicBezTo>
                    <a:pt x="9968" y="14413"/>
                    <a:pt x="10092" y="14536"/>
                    <a:pt x="10246" y="14536"/>
                  </a:cubicBezTo>
                  <a:lnTo>
                    <a:pt x="13703" y="14536"/>
                  </a:lnTo>
                  <a:cubicBezTo>
                    <a:pt x="14166" y="14536"/>
                    <a:pt x="14536" y="14166"/>
                    <a:pt x="14536" y="13672"/>
                  </a:cubicBezTo>
                  <a:lnTo>
                    <a:pt x="14536" y="5124"/>
                  </a:lnTo>
                  <a:cubicBezTo>
                    <a:pt x="14536" y="4630"/>
                    <a:pt x="14166" y="4260"/>
                    <a:pt x="13703" y="4260"/>
                  </a:cubicBezTo>
                  <a:lnTo>
                    <a:pt x="10987" y="4260"/>
                  </a:lnTo>
                  <a:lnTo>
                    <a:pt x="10987" y="865"/>
                  </a:lnTo>
                  <a:cubicBezTo>
                    <a:pt x="10987" y="371"/>
                    <a:pt x="10586" y="1"/>
                    <a:pt x="101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1F1E6772-7374-3F7B-0D3B-C3247978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52" y="1327003"/>
            <a:ext cx="64728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Downloading the CSV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it into a pandas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 the integrity of the imported data (e.g., verifying null values, data types). </a:t>
            </a:r>
          </a:p>
        </p:txBody>
      </p:sp>
    </p:spTree>
    <p:extLst>
      <p:ext uri="{BB962C8B-B14F-4D97-AF65-F5344CB8AC3E}">
        <p14:creationId xmlns:p14="http://schemas.microsoft.com/office/powerpoint/2010/main" val="2742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00B0F0"/>
            </a:gs>
            <a:gs pos="100000">
              <a:schemeClr val="accent1">
                <a:lumMod val="30000"/>
                <a:lumOff val="7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62A142-4A33-1BB8-7353-1AC50BD96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82160" y="339509"/>
            <a:ext cx="6196966" cy="72424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Step 2 : Data Preprocessing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06147E-AB08-6308-4154-3E5985210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280" y="650192"/>
            <a:ext cx="725424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is essential to ensure the data's format and structure are ready for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steps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the 'Date' column to datetime format.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 the 'Date' column as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DataFrame's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index.</a:t>
            </a:r>
          </a:p>
        </p:txBody>
      </p:sp>
      <p:pic>
        <p:nvPicPr>
          <p:cNvPr id="4" name="Graphic 3" descr="Large paint brush with solid fill">
            <a:extLst>
              <a:ext uri="{FF2B5EF4-FFF2-40B4-BE49-F238E27FC236}">
                <a16:creationId xmlns:a16="http://schemas.microsoft.com/office/drawing/2014/main" id="{785187AA-4D41-D270-92B9-F0B298896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282961">
            <a:off x="-167390" y="747061"/>
            <a:ext cx="5166110" cy="516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486</Words>
  <Application>Microsoft Office PowerPoint</Application>
  <PresentationFormat>Widescreen</PresentationFormat>
  <Paragraphs>113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Alata</vt:lpstr>
      <vt:lpstr>Arial</vt:lpstr>
      <vt:lpstr>Calibri</vt:lpstr>
      <vt:lpstr>Calibri Light</vt:lpstr>
      <vt:lpstr>Wingdings</vt:lpstr>
      <vt:lpstr>Office Theme</vt:lpstr>
      <vt:lpstr>PowerPoint Presentation</vt:lpstr>
      <vt:lpstr>Table of contents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NAGAR</dc:creator>
  <cp:lastModifiedBy>SATISH NAGAR</cp:lastModifiedBy>
  <cp:revision>2</cp:revision>
  <dcterms:created xsi:type="dcterms:W3CDTF">2024-12-12T09:51:11Z</dcterms:created>
  <dcterms:modified xsi:type="dcterms:W3CDTF">2024-12-12T16:06:46Z</dcterms:modified>
</cp:coreProperties>
</file>