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 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with Visuals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le-Lc2z1Nbm9ggjj682Sbazn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360000"/>
            <a:ext cx="8640000" cy="475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Sales: 1.57M | Quantity: 22K | Profit: 175.26K | Avg Delivery: 4 Days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Segments &amp; Payment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Consumer (48%), Corporate (33%), Home Office (19%)</a:t>
            </a:r>
          </a:p>
          <a:p>
            <a:r>
              <a:t>COD (43%), Online (35%), Cards (22%)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Shipping and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 Class: 0.33M</a:t>
            </a:r>
          </a:p>
          <a:p>
            <a:r>
              <a:t>Top Categories: Office Supplies (0.64M), Technology (0.47M), Furniture (0.45M)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December shows peak performance in both Sales and Profit across years.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Higher sales concentrations seen on East and West coasts.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