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00" d="100"/>
          <a:sy n="100" d="100"/>
        </p:scale>
        <p:origin x="-113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8451-D412-4C64-9A56-E6714C207E9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1274-3343-4957-AE3E-66483ACF4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728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8451-D412-4C64-9A56-E6714C207E9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1274-3343-4957-AE3E-66483ACF4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956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8451-D412-4C64-9A56-E6714C207E9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1274-3343-4957-AE3E-66483ACF4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34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8451-D412-4C64-9A56-E6714C207E9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1274-3343-4957-AE3E-66483ACF4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367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8451-D412-4C64-9A56-E6714C207E9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1274-3343-4957-AE3E-66483ACF4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58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8451-D412-4C64-9A56-E6714C207E9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1274-3343-4957-AE3E-66483ACF4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14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8451-D412-4C64-9A56-E6714C207E9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1274-3343-4957-AE3E-66483ACF4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50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8451-D412-4C64-9A56-E6714C207E9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1274-3343-4957-AE3E-66483ACF4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79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8451-D412-4C64-9A56-E6714C207E9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1274-3343-4957-AE3E-66483ACF4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483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8451-D412-4C64-9A56-E6714C207E9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1274-3343-4957-AE3E-66483ACF4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795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B8451-D412-4C64-9A56-E6714C207E9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A1274-3343-4957-AE3E-66483ACF4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89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9B8451-D412-4C64-9A56-E6714C207E9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A1274-3343-4957-AE3E-66483ACF49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39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lipkart.com/watches?type=digital&amp;rating=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744" y="620688"/>
            <a:ext cx="8352928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z="3600" b="1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HTTP(HYPER TEXT TRANSFER PROTOCOL)</a:t>
            </a:r>
            <a:endParaRPr lang="en-IN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1979712" y="1340768"/>
            <a:ext cx="2304256" cy="8640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>
            <a:off x="4283968" y="1340768"/>
            <a:ext cx="2664296" cy="864096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83968" y="1340768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87624" y="2492896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PROTOCOLS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3779912" y="2492896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REQUEST 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912446" y="2492895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 RESPONSE</a:t>
            </a:r>
            <a:endParaRPr lang="en-IN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691680" y="2862228"/>
            <a:ext cx="0" cy="5667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7624" y="3717032"/>
            <a:ext cx="1300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HTTP,HTTPS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633726" y="3349982"/>
            <a:ext cx="1220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START LINE</a:t>
            </a:r>
            <a:br>
              <a:rPr lang="en-US" dirty="0" smtClean="0"/>
            </a:br>
            <a:r>
              <a:rPr lang="en-US" dirty="0" smtClean="0"/>
              <a:t>HEADERS</a:t>
            </a:r>
            <a:br>
              <a:rPr lang="en-US" dirty="0" smtClean="0"/>
            </a:br>
            <a:r>
              <a:rPr lang="en-US" dirty="0" smtClean="0"/>
              <a:t>BODY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804248" y="3389689"/>
            <a:ext cx="13332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STATUS LINE</a:t>
            </a:r>
            <a:br>
              <a:rPr lang="en-US" dirty="0" smtClean="0"/>
            </a:br>
            <a:r>
              <a:rPr lang="en-US" dirty="0" smtClean="0"/>
              <a:t>HEADERS</a:t>
            </a:r>
            <a:br>
              <a:rPr lang="en-US" dirty="0" smtClean="0"/>
            </a:br>
            <a:r>
              <a:rPr lang="en-US" dirty="0" smtClean="0"/>
              <a:t>BODY</a:t>
            </a:r>
            <a:endParaRPr lang="en-IN" dirty="0"/>
          </a:p>
        </p:txBody>
      </p:sp>
      <p:cxnSp>
        <p:nvCxnSpPr>
          <p:cNvPr id="20" name="Straight Arrow Connector 19"/>
          <p:cNvCxnSpPr>
            <a:endCxn id="17" idx="0"/>
          </p:cNvCxnSpPr>
          <p:nvPr/>
        </p:nvCxnSpPr>
        <p:spPr>
          <a:xfrm>
            <a:off x="4244117" y="3068960"/>
            <a:ext cx="1" cy="2810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308304" y="3139226"/>
            <a:ext cx="0" cy="2897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403648" y="4941168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WEB RESOURCE: A DATA CAN BE OBTAINED VIA INTERNET</a:t>
            </a:r>
          </a:p>
          <a:p>
            <a:r>
              <a:rPr lang="en-US" dirty="0" smtClean="0"/>
              <a:t>HTML.CSS,JSON,IMAGE,VIDEO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28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 txBox="1">
            <a:spLocks noGrp="1"/>
          </p:cNvSpPr>
          <p:nvPr>
            <p:ph idx="1"/>
          </p:nvPr>
        </p:nvSpPr>
        <p:spPr>
          <a:xfrm>
            <a:off x="107504" y="1556792"/>
            <a:ext cx="8702075" cy="442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TO ACCESS THE WEB RESOURCE-USING URL</a:t>
            </a:r>
          </a:p>
          <a:p>
            <a:r>
              <a:rPr lang="en-US" dirty="0" smtClean="0"/>
              <a:t>URL-UNIFORM/UNIVERSAL RESOURCE LOCATOR</a:t>
            </a:r>
          </a:p>
          <a:p>
            <a:r>
              <a:rPr lang="en-US" dirty="0" smtClean="0"/>
              <a:t>SYN:PROTOCOL://DOMAINNAME/PATH?QUERYPARAMETERS</a:t>
            </a:r>
          </a:p>
          <a:p>
            <a:r>
              <a:rPr lang="en-US" dirty="0" smtClean="0"/>
              <a:t>EG:</a:t>
            </a:r>
            <a:br>
              <a:rPr lang="en-US" dirty="0" smtClean="0"/>
            </a:br>
            <a:r>
              <a:rPr lang="en-US" dirty="0" smtClean="0">
                <a:hlinkClick r:id="rId2"/>
              </a:rPr>
              <a:t>http://www.flipkart.com/watches?type=digital&amp;rating=4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protocol-set of rules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87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HTTP REQUEST:MESSAGE SENT TO SERVER BY CLIENT</a:t>
            </a:r>
          </a:p>
          <a:p>
            <a:r>
              <a:rPr lang="en-US" dirty="0" smtClean="0"/>
              <a:t>START LINE</a:t>
            </a:r>
          </a:p>
          <a:p>
            <a:r>
              <a:rPr lang="en-US" dirty="0" smtClean="0"/>
              <a:t>-URL</a:t>
            </a:r>
          </a:p>
          <a:p>
            <a:r>
              <a:rPr lang="en-US" dirty="0" smtClean="0"/>
              <a:t>-HTTP METHOD-&gt;GET POST PUT DELETE</a:t>
            </a:r>
          </a:p>
          <a:p>
            <a:r>
              <a:rPr lang="en-US" dirty="0" smtClean="0"/>
              <a:t>-HTTP VERSION-&gt;HTTP/3</a:t>
            </a:r>
          </a:p>
          <a:p>
            <a:r>
              <a:rPr lang="en-US" dirty="0" smtClean="0"/>
              <a:t>HEADER-ADDITIONAL INFO</a:t>
            </a:r>
          </a:p>
          <a:p>
            <a:r>
              <a:rPr lang="en-US" dirty="0" smtClean="0"/>
              <a:t>BODY-&gt;FORM DETAILS FILLED BY THE USER</a:t>
            </a:r>
            <a:endParaRPr lang="en-IN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115616" y="299695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15616" y="3645024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088232" y="330175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4324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HTTP RESPONSE:</a:t>
            </a:r>
          </a:p>
          <a:p>
            <a:r>
              <a:rPr lang="en-US" dirty="0" smtClean="0"/>
              <a:t>STATUS LINE</a:t>
            </a:r>
          </a:p>
          <a:p>
            <a:r>
              <a:rPr lang="en-US" dirty="0" smtClean="0"/>
              <a:t>-HTTP VERSION</a:t>
            </a:r>
          </a:p>
          <a:p>
            <a:r>
              <a:rPr lang="en-US" dirty="0" smtClean="0"/>
              <a:t>-STATUS CODE</a:t>
            </a:r>
          </a:p>
          <a:p>
            <a:r>
              <a:rPr lang="en-US" dirty="0" smtClean="0"/>
              <a:t>-&gt;1XX-INFO,2XX-SUCESS,3XX-REDIRECTION,4XX-CLIENT ERROR,5XX-SERVER ERROR</a:t>
            </a:r>
          </a:p>
          <a:p>
            <a:r>
              <a:rPr lang="en-US" dirty="0" smtClean="0"/>
              <a:t>Eg:200-SUCCESS,201-CREATED ,402-ERROR</a:t>
            </a:r>
          </a:p>
          <a:p>
            <a:r>
              <a:rPr lang="en-US" dirty="0" smtClean="0"/>
              <a:t>-STATUS TEXT</a:t>
            </a:r>
          </a:p>
          <a:p>
            <a:r>
              <a:rPr lang="en-US" dirty="0" smtClean="0"/>
              <a:t>HEADERS</a:t>
            </a:r>
          </a:p>
          <a:p>
            <a:r>
              <a:rPr lang="en-US" dirty="0" smtClean="0"/>
              <a:t>BODY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85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MIDDELWARE:HELPER FUNCTION</a:t>
            </a:r>
            <a:br>
              <a:rPr lang="en-US" dirty="0" smtClean="0"/>
            </a:br>
            <a:r>
              <a:rPr lang="en-US" dirty="0" smtClean="0"/>
              <a:t>REQUEST&lt;----MIDDLEWARE-------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/>
              <a:t>RESPONSE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1684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100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5</cp:revision>
  <dcterms:created xsi:type="dcterms:W3CDTF">2025-06-27T13:06:54Z</dcterms:created>
  <dcterms:modified xsi:type="dcterms:W3CDTF">2025-06-27T14:12:26Z</dcterms:modified>
</cp:coreProperties>
</file>