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kumar" userId="2ffc6483442a3bd4" providerId="LiveId" clId="{7E7E29C7-1543-FE4E-BFC1-EB54A27E00BF}"/>
    <pc:docChg chg="modSld">
      <pc:chgData name="satish kumar" userId="2ffc6483442a3bd4" providerId="LiveId" clId="{7E7E29C7-1543-FE4E-BFC1-EB54A27E00BF}" dt="2021-09-08T17:36:31.425" v="1" actId="113"/>
      <pc:docMkLst>
        <pc:docMk/>
      </pc:docMkLst>
      <pc:sldChg chg="modSp">
        <pc:chgData name="satish kumar" userId="2ffc6483442a3bd4" providerId="LiveId" clId="{7E7E29C7-1543-FE4E-BFC1-EB54A27E00BF}" dt="2021-09-08T17:36:31.425" v="1" actId="113"/>
        <pc:sldMkLst>
          <pc:docMk/>
          <pc:sldMk cId="3983284408" sldId="256"/>
        </pc:sldMkLst>
        <pc:spChg chg="mod">
          <ac:chgData name="satish kumar" userId="2ffc6483442a3bd4" providerId="LiveId" clId="{7E7E29C7-1543-FE4E-BFC1-EB54A27E00BF}" dt="2021-09-08T17:36:31.425" v="1" actId="113"/>
          <ac:spMkLst>
            <pc:docMk/>
            <pc:sldMk cId="3983284408" sldId="256"/>
            <ac:spMk id="2" creationId="{525281EE-BD19-0F4C-8635-C11DA5873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81EE-BD19-0F4C-8635-C11DA5873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7278F-CF76-6942-AB4B-C9C0DD530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4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kumar</dc:creator>
  <cp:lastModifiedBy>satish kumar</cp:lastModifiedBy>
  <cp:revision>1</cp:revision>
  <dcterms:created xsi:type="dcterms:W3CDTF">2021-09-08T17:36:19Z</dcterms:created>
  <dcterms:modified xsi:type="dcterms:W3CDTF">2021-09-08T17:36:38Z</dcterms:modified>
</cp:coreProperties>
</file>