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A6933-CB21-82DE-C933-C8AD83193C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CC30B1-9139-9F40-0D6C-73EAB4C87D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5217AF-35BE-9274-274D-619F81ACA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98B0C-3DE9-4AAF-B5E6-FA7ACF61E4AF}" type="datetimeFigureOut">
              <a:rPr lang="en-IN" smtClean="0"/>
              <a:t>15-11-2024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535039-B98F-8091-BCE3-572C910E1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D230A7-4D25-9529-2601-22DED83CD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1391F-B8F5-4B55-B5EE-A12F1B7B67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4600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151E3-8A05-0AF7-5FBB-0598839FE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7D650A-9316-3756-E6A4-7F8A12A8C9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BE16B6-C852-A335-7C35-E0C14DF03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98B0C-3DE9-4AAF-B5E6-FA7ACF61E4AF}" type="datetimeFigureOut">
              <a:rPr lang="en-IN" smtClean="0"/>
              <a:t>15-11-2024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A9D0DE-ACA8-3FDA-BE03-ED3CB9D53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82ED3-270A-B048-8986-6FA0069D3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1391F-B8F5-4B55-B5EE-A12F1B7B67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2298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307B0A-F465-F468-6E28-257E974250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DD2DF3-9049-E821-FFFA-78B53F2C70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05858A-DD93-93E2-B05A-D5D7C7DC1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98B0C-3DE9-4AAF-B5E6-FA7ACF61E4AF}" type="datetimeFigureOut">
              <a:rPr lang="en-IN" smtClean="0"/>
              <a:t>15-11-2024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A69395-89F2-1703-4142-0807E6A56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DFFDD3-B443-7B71-7789-8DDA5F344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1391F-B8F5-4B55-B5EE-A12F1B7B67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4398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88096-1177-BFAE-1200-1F1420E59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E7200-57FB-591B-29CC-D00C77BFBE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8806F7-5586-7BD5-B2C1-D0D85E500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98B0C-3DE9-4AAF-B5E6-FA7ACF61E4AF}" type="datetimeFigureOut">
              <a:rPr lang="en-IN" smtClean="0"/>
              <a:t>15-11-2024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67DFC1-1CD9-7001-0135-FDF376789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C7ED83-FA86-3822-CF4A-3150C81F6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1391F-B8F5-4B55-B5EE-A12F1B7B67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1447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34804-EE99-1728-2FC6-2BF0C35B1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687A96-553E-4C64-D99E-5509EEAB63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C40353-FEA7-A1E2-443A-0E1642F0D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98B0C-3DE9-4AAF-B5E6-FA7ACF61E4AF}" type="datetimeFigureOut">
              <a:rPr lang="en-IN" smtClean="0"/>
              <a:t>15-11-2024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F9134F-CB64-F531-41D5-B82048540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55C9A-E0EB-6942-DFC7-B360801A7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1391F-B8F5-4B55-B5EE-A12F1B7B67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41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298F6-C4A8-776E-9177-58D4FEDAD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B758A-ABAB-189B-60A2-C46431599A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034DC3-1DB2-3006-046D-6934C16B85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66E43E-6062-131C-DBFF-E342F9B85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98B0C-3DE9-4AAF-B5E6-FA7ACF61E4AF}" type="datetimeFigureOut">
              <a:rPr lang="en-IN" smtClean="0"/>
              <a:t>15-11-2024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FAD3D5-FCB1-5C4D-6FF8-D84BDA5A0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48F3AE-C5BB-9465-C955-8924C8488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1391F-B8F5-4B55-B5EE-A12F1B7B67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1105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F6948-DB5C-480A-1086-45411032C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1FF141-1991-A6A2-AA39-0C7A39C436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ACB386-C6F9-BAB9-B486-020B88BC45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9F43F2-D089-4904-9DA0-7C3673FFA8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127F60-5FEA-2CCB-2D54-C497FFB915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B163BA-2A7F-CA22-53F9-B306D7FD5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98B0C-3DE9-4AAF-B5E6-FA7ACF61E4AF}" type="datetimeFigureOut">
              <a:rPr lang="en-IN" smtClean="0"/>
              <a:t>15-11-2024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1142E9-7B38-355F-6F07-0503B83AC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211326-3FBC-45F9-FAAD-C78569D24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1391F-B8F5-4B55-B5EE-A12F1B7B67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6006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356BE-0A16-E52C-CC32-7D22757B5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567B04-6504-B216-8BED-B46098312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98B0C-3DE9-4AAF-B5E6-FA7ACF61E4AF}" type="datetimeFigureOut">
              <a:rPr lang="en-IN" smtClean="0"/>
              <a:t>15-11-2024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7F954A-4ABB-3BDE-84DE-EE55BDF14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613440-981D-AA42-6842-4B12CA0DC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1391F-B8F5-4B55-B5EE-A12F1B7B67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9933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D76A89-9B47-B2DD-FA1E-767D22988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98B0C-3DE9-4AAF-B5E6-FA7ACF61E4AF}" type="datetimeFigureOut">
              <a:rPr lang="en-IN" smtClean="0"/>
              <a:t>15-11-2024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23B8E6-DEB4-A6EB-46D2-3F573AEFB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BB30A1-62DB-4422-B10B-416863EA0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1391F-B8F5-4B55-B5EE-A12F1B7B67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7069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5908C-D104-2F23-718F-A05F41A4D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A796D-40FF-C0F2-A494-EB3896E1C7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0DA207-3524-A616-C25C-325B3BED93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0D5D24-F34B-36EC-0E61-99A1BB56F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98B0C-3DE9-4AAF-B5E6-FA7ACF61E4AF}" type="datetimeFigureOut">
              <a:rPr lang="en-IN" smtClean="0"/>
              <a:t>15-11-2024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00A7CE-DE91-B445-F73E-55C5B5947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12C359-74B8-C1EA-87CA-751E7752F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1391F-B8F5-4B55-B5EE-A12F1B7B67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2980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7D23E-D7E5-461D-85B2-0462BE192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DEA871-1A53-B3B4-76A2-7B19075DD2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F32438-9A51-D34B-1362-4D0D0D9D68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A6C3E0-EDFB-90D9-A8AC-849D49517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98B0C-3DE9-4AAF-B5E6-FA7ACF61E4AF}" type="datetimeFigureOut">
              <a:rPr lang="en-IN" smtClean="0"/>
              <a:t>15-11-2024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0F9F62-73A0-78CC-E274-07F7E2ECD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55D0F0-9F81-4CD3-EEC7-1465FBD41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1391F-B8F5-4B55-B5EE-A12F1B7B67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3794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DECF7F-F006-9A21-E006-20378046D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068670-B751-2045-FCAC-BA7E266803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AFDAF-1F95-C79E-9211-20DCCE538A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E398B0C-3DE9-4AAF-B5E6-FA7ACF61E4AF}" type="datetimeFigureOut">
              <a:rPr lang="en-IN" smtClean="0"/>
              <a:t>15-11-2024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BADF57-BCC3-57C5-EAB2-6D17CB8CC8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BAD61F-E307-0FDD-5E56-2E75A8D3B8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371391F-B8F5-4B55-B5EE-A12F1B7B67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4771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552925B-A124-B512-73F3-52E164230C7C}"/>
              </a:ext>
            </a:extLst>
          </p:cNvPr>
          <p:cNvSpPr/>
          <p:nvPr/>
        </p:nvSpPr>
        <p:spPr>
          <a:xfrm>
            <a:off x="160774" y="91440"/>
            <a:ext cx="2260879" cy="6675120"/>
          </a:xfrm>
          <a:prstGeom prst="roundRect">
            <a:avLst>
              <a:gd name="adj" fmla="val 5747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F8DC98C-2D38-5D52-2E58-547DE3CDD5C4}"/>
              </a:ext>
            </a:extLst>
          </p:cNvPr>
          <p:cNvGrpSpPr/>
          <p:nvPr/>
        </p:nvGrpSpPr>
        <p:grpSpPr>
          <a:xfrm>
            <a:off x="277399" y="1228339"/>
            <a:ext cx="2007862" cy="2342506"/>
            <a:chOff x="287282" y="246321"/>
            <a:chExt cx="2007862" cy="2342506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296EFB49-7DDF-67E1-BF5F-2BC2D2928824}"/>
                </a:ext>
              </a:extLst>
            </p:cNvPr>
            <p:cNvSpPr/>
            <p:nvPr/>
          </p:nvSpPr>
          <p:spPr>
            <a:xfrm>
              <a:off x="287282" y="246321"/>
              <a:ext cx="2007862" cy="2342506"/>
            </a:xfrm>
            <a:prstGeom prst="roundRect">
              <a:avLst>
                <a:gd name="adj" fmla="val 9764"/>
              </a:avLst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BF835BBA-F6F8-190C-D0C5-8CF15F08A78D}"/>
                </a:ext>
              </a:extLst>
            </p:cNvPr>
            <p:cNvSpPr/>
            <p:nvPr/>
          </p:nvSpPr>
          <p:spPr>
            <a:xfrm>
              <a:off x="358307" y="329184"/>
              <a:ext cx="1865812" cy="2176780"/>
            </a:xfrm>
            <a:prstGeom prst="roundRect">
              <a:avLst>
                <a:gd name="adj" fmla="val 9764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6835BA2F-A4B1-1A9F-3C8B-052C97892194}"/>
                </a:ext>
              </a:extLst>
            </p:cNvPr>
            <p:cNvSpPr/>
            <p:nvPr/>
          </p:nvSpPr>
          <p:spPr>
            <a:xfrm>
              <a:off x="430153" y="413004"/>
              <a:ext cx="1722120" cy="2009140"/>
            </a:xfrm>
            <a:prstGeom prst="roundRect">
              <a:avLst>
                <a:gd name="adj" fmla="val 976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107D4BF-3F49-F1CF-CFEC-449A87DA0EFD}"/>
              </a:ext>
            </a:extLst>
          </p:cNvPr>
          <p:cNvSpPr/>
          <p:nvPr/>
        </p:nvSpPr>
        <p:spPr>
          <a:xfrm>
            <a:off x="287281" y="3716583"/>
            <a:ext cx="2007861" cy="438404"/>
          </a:xfrm>
          <a:prstGeom prst="roundRect">
            <a:avLst>
              <a:gd name="adj" fmla="val 10373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34D1DCA-4668-6A27-B0C4-7A0E253FFC36}"/>
              </a:ext>
            </a:extLst>
          </p:cNvPr>
          <p:cNvSpPr/>
          <p:nvPr/>
        </p:nvSpPr>
        <p:spPr>
          <a:xfrm>
            <a:off x="2548159" y="121923"/>
            <a:ext cx="2260879" cy="1688589"/>
          </a:xfrm>
          <a:prstGeom prst="roundRect">
            <a:avLst>
              <a:gd name="adj" fmla="val 10373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2A60AFED-20E8-ACA6-D1CA-4386B7236D00}"/>
              </a:ext>
            </a:extLst>
          </p:cNvPr>
          <p:cNvSpPr/>
          <p:nvPr/>
        </p:nvSpPr>
        <p:spPr>
          <a:xfrm>
            <a:off x="287281" y="4300725"/>
            <a:ext cx="2007861" cy="2320097"/>
          </a:xfrm>
          <a:prstGeom prst="roundRect">
            <a:avLst>
              <a:gd name="adj" fmla="val 6730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8F99CBF-51EE-60F7-EDB5-2666DC2846F6}"/>
              </a:ext>
            </a:extLst>
          </p:cNvPr>
          <p:cNvSpPr/>
          <p:nvPr/>
        </p:nvSpPr>
        <p:spPr>
          <a:xfrm>
            <a:off x="2548159" y="4300726"/>
            <a:ext cx="4654847" cy="2435351"/>
          </a:xfrm>
          <a:prstGeom prst="roundRect">
            <a:avLst>
              <a:gd name="adj" fmla="val 3949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4BEC204-7C20-208C-DFB8-48983FC17DFB}"/>
              </a:ext>
            </a:extLst>
          </p:cNvPr>
          <p:cNvSpPr/>
          <p:nvPr/>
        </p:nvSpPr>
        <p:spPr>
          <a:xfrm>
            <a:off x="7364550" y="4300726"/>
            <a:ext cx="4654847" cy="2435351"/>
          </a:xfrm>
          <a:prstGeom prst="roundRect">
            <a:avLst>
              <a:gd name="adj" fmla="val 3949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9" name="Graphic 18" descr="Heart with pulse with solid fill">
            <a:extLst>
              <a:ext uri="{FF2B5EF4-FFF2-40B4-BE49-F238E27FC236}">
                <a16:creationId xmlns:a16="http://schemas.microsoft.com/office/drawing/2014/main" id="{98F19F31-FEC8-984C-BB36-EBBCED1E15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41465" y="130495"/>
            <a:ext cx="622992" cy="622992"/>
          </a:xfrm>
          <a:prstGeom prst="rect">
            <a:avLst/>
          </a:prstGeom>
        </p:spPr>
      </p:pic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873E5AA-C8D6-C1B3-8240-89DCB7FE7303}"/>
              </a:ext>
            </a:extLst>
          </p:cNvPr>
          <p:cNvSpPr/>
          <p:nvPr/>
        </p:nvSpPr>
        <p:spPr>
          <a:xfrm>
            <a:off x="4965560" y="121923"/>
            <a:ext cx="2260879" cy="1688589"/>
          </a:xfrm>
          <a:prstGeom prst="roundRect">
            <a:avLst>
              <a:gd name="adj" fmla="val 10373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9E83A4A2-4556-4BBD-AF74-2F469C9E1A37}"/>
              </a:ext>
            </a:extLst>
          </p:cNvPr>
          <p:cNvSpPr/>
          <p:nvPr/>
        </p:nvSpPr>
        <p:spPr>
          <a:xfrm>
            <a:off x="7382961" y="121923"/>
            <a:ext cx="2260879" cy="1688589"/>
          </a:xfrm>
          <a:prstGeom prst="roundRect">
            <a:avLst>
              <a:gd name="adj" fmla="val 10373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D32938B-86AF-716D-04DA-72C1C4BE9C65}"/>
              </a:ext>
            </a:extLst>
          </p:cNvPr>
          <p:cNvSpPr/>
          <p:nvPr/>
        </p:nvSpPr>
        <p:spPr>
          <a:xfrm>
            <a:off x="9800362" y="121923"/>
            <a:ext cx="2260879" cy="1688589"/>
          </a:xfrm>
          <a:prstGeom prst="roundRect">
            <a:avLst>
              <a:gd name="adj" fmla="val 10373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6" name="Graphic 25" descr="Alarm clock with solid fill">
            <a:extLst>
              <a:ext uri="{FF2B5EF4-FFF2-40B4-BE49-F238E27FC236}">
                <a16:creationId xmlns:a16="http://schemas.microsoft.com/office/drawing/2014/main" id="{748D3BB2-8AAC-E3CD-2A0A-B8D3CA5B05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68114" y="106679"/>
            <a:ext cx="624840" cy="624840"/>
          </a:xfrm>
          <a:prstGeom prst="rect">
            <a:avLst/>
          </a:prstGeom>
        </p:spPr>
      </p:pic>
      <p:pic>
        <p:nvPicPr>
          <p:cNvPr id="28" name="Graphic 27" descr="Flip calendar with solid fill">
            <a:extLst>
              <a:ext uri="{FF2B5EF4-FFF2-40B4-BE49-F238E27FC236}">
                <a16:creationId xmlns:a16="http://schemas.microsoft.com/office/drawing/2014/main" id="{D9360D7C-DFA1-0125-B928-404F450FAD1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200980" y="79558"/>
            <a:ext cx="624840" cy="624840"/>
          </a:xfrm>
          <a:prstGeom prst="rect">
            <a:avLst/>
          </a:prstGeom>
        </p:spPr>
      </p:pic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86BFA4A3-0628-02E7-DB6F-6988236B1EFA}"/>
              </a:ext>
            </a:extLst>
          </p:cNvPr>
          <p:cNvSpPr/>
          <p:nvPr/>
        </p:nvSpPr>
        <p:spPr>
          <a:xfrm>
            <a:off x="2565678" y="1976626"/>
            <a:ext cx="9465548" cy="2139697"/>
          </a:xfrm>
          <a:prstGeom prst="roundRect">
            <a:avLst>
              <a:gd name="adj" fmla="val 3949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3" name="Graphic 32" descr="Body builder with solid fill">
            <a:extLst>
              <a:ext uri="{FF2B5EF4-FFF2-40B4-BE49-F238E27FC236}">
                <a16:creationId xmlns:a16="http://schemas.microsoft.com/office/drawing/2014/main" id="{7106DDE3-1815-4092-1AF8-A277FC969B2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675594" y="130495"/>
            <a:ext cx="522967" cy="522967"/>
          </a:xfrm>
          <a:prstGeom prst="rect">
            <a:avLst/>
          </a:prstGeom>
        </p:spPr>
      </p:pic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CFF87009-3488-3288-3F3B-7A13D4D4D185}"/>
              </a:ext>
            </a:extLst>
          </p:cNvPr>
          <p:cNvSpPr/>
          <p:nvPr/>
        </p:nvSpPr>
        <p:spPr>
          <a:xfrm>
            <a:off x="286543" y="196873"/>
            <a:ext cx="2007861" cy="931448"/>
          </a:xfrm>
          <a:prstGeom prst="roundRect">
            <a:avLst>
              <a:gd name="adj" fmla="val 6730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9" name="Graphic 38" descr="Run with solid fill">
            <a:extLst>
              <a:ext uri="{FF2B5EF4-FFF2-40B4-BE49-F238E27FC236}">
                <a16:creationId xmlns:a16="http://schemas.microsoft.com/office/drawing/2014/main" id="{C9291D48-8ED6-5F6C-6F88-A75E2425276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39280" y="280461"/>
            <a:ext cx="748577" cy="748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110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Satish Dhawale</dc:creator>
  <cp:lastModifiedBy>Satish Dhawale</cp:lastModifiedBy>
  <cp:revision>2</cp:revision>
  <dcterms:created xsi:type="dcterms:W3CDTF">2024-11-12T09:33:03Z</dcterms:created>
  <dcterms:modified xsi:type="dcterms:W3CDTF">2024-11-15T13:39:59Z</dcterms:modified>
</cp:coreProperties>
</file>