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9" r:id="rId4"/>
    <p:sldId id="279" r:id="rId5"/>
    <p:sldId id="274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7"/>
    <p:restoredTop sz="94667"/>
  </p:normalViewPr>
  <p:slideViewPr>
    <p:cSldViewPr snapToGrid="0" snapToObjects="1">
      <p:cViewPr varScale="1">
        <p:scale>
          <a:sx n="81" d="100"/>
          <a:sy n="81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A0DB-EACA-2C4A-9A80-168A14D0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595CA-080E-3247-A95B-717ABA60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0E8E-E44B-3046-8755-AA6F5405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4210-C48F-A242-B0D2-99014CA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EEB4-9DE1-2A45-BF91-AD09F98C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3E4F-99C5-6A40-86E9-114E805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1D514-CD16-354F-B0E0-92E778972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B296-DF14-404E-A00F-860A66A3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2787-6D0F-514E-AA8B-783C30E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43C8-F772-984C-AFCC-1B0B6BDE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08AC-0A8E-C14C-BEE0-705884FAC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B4B53-D2FB-CD48-8C13-12432C4B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4707-2FCB-024F-9E12-B4DD7E75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38618-0243-8E4C-84AA-C526B48E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1CAD-577E-AF4A-B63C-7B523EB9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FE13-5D9D-044C-88F3-42CF7E7D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66F1-0F05-B448-B609-66A5E31A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291E-AFD4-ED49-9F93-C50C13B6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55FF-1571-FE48-A746-050622E4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CE93-A516-FB4E-ACCE-6C46A17C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701B-0CA3-2D40-A0E4-080CE332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27905-2B9D-8149-BEA1-FD59F8D6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DB9C9-EA74-7F4D-A2E0-ECE7EBDD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5997-0E33-B948-8B72-94A212D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8E23-2B75-294B-9C40-96AFF838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3CEE-195B-0E43-A780-FF4D33B5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DAC8-0C87-AC45-A2EE-1132086A3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B9C20-1C86-ED4E-A7BC-63B0C68C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2750E-790A-DB4C-92A3-3406C492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D3838-0FAD-0646-A7F3-16C816A2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99069-CFCA-084D-ADE7-7A1D555F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9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8BFB-4092-F949-A095-1CB5CDF9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53153-5205-9A47-9EA8-622191DD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E67D-92D3-044E-B412-A19A9B4C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60F56-BE6A-A047-A87A-13556C985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CCF07-4F3A-2241-9007-BCA0EF249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B828A-57C1-BE44-A263-72735ED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C5113-5884-5442-8F9B-CCF36614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44797-4F6A-704F-8BE5-E49651A0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338F-6FCB-F24E-9B77-850C1582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707FE-8A66-A444-B084-78BE56B8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4AC2A-513B-A14E-8B57-F2285682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9BBF9-FA2F-D447-ADB6-97B2DADE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7572E-DBE0-5A48-884F-5E253D7E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513AD-A167-F54F-B12F-DEC1A700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570B-F76B-1D49-8C9E-9C65DDFD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8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B298-9EC0-1840-A473-E27C7F97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533F-9CFF-8142-BD1C-B762B61C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0E0D9-43F4-7843-8B49-670D1B1E4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F2C63-19D3-134F-A867-3ADF9547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D41F-10E5-1F4D-A17F-F59D51B1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342A2-791B-1040-83AA-C31C7B5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3031-10FA-0C46-BCE3-8183B3A7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1EACC-B239-2A4E-8684-C1B85AB95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EBA74-E84C-654B-9FC2-1B90F068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3A4CC-CDDC-D54D-BE82-DFFAE72C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6F7E5-09A4-714A-9D44-185B010C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5BC90-6D71-F04C-A0E4-C3D256A1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0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7DCE2-261A-3B4E-B6D9-F4CFB3E1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C916-B2FA-E849-9424-7ACE2B3C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A07F-F8B8-6E47-9171-4F22E95FF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40B1-A481-874E-B777-04C2D44B5A5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8DB8-55EF-564C-B7E2-252B188DA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5CB4-FB20-D247-83EE-6AF143F1F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D778-7B8B-0642-BF3F-0BE8BBA5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ics.uci.edu/ml/datasets/forest+fi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B63A-2F8C-9347-98F4-F499103B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sz="10700" b="1" dirty="0"/>
              <a:t>Forest Fires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70679-F270-344E-8E28-F7BD54E2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5962"/>
            <a:ext cx="9844726" cy="223315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			</a:t>
            </a:r>
            <a:r>
              <a:rPr lang="en-US" sz="4500" dirty="0"/>
              <a:t>		By </a:t>
            </a:r>
          </a:p>
          <a:p>
            <a:pPr algn="l"/>
            <a:r>
              <a:rPr lang="en-US" sz="4500" dirty="0"/>
              <a:t>					Satish Gollu</a:t>
            </a:r>
          </a:p>
          <a:p>
            <a:pPr algn="l"/>
            <a:r>
              <a:rPr lang="en-US" sz="4500" dirty="0"/>
              <a:t>					Sri Surya Sameer Vaddhiparthy</a:t>
            </a:r>
          </a:p>
          <a:p>
            <a:pPr algn="l"/>
            <a:r>
              <a:rPr lang="en-US" sz="4500" dirty="0"/>
              <a:t>					Naveen Kumar </a:t>
            </a:r>
            <a:r>
              <a:rPr lang="en-US" sz="4500" dirty="0" err="1"/>
              <a:t>Paka</a:t>
            </a:r>
            <a:endParaRPr lang="en-US" sz="4500" dirty="0"/>
          </a:p>
          <a:p>
            <a:pPr algn="l"/>
            <a:r>
              <a:rPr lang="en-US" sz="4500"/>
              <a:t>	         </a:t>
            </a:r>
            <a:r>
              <a:rPr lang="en-US" sz="4000" i="1"/>
              <a:t>Under </a:t>
            </a:r>
            <a:r>
              <a:rPr lang="en-US" sz="4000" i="1" dirty="0"/>
              <a:t>the guidance of </a:t>
            </a:r>
            <a:r>
              <a:rPr lang="en-US" sz="4500" dirty="0"/>
              <a:t>Dr. Alvis C Fong</a:t>
            </a:r>
          </a:p>
        </p:txBody>
      </p:sp>
    </p:spTree>
    <p:extLst>
      <p:ext uri="{BB962C8B-B14F-4D97-AF65-F5344CB8AC3E}">
        <p14:creationId xmlns:p14="http://schemas.microsoft.com/office/powerpoint/2010/main" val="43881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55EE-A53E-7340-80D8-03FFBC7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3A5-2FD5-E94E-806F-F6D5FDFE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8380" cy="4351338"/>
          </a:xfrm>
        </p:spPr>
        <p:txBody>
          <a:bodyPr/>
          <a:lstStyle/>
          <a:p>
            <a:r>
              <a:rPr lang="en-US" sz="2000" b="1" dirty="0"/>
              <a:t>Issue: </a:t>
            </a:r>
            <a:r>
              <a:rPr lang="en-US" sz="2000" dirty="0"/>
              <a:t>Over the years, the number of forest fires around the world are on the rise with increasing use of technology and ease of human life, we are losing a lot of forest cover which are the lungs of our planet, loss of habitat for many species</a:t>
            </a:r>
          </a:p>
          <a:p>
            <a:r>
              <a:rPr lang="en-US" sz="2000" b="1" dirty="0"/>
              <a:t>Current Approach:  </a:t>
            </a:r>
            <a:r>
              <a:rPr lang="en-US" sz="2000" dirty="0"/>
              <a:t>Analyze the data on forest fires to predict the Area of forest that can potentially be affected given environmental conditions like humidity, temperature etc.</a:t>
            </a:r>
          </a:p>
          <a:p>
            <a:r>
              <a:rPr lang="en-US" sz="2000" b="1" dirty="0"/>
              <a:t>Hypothesis: </a:t>
            </a:r>
            <a:r>
              <a:rPr lang="en-US" sz="2000" dirty="0"/>
              <a:t>Scientists told that regression task on this dataset is hard and R^2 is less than 20%</a:t>
            </a:r>
          </a:p>
          <a:p>
            <a:r>
              <a:rPr lang="en-US" sz="2000" b="1" dirty="0"/>
              <a:t>Dataset  source: </a:t>
            </a:r>
            <a:r>
              <a:rPr lang="en-US" sz="2000" b="1" dirty="0">
                <a:hlinkClick r:id="rId2"/>
              </a:rPr>
              <a:t>https://archive.ics.uci.edu/ml/datasets/forest+fires</a:t>
            </a:r>
            <a:endParaRPr lang="en-US" dirty="0"/>
          </a:p>
        </p:txBody>
      </p:sp>
      <p:pic>
        <p:nvPicPr>
          <p:cNvPr id="1028" name="Picture 4" descr="Wildfire Destruction — A Random Forest Classification of Forest Fires | by  Sky B.T. Williams | Towards Data Science">
            <a:extLst>
              <a:ext uri="{FF2B5EF4-FFF2-40B4-BE49-F238E27FC236}">
                <a16:creationId xmlns:a16="http://schemas.microsoft.com/office/drawing/2014/main" id="{7DF5769E-A0C4-4FBD-BE58-CF4D0BD8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00" y="1852807"/>
            <a:ext cx="4082920" cy="27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72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55EE-A53E-7340-80D8-03FFBC7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3A5-2FD5-E94E-806F-F6D5FDFE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8473"/>
            <a:ext cx="6318380" cy="32284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7DC48-D6A9-984A-89AC-D1BFD114D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89879"/>
              </p:ext>
            </p:extLst>
          </p:nvPr>
        </p:nvGraphicFramePr>
        <p:xfrm>
          <a:off x="954781" y="1911326"/>
          <a:ext cx="6201799" cy="4363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0680">
                  <a:extLst>
                    <a:ext uri="{9D8B030D-6E8A-4147-A177-3AD203B41FA5}">
                      <a16:colId xmlns:a16="http://schemas.microsoft.com/office/drawing/2014/main" val="4229279474"/>
                    </a:ext>
                  </a:extLst>
                </a:gridCol>
                <a:gridCol w="2161512">
                  <a:extLst>
                    <a:ext uri="{9D8B030D-6E8A-4147-A177-3AD203B41FA5}">
                      <a16:colId xmlns:a16="http://schemas.microsoft.com/office/drawing/2014/main" val="2042358594"/>
                    </a:ext>
                  </a:extLst>
                </a:gridCol>
                <a:gridCol w="1620023">
                  <a:extLst>
                    <a:ext uri="{9D8B030D-6E8A-4147-A177-3AD203B41FA5}">
                      <a16:colId xmlns:a16="http://schemas.microsoft.com/office/drawing/2014/main" val="271071427"/>
                    </a:ext>
                  </a:extLst>
                </a:gridCol>
                <a:gridCol w="539584">
                  <a:extLst>
                    <a:ext uri="{9D8B030D-6E8A-4147-A177-3AD203B41FA5}">
                      <a16:colId xmlns:a16="http://schemas.microsoft.com/office/drawing/2014/main" val="2304888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Data Set Characteristics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Multivariate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Number of Rows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517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621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Associated Tasks: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Regression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Number of Columns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1792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5F22715-E86B-4DA6-856A-5D4DA54E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397"/>
            <a:ext cx="6550367" cy="37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55EE-A53E-7340-80D8-03FFBC7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undertaken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3A5-2FD5-E94E-806F-F6D5FDFE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1408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Checking missing values</a:t>
            </a:r>
          </a:p>
          <a:p>
            <a:r>
              <a:rPr lang="en-US" dirty="0"/>
              <a:t>Checking skewedness and Kurtosis</a:t>
            </a:r>
          </a:p>
          <a:p>
            <a:r>
              <a:rPr lang="en-US" dirty="0"/>
              <a:t>Checking Outliers</a:t>
            </a:r>
          </a:p>
          <a:p>
            <a:r>
              <a:rPr lang="en-US" dirty="0"/>
              <a:t>Analyzing various types of variables </a:t>
            </a:r>
          </a:p>
          <a:p>
            <a:r>
              <a:rPr lang="en-US" dirty="0"/>
              <a:t>Checking month with most instances</a:t>
            </a:r>
          </a:p>
          <a:p>
            <a:r>
              <a:rPr lang="en-US" dirty="0"/>
              <a:t>Treating outliers</a:t>
            </a:r>
          </a:p>
          <a:p>
            <a:r>
              <a:rPr lang="en-US" dirty="0"/>
              <a:t>Encoding Categorical Variables and scaling</a:t>
            </a:r>
          </a:p>
          <a:p>
            <a:r>
              <a:rPr lang="en-US" dirty="0"/>
              <a:t>Transforming skewed variables and checking correlation</a:t>
            </a:r>
          </a:p>
          <a:p>
            <a:r>
              <a:rPr lang="en-US" dirty="0"/>
              <a:t>Dividing dataset</a:t>
            </a:r>
          </a:p>
          <a:p>
            <a:r>
              <a:rPr lang="en-US" dirty="0"/>
              <a:t>Performing Linear Regression</a:t>
            </a:r>
          </a:p>
          <a:p>
            <a:r>
              <a:rPr lang="en-US" dirty="0"/>
              <a:t>Polynomial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8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4E8779-B10F-574E-8617-973F47E7DE78}"/>
              </a:ext>
            </a:extLst>
          </p:cNvPr>
          <p:cNvSpPr/>
          <p:nvPr/>
        </p:nvSpPr>
        <p:spPr>
          <a:xfrm>
            <a:off x="394996" y="1637837"/>
            <a:ext cx="1104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failed to reject null hypothesis as the R^2 is less than 50%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2A9B8F-30C6-594B-BDAF-FBB9A6525EBA}"/>
              </a:ext>
            </a:extLst>
          </p:cNvPr>
          <p:cNvSpPr txBox="1">
            <a:spLocks/>
          </p:cNvSpPr>
          <p:nvPr/>
        </p:nvSpPr>
        <p:spPr>
          <a:xfrm>
            <a:off x="754225" y="3959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Conclusions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15278-6FA1-4A24-BDF2-DABF7D5B1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3249073"/>
            <a:ext cx="10711128" cy="9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8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C2A9B8F-30C6-594B-BDAF-FBB9A6525EBA}"/>
              </a:ext>
            </a:extLst>
          </p:cNvPr>
          <p:cNvSpPr txBox="1">
            <a:spLocks/>
          </p:cNvSpPr>
          <p:nvPr/>
        </p:nvSpPr>
        <p:spPr>
          <a:xfrm>
            <a:off x="754225" y="3959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934F58-24F9-3847-857F-81DC843751E9}"/>
              </a:ext>
            </a:extLst>
          </p:cNvPr>
          <p:cNvSpPr txBox="1">
            <a:spLocks/>
          </p:cNvSpPr>
          <p:nvPr/>
        </p:nvSpPr>
        <p:spPr>
          <a:xfrm>
            <a:off x="838200" y="2384277"/>
            <a:ext cx="10515600" cy="919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C3E08-5F6B-524B-A65F-35EDBDAAB1FD}"/>
              </a:ext>
            </a:extLst>
          </p:cNvPr>
          <p:cNvSpPr/>
          <p:nvPr/>
        </p:nvSpPr>
        <p:spPr>
          <a:xfrm>
            <a:off x="4527548" y="2551837"/>
            <a:ext cx="31369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</a:t>
            </a:r>
          </a:p>
          <a:p>
            <a:pPr algn="ctr"/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You.</a:t>
            </a:r>
            <a:endParaRPr lang="en-GB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90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250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Forest Fires </vt:lpstr>
      <vt:lpstr>Overview </vt:lpstr>
      <vt:lpstr>Dataset Description</vt:lpstr>
      <vt:lpstr>Steps undertaken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 gas emission analysis</dc:title>
  <dc:creator>Satish Gollu</dc:creator>
  <cp:lastModifiedBy>Surya Vaddhiparthy</cp:lastModifiedBy>
  <cp:revision>26</cp:revision>
  <dcterms:created xsi:type="dcterms:W3CDTF">2021-04-19T01:03:18Z</dcterms:created>
  <dcterms:modified xsi:type="dcterms:W3CDTF">2021-04-24T04:01:55Z</dcterms:modified>
</cp:coreProperties>
</file>