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b5150cfa5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b5150cfa5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b5150cfa5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b5150cfa5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b5150cfa5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b5150cfa5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824631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824631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8246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8246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824631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824631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824631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824631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246310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246310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Modernization With MongoDB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457825"/>
            <a:ext cx="27855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Satish Kalla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Date: 27-10-2021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40050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Cylinder Manufacturing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Cylinder manufacturing is a daily process of creating batches with thousands of cylinders in the database.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Each Cylinder goes through separate process based on customer requirements.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workflow will be captured at each and every step of the process and saves in database, It is real time using mobile app.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Displays lot of information in batch/cylinder wise on dashboards or in reports.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Pain Points: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Infrastructure on premises:</a:t>
            </a:r>
            <a:endParaRPr sz="1500" b="1"/>
          </a:p>
          <a:p>
            <a:pPr marL="457200" lvl="0" indent="-31670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Server downtimes are the major issue.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Maintenance of data backups &amp; disaster recovery.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Performance</a:t>
            </a:r>
            <a:r>
              <a:rPr lang="en-GB" sz="1500"/>
              <a:t>:</a:t>
            </a:r>
            <a:endParaRPr sz="1500"/>
          </a:p>
          <a:p>
            <a:pPr marL="457200" lvl="0" indent="-31670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Retrieving data with relations for more records leading to a performance issue even with indexes.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Scalability:</a:t>
            </a:r>
            <a:endParaRPr sz="1500" b="1"/>
          </a:p>
          <a:p>
            <a:pPr marL="457200" lvl="0" indent="-31670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Application is not scalable due to increase in data size and large amounts of traffic.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Cost:</a:t>
            </a:r>
            <a:endParaRPr sz="1500"/>
          </a:p>
          <a:p>
            <a:pPr marL="457200" lvl="0" indent="-31670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Have to bare licenses and environment costs.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Modernization Score Card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b="1"/>
              <a:t>Modernization score card results.</a:t>
            </a:r>
            <a:endParaRPr sz="1500" b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967025"/>
            <a:ext cx="4166398" cy="1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025" y="2571750"/>
            <a:ext cx="4036324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8649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Migrate to MongoDB: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User-Friendliness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User-Friendliness: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Simple and readable data storage which can understand by developers.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Ease of handling structured/unstructured/semi-structured  data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Scalability: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 can be distributed across many servers.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Replication of data among group of mongoDB servers that hold same data ensures high availability and disaster recovery.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864900" cy="2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Migrate to MongoDB: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Flexibility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Performance: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Follows a hierarchical data model that can store data in one document.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Usage of secondary indexes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Flexibility: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Schemaless design makes easy to build and enhance applications without any complex migrations.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Security: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Various security features such as authentication,access control,encryption to secure mongoDB deployments.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Migrate to Cloud: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Atlas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644675" y="112125"/>
            <a:ext cx="4166400" cy="4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2"/>
          </a:p>
          <a:p>
            <a:pPr marL="457200" lvl="0" indent="-326914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MongoDB Atlas is the cloud infrastructure for running MongoDB.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Hardware and Infrastructure will be handled by Atlas team.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Maintenance of database will be done by Atlas team.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High availability without downtimes.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Pay as you go for the services you used.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Automated database backups.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Auto-Scaling.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Data visualization using MongoDB Charts.</a:t>
            </a:r>
            <a:endParaRPr sz="6193"/>
          </a:p>
          <a:p>
            <a:pPr marL="457200" lvl="0" indent="-32691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93"/>
              <a:t>Realm-Mobile app data management.</a:t>
            </a:r>
            <a:endParaRPr sz="619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4344650" y="3924200"/>
            <a:ext cx="1543800" cy="11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374925" y="889525"/>
            <a:ext cx="1513500" cy="134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18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Architecture: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	With MySQL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	With MongoDB</a:t>
            </a:r>
            <a:endParaRPr sz="17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13" y="889525"/>
            <a:ext cx="827325" cy="10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513" y="43650"/>
            <a:ext cx="578324" cy="5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634125" y="1993925"/>
            <a:ext cx="995100" cy="1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</a:t>
            </a:r>
            <a:endParaRPr dirty="0"/>
          </a:p>
        </p:txBody>
      </p:sp>
      <p:cxnSp>
        <p:nvCxnSpPr>
          <p:cNvPr id="114" name="Google Shape;114;p20"/>
          <p:cNvCxnSpPr>
            <a:stCxn id="112" idx="2"/>
            <a:endCxn id="111" idx="0"/>
          </p:cNvCxnSpPr>
          <p:nvPr/>
        </p:nvCxnSpPr>
        <p:spPr>
          <a:xfrm>
            <a:off x="5131675" y="621975"/>
            <a:ext cx="0" cy="2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0"/>
          <p:cNvSpPr/>
          <p:nvPr/>
        </p:nvSpPr>
        <p:spPr>
          <a:xfrm>
            <a:off x="4358650" y="2494675"/>
            <a:ext cx="1513500" cy="1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71750"/>
            <a:ext cx="995101" cy="8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4414900" y="3434150"/>
            <a:ext cx="1457400" cy="1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Sequelize ORM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973525"/>
            <a:ext cx="995102" cy="112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8538" y="2869488"/>
            <a:ext cx="469574" cy="469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9" idx="1"/>
            <a:endCxn id="115" idx="3"/>
          </p:cNvCxnSpPr>
          <p:nvPr/>
        </p:nvCxnSpPr>
        <p:spPr>
          <a:xfrm rot="10800000">
            <a:off x="5872038" y="3104275"/>
            <a:ext cx="61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20"/>
          <p:cNvCxnSpPr>
            <a:stCxn id="115" idx="3"/>
            <a:endCxn id="119" idx="1"/>
          </p:cNvCxnSpPr>
          <p:nvPr/>
        </p:nvCxnSpPr>
        <p:spPr>
          <a:xfrm>
            <a:off x="5872150" y="3104275"/>
            <a:ext cx="61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0"/>
          <p:cNvSpPr txBox="1"/>
          <p:nvPr/>
        </p:nvSpPr>
        <p:spPr>
          <a:xfrm>
            <a:off x="6857988" y="2639688"/>
            <a:ext cx="7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213550" y="2175138"/>
            <a:ext cx="7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560500" y="3922595"/>
            <a:ext cx="1543800" cy="11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7590775" y="887920"/>
            <a:ext cx="1513500" cy="134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863" y="887920"/>
            <a:ext cx="827325" cy="10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238" y="49945"/>
            <a:ext cx="578324" cy="5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7849975" y="1992320"/>
            <a:ext cx="995100" cy="1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</a:t>
            </a:r>
            <a:endParaRPr dirty="0"/>
          </a:p>
        </p:txBody>
      </p:sp>
      <p:cxnSp>
        <p:nvCxnSpPr>
          <p:cNvPr id="129" name="Google Shape;129;p20"/>
          <p:cNvCxnSpPr>
            <a:stCxn id="127" idx="2"/>
            <a:endCxn id="126" idx="0"/>
          </p:cNvCxnSpPr>
          <p:nvPr/>
        </p:nvCxnSpPr>
        <p:spPr>
          <a:xfrm flipH="1">
            <a:off x="8347500" y="628270"/>
            <a:ext cx="990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0"/>
          <p:cNvSpPr/>
          <p:nvPr/>
        </p:nvSpPr>
        <p:spPr>
          <a:xfrm>
            <a:off x="7574500" y="2493070"/>
            <a:ext cx="1513500" cy="1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7850" y="2570145"/>
            <a:ext cx="995101" cy="8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8429400" y="2173532"/>
            <a:ext cx="7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855250" y="2639720"/>
            <a:ext cx="7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5950" y="3971924"/>
            <a:ext cx="1230626" cy="8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567100" y="229675"/>
            <a:ext cx="6165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317375" y="228070"/>
            <a:ext cx="6165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742100" y="4743300"/>
            <a:ext cx="123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Cloud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542300" y="3470225"/>
            <a:ext cx="1543800" cy="1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 ODM</a:t>
            </a:r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6958100" y="3102675"/>
            <a:ext cx="61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0"/>
          <p:cNvCxnSpPr>
            <a:stCxn id="130" idx="1"/>
            <a:endCxn id="119" idx="3"/>
          </p:cNvCxnSpPr>
          <p:nvPr/>
        </p:nvCxnSpPr>
        <p:spPr>
          <a:xfrm flipH="1">
            <a:off x="6958000" y="3102670"/>
            <a:ext cx="616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0"/>
          <p:cNvCxnSpPr/>
          <p:nvPr/>
        </p:nvCxnSpPr>
        <p:spPr>
          <a:xfrm flipH="1">
            <a:off x="5074350" y="2215170"/>
            <a:ext cx="150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0"/>
          <p:cNvCxnSpPr/>
          <p:nvPr/>
        </p:nvCxnSpPr>
        <p:spPr>
          <a:xfrm rot="10800000" flipH="1">
            <a:off x="5063250" y="2146975"/>
            <a:ext cx="12600" cy="4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0"/>
          <p:cNvCxnSpPr/>
          <p:nvPr/>
        </p:nvCxnSpPr>
        <p:spPr>
          <a:xfrm flipH="1">
            <a:off x="5042250" y="3617750"/>
            <a:ext cx="14100" cy="4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20"/>
          <p:cNvCxnSpPr/>
          <p:nvPr/>
        </p:nvCxnSpPr>
        <p:spPr>
          <a:xfrm rot="10800000" flipH="1">
            <a:off x="5035350" y="3549475"/>
            <a:ext cx="2790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0"/>
          <p:cNvCxnSpPr/>
          <p:nvPr/>
        </p:nvCxnSpPr>
        <p:spPr>
          <a:xfrm flipH="1">
            <a:off x="8325350" y="2222225"/>
            <a:ext cx="14100" cy="4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0"/>
          <p:cNvCxnSpPr/>
          <p:nvPr/>
        </p:nvCxnSpPr>
        <p:spPr>
          <a:xfrm rot="10800000" flipH="1">
            <a:off x="8317300" y="2205675"/>
            <a:ext cx="279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8331250" y="3691500"/>
            <a:ext cx="0" cy="3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0"/>
          <p:cNvCxnSpPr/>
          <p:nvPr/>
        </p:nvCxnSpPr>
        <p:spPr>
          <a:xfrm rot="10800000">
            <a:off x="8325350" y="3691500"/>
            <a:ext cx="141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1110300" y="921238"/>
            <a:ext cx="3562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33"/>
              <a:t>Thank you</a:t>
            </a:r>
            <a:endParaRPr sz="4133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544150"/>
            <a:ext cx="2383101" cy="19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Roboto</vt:lpstr>
      <vt:lpstr>Arial</vt:lpstr>
      <vt:lpstr>Paradigm</vt:lpstr>
      <vt:lpstr>Modernization With MongoDB</vt:lpstr>
      <vt:lpstr>Use Case:  Cylinder Manufacturing   </vt:lpstr>
      <vt:lpstr>Pain Points:  Infrastructure  Performance  Scalability  Cost </vt:lpstr>
      <vt:lpstr>Modernization Score Card</vt:lpstr>
      <vt:lpstr>Migrate to MongoDB:  User-Friendliness  Scalability</vt:lpstr>
      <vt:lpstr>Migrate to MongoDB:  Performance  Flexibility  Security</vt:lpstr>
      <vt:lpstr>Migrate to Cloud:  MongoDB Atlas  </vt:lpstr>
      <vt:lpstr>Basic Architecture:   With MySQL   With MongoDB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Modernization With MongoDB</dc:title>
  <cp:lastModifiedBy>Kalla</cp:lastModifiedBy>
  <cp:revision>1</cp:revision>
  <dcterms:modified xsi:type="dcterms:W3CDTF">2023-02-02T12:12:44Z</dcterms:modified>
</cp:coreProperties>
</file>