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187500000000001E-2"/>
          <c:y val="0.10014843133929434"/>
          <c:w val="0.45781250000000001"/>
          <c:h val="0.385482997940268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website work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AF7-4C68-BA19-CC713F5E70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3B-48B5-83D6-1E2F21CCFC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AF7-4C68-BA19-CC713F5E70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AF7-4C68-BA19-CC713F5E70BA}"/>
              </c:ext>
            </c:extLst>
          </c:dPt>
          <c:cat>
            <c:strRef>
              <c:f>Sheet1!$A$2:$A$5</c:f>
              <c:strCache>
                <c:ptCount val="2"/>
                <c:pt idx="0">
                  <c:v>complete</c:v>
                </c:pt>
                <c:pt idx="1">
                  <c:v>uncomplete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59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B-48B5-83D6-1E2F21CCF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507D-0B3C-BC8F-CC28-766D49CC9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2DFD8-DB88-7DA4-FD51-344E1BBD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E3B8-5E87-BE57-9719-E558FF76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525F-8F3F-CB70-EC30-39075A5D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2A25-13E3-EAD6-A633-B578ED4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DA61-7876-8604-6262-25C38010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2CA6E-9FB1-AF5B-B83D-58D95F57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3D8A-B706-E45D-DCF7-6047867F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AEC4-438E-12A1-CA7F-11228C32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F67-6AAF-20C4-3E26-7B007633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9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20162-DBA3-5D03-EB3D-83BBB5F16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C083F-6017-3BB9-CECB-6685D57C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2784-9F04-8DDF-6257-3BB059FD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0FBB-2C81-90BF-3B99-A0574BC9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4838-64D2-CFBC-58B7-7E85EC7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FDF-6EE6-F6C7-95BC-E155A919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8A75-8941-0374-82D1-E78BC2EF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C850-FC24-8C6D-F4EE-D119C623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69E5-6CB6-4D1E-9620-BDCC2958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A839-A839-7FF9-ACD4-41858554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2B6C-5839-37AD-5D74-B8DC9E49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CA110-B5E5-5930-1EE2-D647804B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28B9-FA43-1C67-46E5-E786BDF2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8E51-58BA-9240-6690-7BF964AF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F33A-C6FF-76F2-03E0-023C795F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5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B986-C81E-D0B0-E106-03A6024B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452F-543F-49F1-F52C-D32E13329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82D70-8857-9CF7-E182-56E341D0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C815-A658-856D-0C69-1BC963EA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1620-05C1-F465-D3A4-C3A396A4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D99B-76C9-18F3-FA06-BE8953FD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476C-2C93-57B1-4689-8A15C60D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19912-9C8F-6652-8F22-DB6D8269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EC84-FB39-2D25-9D88-1726E4795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6D38D-28FB-054E-33B5-24113135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D6C83-ACD0-3681-C4D4-80DCCFE92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37755-7587-6681-C02F-EA1C7FE2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95C2F-7F71-9C51-2248-E6D612E0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BFF0A-C67D-CB69-47B4-072A9414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09BE-C21B-676C-D249-06ABB332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F2627-5295-017C-8088-F254BCB7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EC25-6301-B38C-B039-498D4CD7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4476-7538-6386-AF13-22F97C46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4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E0018-35F9-D105-BE70-0F911357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FDE0A-BF3D-BEA1-59F5-F558D191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765AF-F980-4562-0B30-6F8FE8D9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0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CD6F-AADC-E0AA-0F26-FC24995A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8FEF-536A-4F9A-8A7F-88925409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9990-B967-9E31-C0B6-2A3CF406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599FC-E342-AC89-7A4B-3753359D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62FE-F71C-43E3-20FE-9A0E96F6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EE87-0883-0B68-66CA-4A01C77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1102-FCCE-D48E-8EA4-D385AE59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5A7A3-875C-436E-A6D4-FF718ED76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20FA1-D97D-98B9-0776-E7A7E943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10E7-E3E3-E2A0-D2D5-FF35A21B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4FDF-A34E-6721-ED8C-8D5C3D74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2E8FE-D8DC-CB21-C955-DB598EA1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3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A7A59-71C8-1703-8CE4-3AF4A6CC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64F5-3CB6-5C40-7628-F4CD8951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B648-B4C4-314F-C7AE-AC65AD4B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214A-9729-44AE-B0D1-D7FFCEAD232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4961-7614-F86B-E12F-5C088C872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98A1-D1C9-09DF-F358-6F1390A8F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8D3F-17DD-4D01-8DEE-22E8153E9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2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0169-4D5F-5761-A9E7-B8128DF3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738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waste to wonder</a:t>
            </a:r>
            <a:br>
              <a:rPr lang="en-US" sz="3600" b="1" dirty="0">
                <a:solidFill>
                  <a:schemeClr val="accent6"/>
                </a:solidFill>
              </a:rPr>
            </a:br>
            <a:r>
              <a:rPr lang="en-US" sz="3200" b="1" i="1" dirty="0">
                <a:solidFill>
                  <a:schemeClr val="accent6"/>
                </a:solidFill>
              </a:rPr>
              <a:t>Changing Waste into Useful Things</a:t>
            </a:r>
            <a:br>
              <a:rPr lang="en-US" sz="3600" b="1" i="1" dirty="0">
                <a:solidFill>
                  <a:schemeClr val="accent6"/>
                </a:solidFill>
              </a:rPr>
            </a:b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Turning Various Wastes into Valuable Products</a:t>
            </a:r>
            <a:endParaRPr lang="en-IN" sz="2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7CA0-ED8E-FF16-DCF0-501AFD1C8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31" y="1738859"/>
            <a:ext cx="12087069" cy="511914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IN" dirty="0"/>
          </a:p>
          <a:p>
            <a:r>
              <a:rPr lang="en-IN" dirty="0"/>
              <a:t>Presented by :-</a:t>
            </a:r>
          </a:p>
          <a:p>
            <a:pPr algn="l"/>
            <a:r>
              <a:rPr lang="en-IN" b="1" i="1" dirty="0">
                <a:solidFill>
                  <a:srgbClr val="0070C0"/>
                </a:solidFill>
                <a:latin typeface="Bradley Hand ITC" panose="03070402050302030203" pitchFamily="66" charset="0"/>
              </a:rPr>
              <a:t>Karan Kumar (22/CSE-017)                            Satish Kumar( 22/CSE-022)                                                                                                               Sanket Kumar(23/CSE/LE-601)                    Satyam Kumar Sharma(23/CSE/LE-606)</a:t>
            </a:r>
          </a:p>
          <a:p>
            <a:r>
              <a:rPr lang="en-IN" i="1" dirty="0">
                <a:latin typeface="Arial Narrow" panose="020B0606020202030204" pitchFamily="34" charset="0"/>
              </a:rPr>
              <a:t>Guided by :-  </a:t>
            </a:r>
          </a:p>
          <a:p>
            <a:r>
              <a:rPr lang="en-IN" b="1" i="1" dirty="0">
                <a:latin typeface="Agency FB" panose="020B0503020202020204" pitchFamily="34" charset="0"/>
              </a:rPr>
              <a:t>Er.Sandeep Kumar  </a:t>
            </a:r>
          </a:p>
          <a:p>
            <a:r>
              <a:rPr lang="en-IN" i="1" dirty="0">
                <a:latin typeface="Arial Narrow" panose="020B0606020202030204" pitchFamily="34" charset="0"/>
              </a:rPr>
              <a:t>                         </a:t>
            </a:r>
            <a:endParaRPr lang="en-US" i="1" dirty="0">
              <a:latin typeface="Arial Narrow" panose="020B0606020202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00DF5-28FF-0526-F380-EF0A1920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03" y="4536210"/>
            <a:ext cx="3412124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8772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1" y="105352"/>
            <a:ext cx="10515600" cy="6635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Website modules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8" y="1398067"/>
            <a:ext cx="5272751" cy="4061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812AE-4F2C-D610-E124-E20C06B9D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8" t="28553" r="36816" b="9497"/>
          <a:stretch/>
        </p:blipFill>
        <p:spPr>
          <a:xfrm>
            <a:off x="8792655" y="2081707"/>
            <a:ext cx="3254707" cy="4248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DC752-212A-9BC0-41BB-6ED3437A49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7" t="30930" r="40424" b="15566"/>
          <a:stretch/>
        </p:blipFill>
        <p:spPr>
          <a:xfrm>
            <a:off x="5874587" y="2035244"/>
            <a:ext cx="2544793" cy="3841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87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59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Work in Website and Future Plans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361" y="974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Current Work</a:t>
            </a:r>
            <a:endParaRPr lang="en-I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6337796"/>
              </p:ext>
            </p:extLst>
          </p:nvPr>
        </p:nvGraphicFramePr>
        <p:xfrm>
          <a:off x="1048813" y="3342817"/>
          <a:ext cx="4552084" cy="415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1287391"/>
            <a:ext cx="5183188" cy="51067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  <a:endParaRPr lang="en-I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002" y="1994406"/>
            <a:ext cx="5183188" cy="399783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AI Camera :- </a:t>
            </a:r>
            <a:r>
              <a:rPr lang="en-US" dirty="0"/>
              <a:t>Detects waste, Suggests recycling methods.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5" t="36636" r="8083" b="19557"/>
          <a:stretch/>
        </p:blipFill>
        <p:spPr>
          <a:xfrm>
            <a:off x="7157274" y="3785503"/>
            <a:ext cx="2876779" cy="151267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634E9B-5F17-C2E3-74D1-BAADE7D4E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541352"/>
              </p:ext>
            </p:extLst>
          </p:nvPr>
        </p:nvGraphicFramePr>
        <p:xfrm>
          <a:off x="1409800" y="1992819"/>
          <a:ext cx="5886927" cy="415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9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E41E-994F-D8E8-73CC-3C444629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91" y="154565"/>
            <a:ext cx="9144000" cy="68796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F3CA7-1AB5-3B93-827A-7CBF1B11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7" y="951345"/>
            <a:ext cx="11499273" cy="559723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Turning waste into useful products helps create a cleaner, greener planet.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E924C-5C28-361F-60E3-57BD22BB6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44" y="1546296"/>
            <a:ext cx="7851056" cy="2789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55540-71DA-EE05-51B8-2831F9FCF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53" y="4649788"/>
            <a:ext cx="2190750" cy="2085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92063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919C-9EE7-63E2-53AB-275E48985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81"/>
            <a:ext cx="9144000" cy="549419"/>
          </a:xfrm>
        </p:spPr>
        <p:txBody>
          <a:bodyPr>
            <a:normAutofit fontScale="90000"/>
          </a:bodyPr>
          <a:lstStyle/>
          <a:p>
            <a:r>
              <a:rPr lang="en-IN" sz="3600" b="1" i="1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A67A5-8201-E62B-EB41-CA6017DC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" y="711200"/>
            <a:ext cx="11231418" cy="5754254"/>
          </a:xfrm>
          <a:solidFill>
            <a:schemeClr val="accent6">
              <a:alpha val="10000"/>
            </a:schemeClr>
          </a:solidFill>
        </p:spPr>
        <p:txBody>
          <a:bodyPr>
            <a:normAutofit/>
          </a:bodyPr>
          <a:lstStyle/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Thank you for your attention!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sz="2800" dirty="0">
                <a:latin typeface="Baskerville Old Face" panose="02020602080505020303" pitchFamily="18" charset="0"/>
              </a:rPr>
              <a:t>Special thanks!</a:t>
            </a:r>
          </a:p>
          <a:p>
            <a:r>
              <a:rPr lang="en-US" sz="2800" dirty="0">
                <a:latin typeface="Algerian" panose="04020705040A02060702" pitchFamily="82" charset="0"/>
                <a:cs typeface="Arial" panose="020B0604020202020204" pitchFamily="34" charset="0"/>
              </a:rPr>
              <a:t>Er. Sandeep Kumar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(HOD of CSE)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48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98F9-5CB9-456E-7A22-213660FFD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230" y="285181"/>
            <a:ext cx="9144000" cy="65509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9E6D2-C1B7-0303-E100-B6775634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88" y="1109032"/>
            <a:ext cx="11783683" cy="4675517"/>
          </a:xfrm>
        </p:spPr>
        <p:txBody>
          <a:bodyPr numCol="3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 My project focuses on turning different types of waste into useful products.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aim to transform items like organic waste, plastic, and more into valuable resources.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This helps reduce waste and create new, sustainable products.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743EB-6127-46E5-8DFD-DB48FC84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26" y="940279"/>
            <a:ext cx="5638683" cy="2579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F2712-5680-402F-14E4-8324D1A60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15" y="3688329"/>
            <a:ext cx="2984740" cy="294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9D8C4-2BBB-B051-CF8A-60224608C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10" y="3782142"/>
            <a:ext cx="2847796" cy="2847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984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E3C0-910C-2E37-0D2E-FC374517D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13"/>
            <a:ext cx="9144000" cy="793119"/>
          </a:xfrm>
        </p:spPr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600" b="1" dirty="0">
                <a:solidFill>
                  <a:schemeClr val="accent6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B40C7-8EE6-51C3-8A75-83F11F22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45" y="1130060"/>
            <a:ext cx="11714672" cy="5443268"/>
          </a:xfrm>
        </p:spPr>
        <p:txBody>
          <a:bodyPr numCol="3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Every day, a large amount of waste is discarded, leading to environmental pollution.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Traditional waste disposal methods are harmful to the earth and not sustainable.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There is a need for better ways to manage and repurpose waste.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DB4A0-C05E-D71C-E605-473EA6769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6761" r="7227" b="2535"/>
          <a:stretch/>
        </p:blipFill>
        <p:spPr>
          <a:xfrm>
            <a:off x="5366984" y="1130060"/>
            <a:ext cx="3985404" cy="2212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96C5E-4A64-6D1E-1E57-38B745434AD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57" y="3473211"/>
            <a:ext cx="2372135" cy="3230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4250A-ECEF-7BB6-B4F6-CB4E68B7C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3547102"/>
            <a:ext cx="2527798" cy="3146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116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93B5-4E72-9AF7-BF83-FC2E35128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19" y="147159"/>
            <a:ext cx="9144000" cy="68055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Project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CC478-0152-8AE2-3C3F-05F095126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19" y="1169389"/>
            <a:ext cx="11680166" cy="5343554"/>
          </a:xfrm>
        </p:spPr>
        <p:txBody>
          <a:bodyPr numCol="2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Our goal is to repurpose various types of waste, including organic and plastic materials.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aim to create useful products like paper, bags, and compost from waste.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This process helps reduce waste and offers eco-friendly alternatives.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61701-1DFE-2EE8-2E65-0C1F4F4B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1" y="965739"/>
            <a:ext cx="3230054" cy="211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09CDB-64D0-2D0B-D7AC-C5981E45B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828" y="3510950"/>
            <a:ext cx="2786332" cy="27863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B28F7-6FEF-8A18-1709-6EF361424C7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47" y="3625550"/>
            <a:ext cx="2737957" cy="2737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6675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2587-8192-D238-02DA-94DC5AAA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13"/>
            <a:ext cx="10515600" cy="71599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F51A-7959-B485-D0E1-302858D5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17" y="1130060"/>
            <a:ext cx="11146766" cy="5495027"/>
          </a:xfrm>
          <a:solidFill>
            <a:schemeClr val="accent6">
              <a:alpha val="5000"/>
            </a:schemeClr>
          </a:solidFill>
        </p:spPr>
        <p:txBody>
          <a:bodyPr numCol="2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Collect waste materials from different sources.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Process the waste to convert it into new products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E0B0B-8B98-66CB-1DD4-0ECDC9C5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80" y="205236"/>
            <a:ext cx="836762" cy="7713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80E90-2FFA-5008-5232-9572D1A7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88" y="2323379"/>
            <a:ext cx="4944374" cy="3452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63A92-CA9E-B963-9B0D-3FB0F113D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3636034"/>
            <a:ext cx="4477109" cy="2807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3777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3D90-6B22-4294-B42D-B3848C3E5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328" y="147160"/>
            <a:ext cx="9144000" cy="68055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5441-0C45-CF62-67AD-4D1D90827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77" y="1126256"/>
            <a:ext cx="11430000" cy="5584583"/>
          </a:xfrm>
        </p:spPr>
        <p:txBody>
          <a:bodyPr numCol="3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Reduces environmental pollution by reusing waste.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Supports a circular economy where waste is valued as a resource.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81A1D-963B-84C0-47DE-14C3F002F6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08" y="888103"/>
            <a:ext cx="3279474" cy="30973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3E710-27F7-C669-A4AE-470FCECB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4114800"/>
            <a:ext cx="4244197" cy="2493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47D070-024E-C36E-C7EE-BB50442A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59" y="4154034"/>
            <a:ext cx="4636698" cy="2556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164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CEB-B205-F6E9-A81D-759D605BC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713" y="147578"/>
            <a:ext cx="9144000" cy="82720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Product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69715-A515-8B63-AA0F-5C6F2878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88" y="1100376"/>
            <a:ext cx="11835440" cy="561004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Organic Waste → Compost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Used Plastics → Recycled Bags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Various Wastes → New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87987-384D-0A71-4D2C-12F6E307F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34" y="4563372"/>
            <a:ext cx="2358877" cy="21220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6A146-6521-2F59-42FA-442A526EF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75" y="4563373"/>
            <a:ext cx="3036138" cy="1984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21E73-4F03-7306-890E-DA77AE2D9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02" y="2003754"/>
            <a:ext cx="2794061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4FE7F-AACD-0375-A0E3-F72940E7A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73" y="1352818"/>
            <a:ext cx="2794061" cy="279406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8198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96BE-7BAF-B465-CD5D-7933C3EA0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928" y="171017"/>
            <a:ext cx="9144000" cy="80803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Future Prospects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1221-0449-9C1D-25EA-CFAC118F1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54545"/>
            <a:ext cx="12127345" cy="5703455"/>
          </a:xfrm>
        </p:spPr>
        <p:txBody>
          <a:bodyPr numCol="2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Develop new and innovative products from waste materials.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Aim to make waste a valuable resource for the future.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832F6E-33BC-FBF6-8FB2-409892A9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8" y="1991591"/>
            <a:ext cx="285750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D747FE-025B-D92F-E007-9F2DF62C5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3637"/>
          <a:stretch/>
        </p:blipFill>
        <p:spPr>
          <a:xfrm>
            <a:off x="5898955" y="1495116"/>
            <a:ext cx="5830025" cy="3639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6132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8870"/>
            <a:ext cx="10515600" cy="570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Website Overview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768927"/>
            <a:ext cx="5157787" cy="477982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Used Languages :-</a:t>
            </a:r>
            <a:endParaRPr lang="en-I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68927"/>
            <a:ext cx="5183188" cy="5090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Software and Website Used :-</a:t>
            </a:r>
            <a:endParaRPr lang="en-I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0" r="68335" b="-761"/>
          <a:stretch/>
        </p:blipFill>
        <p:spPr>
          <a:xfrm>
            <a:off x="548844" y="1816966"/>
            <a:ext cx="1633247" cy="2379518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-3989" r="33925" b="22671"/>
          <a:stretch/>
        </p:blipFill>
        <p:spPr>
          <a:xfrm>
            <a:off x="374072" y="4160747"/>
            <a:ext cx="1693719" cy="2337953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8" t="19087"/>
          <a:stretch/>
        </p:blipFill>
        <p:spPr>
          <a:xfrm>
            <a:off x="2356863" y="1816966"/>
            <a:ext cx="1724892" cy="23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12940" r="11029" b="14311"/>
          <a:stretch/>
        </p:blipFill>
        <p:spPr>
          <a:xfrm>
            <a:off x="3721892" y="3526902"/>
            <a:ext cx="2192483" cy="1267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63" y="4897509"/>
            <a:ext cx="3056659" cy="1426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970988"/>
            <a:ext cx="1859684" cy="13947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33" y="4393387"/>
            <a:ext cx="2493818" cy="10082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5" t="16022" r="19432" b="20820"/>
          <a:stretch/>
        </p:blipFill>
        <p:spPr>
          <a:xfrm>
            <a:off x="8572500" y="1755540"/>
            <a:ext cx="1942811" cy="11124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4" y="5610729"/>
            <a:ext cx="2046720" cy="10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339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Agency FB</vt:lpstr>
      <vt:lpstr>Algerian</vt:lpstr>
      <vt:lpstr>Arial</vt:lpstr>
      <vt:lpstr>Arial Narrow</vt:lpstr>
      <vt:lpstr>Baskerville Old Face</vt:lpstr>
      <vt:lpstr>Bernard MT Condensed</vt:lpstr>
      <vt:lpstr>Bradley Hand ITC</vt:lpstr>
      <vt:lpstr>Calibri</vt:lpstr>
      <vt:lpstr>Calibri Light</vt:lpstr>
      <vt:lpstr>Wingdings</vt:lpstr>
      <vt:lpstr>Office Theme</vt:lpstr>
      <vt:lpstr>waste to wonder Changing Waste into Useful Things Turning Various Wastes into Valuable Products</vt:lpstr>
      <vt:lpstr>Introduction</vt:lpstr>
      <vt:lpstr> Problem Statement</vt:lpstr>
      <vt:lpstr>Project Objective</vt:lpstr>
      <vt:lpstr>Methodology</vt:lpstr>
      <vt:lpstr>Benefits</vt:lpstr>
      <vt:lpstr>Product Examples</vt:lpstr>
      <vt:lpstr>Future Prospects</vt:lpstr>
      <vt:lpstr> Website Overview</vt:lpstr>
      <vt:lpstr>Website modules</vt:lpstr>
      <vt:lpstr>Work in Website and Future Plans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to wonder  Changing Waste into Useful Things Turning Various Wastes into Valuable Products</dc:title>
  <dc:creator>PC 8</dc:creator>
  <cp:lastModifiedBy>PC 33</cp:lastModifiedBy>
  <cp:revision>29</cp:revision>
  <dcterms:created xsi:type="dcterms:W3CDTF">2024-08-30T08:35:43Z</dcterms:created>
  <dcterms:modified xsi:type="dcterms:W3CDTF">2024-09-03T06:17:13Z</dcterms:modified>
</cp:coreProperties>
</file>