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8" r:id="rId1"/>
  </p:sldMasterIdLst>
  <p:sldIdLst>
    <p:sldId id="256" r:id="rId2"/>
    <p:sldId id="264" r:id="rId3"/>
    <p:sldId id="261" r:id="rId4"/>
    <p:sldId id="262" r:id="rId5"/>
    <p:sldId id="267" r:id="rId6"/>
    <p:sldId id="294" r:id="rId7"/>
    <p:sldId id="287" r:id="rId8"/>
    <p:sldId id="268" r:id="rId9"/>
    <p:sldId id="271" r:id="rId10"/>
    <p:sldId id="272" r:id="rId11"/>
    <p:sldId id="274" r:id="rId12"/>
    <p:sldId id="275" r:id="rId13"/>
    <p:sldId id="276" r:id="rId14"/>
    <p:sldId id="277" r:id="rId15"/>
    <p:sldId id="278" r:id="rId16"/>
    <p:sldId id="279" r:id="rId17"/>
    <p:sldId id="280" r:id="rId18"/>
    <p:sldId id="281" r:id="rId19"/>
    <p:sldId id="282" r:id="rId20"/>
    <p:sldId id="290" r:id="rId21"/>
    <p:sldId id="283" r:id="rId22"/>
    <p:sldId id="273" r:id="rId23"/>
    <p:sldId id="284" r:id="rId24"/>
    <p:sldId id="285" r:id="rId25"/>
    <p:sldId id="286" r:id="rId26"/>
    <p:sldId id="291" r:id="rId27"/>
    <p:sldId id="292" r:id="rId28"/>
    <p:sldId id="293" r:id="rId29"/>
    <p:sldId id="288" r:id="rId30"/>
    <p:sldId id="295" r:id="rId31"/>
    <p:sldId id="270" r:id="rId32"/>
    <p:sldId id="265" r:id="rId33"/>
    <p:sldId id="266"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EF971D-E0BA-4210-8276-180B5E74B9C7}" v="1548" dt="2021-04-14T12:07:45.577"/>
    <p1510:client id="{21B16DCA-7EC9-407A-89D3-028820CACF35}" v="2825" dt="2021-06-08T17:44:36.720"/>
    <p1510:client id="{48C52322-89EB-4AA9-8923-692FE90B6FB0}" v="851" dt="2021-06-05T06:50:42.675"/>
    <p1510:client id="{94A494A0-38FE-4211-A667-7E3C35E1E852}" v="11" dt="2021-06-05T06:53:45.305"/>
    <p1510:client id="{D8F141F9-A1FC-4F58-8B10-59F7DF8C2006}" v="1314" dt="2021-04-14T11:10:17.2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lepu satish sarma" userId="1b7e7dc1583276b8" providerId="Windows Live" clId="Web-{18EF971D-E0BA-4210-8276-180B5E74B9C7}"/>
    <pc:docChg chg="modSld">
      <pc:chgData name="palepu satish sarma" userId="1b7e7dc1583276b8" providerId="Windows Live" clId="Web-{18EF971D-E0BA-4210-8276-180B5E74B9C7}" dt="2021-04-14T12:07:43.623" v="919" actId="20577"/>
      <pc:docMkLst>
        <pc:docMk/>
      </pc:docMkLst>
      <pc:sldChg chg="modSp">
        <pc:chgData name="palepu satish sarma" userId="1b7e7dc1583276b8" providerId="Windows Live" clId="Web-{18EF971D-E0BA-4210-8276-180B5E74B9C7}" dt="2021-04-14T12:04:20.978" v="841" actId="20577"/>
        <pc:sldMkLst>
          <pc:docMk/>
          <pc:sldMk cId="256164147" sldId="257"/>
        </pc:sldMkLst>
        <pc:spChg chg="mod">
          <ac:chgData name="palepu satish sarma" userId="1b7e7dc1583276b8" providerId="Windows Live" clId="Web-{18EF971D-E0BA-4210-8276-180B5E74B9C7}" dt="2021-04-14T12:04:20.978" v="841" actId="20577"/>
          <ac:spMkLst>
            <pc:docMk/>
            <pc:sldMk cId="256164147" sldId="257"/>
            <ac:spMk id="3" creationId="{4629DAA0-1552-4836-9E83-58F40D24DF4B}"/>
          </ac:spMkLst>
        </pc:spChg>
      </pc:sldChg>
      <pc:sldChg chg="modSp">
        <pc:chgData name="palepu satish sarma" userId="1b7e7dc1583276b8" providerId="Windows Live" clId="Web-{18EF971D-E0BA-4210-8276-180B5E74B9C7}" dt="2021-04-14T11:28:20.239" v="480" actId="20577"/>
        <pc:sldMkLst>
          <pc:docMk/>
          <pc:sldMk cId="3030618248" sldId="261"/>
        </pc:sldMkLst>
        <pc:spChg chg="mod">
          <ac:chgData name="palepu satish sarma" userId="1b7e7dc1583276b8" providerId="Windows Live" clId="Web-{18EF971D-E0BA-4210-8276-180B5E74B9C7}" dt="2021-04-14T11:28:20.239" v="480" actId="20577"/>
          <ac:spMkLst>
            <pc:docMk/>
            <pc:sldMk cId="3030618248" sldId="261"/>
            <ac:spMk id="3" creationId="{F018CB22-1C0A-4967-B210-A12CDD8F9DB8}"/>
          </ac:spMkLst>
        </pc:spChg>
      </pc:sldChg>
      <pc:sldChg chg="addSp delSp modSp">
        <pc:chgData name="palepu satish sarma" userId="1b7e7dc1583276b8" providerId="Windows Live" clId="Web-{18EF971D-E0BA-4210-8276-180B5E74B9C7}" dt="2021-04-14T12:01:05.989" v="810" actId="1076"/>
        <pc:sldMkLst>
          <pc:docMk/>
          <pc:sldMk cId="3059660176" sldId="262"/>
        </pc:sldMkLst>
        <pc:spChg chg="mod">
          <ac:chgData name="palepu satish sarma" userId="1b7e7dc1583276b8" providerId="Windows Live" clId="Web-{18EF971D-E0BA-4210-8276-180B5E74B9C7}" dt="2021-04-14T11:46:46.765" v="696" actId="1076"/>
          <ac:spMkLst>
            <pc:docMk/>
            <pc:sldMk cId="3059660176" sldId="262"/>
            <ac:spMk id="2" creationId="{7E560E2F-4D9E-4AC4-8810-62B3C3E178D9}"/>
          </ac:spMkLst>
        </pc:spChg>
        <pc:spChg chg="add mod">
          <ac:chgData name="palepu satish sarma" userId="1b7e7dc1583276b8" providerId="Windows Live" clId="Web-{18EF971D-E0BA-4210-8276-180B5E74B9C7}" dt="2021-04-14T11:47:54.907" v="697" actId="20577"/>
          <ac:spMkLst>
            <pc:docMk/>
            <pc:sldMk cId="3059660176" sldId="262"/>
            <ac:spMk id="3" creationId="{52EBAC5E-1F6E-42E5-B7B8-58FEFDFB9AEE}"/>
          </ac:spMkLst>
        </pc:spChg>
        <pc:spChg chg="add del mod">
          <ac:chgData name="palepu satish sarma" userId="1b7e7dc1583276b8" providerId="Windows Live" clId="Web-{18EF971D-E0BA-4210-8276-180B5E74B9C7}" dt="2021-04-14T11:32:20.994" v="534"/>
          <ac:spMkLst>
            <pc:docMk/>
            <pc:sldMk cId="3059660176" sldId="262"/>
            <ac:spMk id="4" creationId="{EF335D47-0646-4097-BA41-4902E4D271A6}"/>
          </ac:spMkLst>
        </pc:spChg>
        <pc:spChg chg="add mod">
          <ac:chgData name="palepu satish sarma" userId="1b7e7dc1583276b8" providerId="Windows Live" clId="Web-{18EF971D-E0BA-4210-8276-180B5E74B9C7}" dt="2021-04-14T11:42:59.291" v="667" actId="1076"/>
          <ac:spMkLst>
            <pc:docMk/>
            <pc:sldMk cId="3059660176" sldId="262"/>
            <ac:spMk id="6" creationId="{C4D45575-93D8-4C68-8650-503ED2D63C56}"/>
          </ac:spMkLst>
        </pc:spChg>
        <pc:spChg chg="add mod">
          <ac:chgData name="palepu satish sarma" userId="1b7e7dc1583276b8" providerId="Windows Live" clId="Web-{18EF971D-E0BA-4210-8276-180B5E74B9C7}" dt="2021-04-14T11:42:55.557" v="666" actId="1076"/>
          <ac:spMkLst>
            <pc:docMk/>
            <pc:sldMk cId="3059660176" sldId="262"/>
            <ac:spMk id="7" creationId="{07ACF08C-0AC9-44A2-A111-C7F53633F68C}"/>
          </ac:spMkLst>
        </pc:spChg>
        <pc:spChg chg="add del mod">
          <ac:chgData name="palepu satish sarma" userId="1b7e7dc1583276b8" providerId="Windows Live" clId="Web-{18EF971D-E0BA-4210-8276-180B5E74B9C7}" dt="2021-04-14T11:36:02.359" v="571"/>
          <ac:spMkLst>
            <pc:docMk/>
            <pc:sldMk cId="3059660176" sldId="262"/>
            <ac:spMk id="8" creationId="{9AE989DA-EFB5-45C8-A781-EAFAE8C2D3E6}"/>
          </ac:spMkLst>
        </pc:spChg>
        <pc:spChg chg="add mod">
          <ac:chgData name="palepu satish sarma" userId="1b7e7dc1583276b8" providerId="Windows Live" clId="Web-{18EF971D-E0BA-4210-8276-180B5E74B9C7}" dt="2021-04-14T11:49:18.503" v="709"/>
          <ac:spMkLst>
            <pc:docMk/>
            <pc:sldMk cId="3059660176" sldId="262"/>
            <ac:spMk id="9" creationId="{05EAA310-6B77-4E2F-BB48-5BEC18AA967A}"/>
          </ac:spMkLst>
        </pc:spChg>
        <pc:spChg chg="add del">
          <ac:chgData name="palepu satish sarma" userId="1b7e7dc1583276b8" providerId="Windows Live" clId="Web-{18EF971D-E0BA-4210-8276-180B5E74B9C7}" dt="2021-04-14T11:37:56.034" v="592"/>
          <ac:spMkLst>
            <pc:docMk/>
            <pc:sldMk cId="3059660176" sldId="262"/>
            <ac:spMk id="10" creationId="{31C5F814-04B1-466C-9D2B-E108F5D70954}"/>
          </ac:spMkLst>
        </pc:spChg>
        <pc:spChg chg="add mod">
          <ac:chgData name="palepu satish sarma" userId="1b7e7dc1583276b8" providerId="Windows Live" clId="Web-{18EF971D-E0BA-4210-8276-180B5E74B9C7}" dt="2021-04-14T11:57:29.577" v="784" actId="1076"/>
          <ac:spMkLst>
            <pc:docMk/>
            <pc:sldMk cId="3059660176" sldId="262"/>
            <ac:spMk id="11" creationId="{D3C01AAB-86B9-407F-8DB0-2594C8327444}"/>
          </ac:spMkLst>
        </pc:spChg>
        <pc:spChg chg="add mod">
          <ac:chgData name="palepu satish sarma" userId="1b7e7dc1583276b8" providerId="Windows Live" clId="Web-{18EF971D-E0BA-4210-8276-180B5E74B9C7}" dt="2021-04-14T11:55:58.810" v="769" actId="1076"/>
          <ac:spMkLst>
            <pc:docMk/>
            <pc:sldMk cId="3059660176" sldId="262"/>
            <ac:spMk id="12" creationId="{CAF49E33-7F4B-4C02-8D8C-DA57C055DAB7}"/>
          </ac:spMkLst>
        </pc:spChg>
        <pc:spChg chg="add mod">
          <ac:chgData name="palepu satish sarma" userId="1b7e7dc1583276b8" providerId="Windows Live" clId="Web-{18EF971D-E0BA-4210-8276-180B5E74B9C7}" dt="2021-04-14T11:59:06.189" v="797" actId="1076"/>
          <ac:spMkLst>
            <pc:docMk/>
            <pc:sldMk cId="3059660176" sldId="262"/>
            <ac:spMk id="13" creationId="{22ED1826-E2D0-4C58-9395-E64438190ED5}"/>
          </ac:spMkLst>
        </pc:spChg>
        <pc:spChg chg="add mod">
          <ac:chgData name="palepu satish sarma" userId="1b7e7dc1583276b8" providerId="Windows Live" clId="Web-{18EF971D-E0BA-4210-8276-180B5E74B9C7}" dt="2021-04-14T11:59:26.002" v="800" actId="1076"/>
          <ac:spMkLst>
            <pc:docMk/>
            <pc:sldMk cId="3059660176" sldId="262"/>
            <ac:spMk id="14" creationId="{77E25EE3-E580-4565-BD6A-41B5D12AF912}"/>
          </ac:spMkLst>
        </pc:spChg>
        <pc:spChg chg="add mod">
          <ac:chgData name="palepu satish sarma" userId="1b7e7dc1583276b8" providerId="Windows Live" clId="Web-{18EF971D-E0BA-4210-8276-180B5E74B9C7}" dt="2021-04-14T11:45:56.873" v="690" actId="1076"/>
          <ac:spMkLst>
            <pc:docMk/>
            <pc:sldMk cId="3059660176" sldId="262"/>
            <ac:spMk id="15" creationId="{E7E717A0-64AF-4997-9A2F-99933E9C8E52}"/>
          </ac:spMkLst>
        </pc:spChg>
        <pc:spChg chg="add mod">
          <ac:chgData name="palepu satish sarma" userId="1b7e7dc1583276b8" providerId="Windows Live" clId="Web-{18EF971D-E0BA-4210-8276-180B5E74B9C7}" dt="2021-04-14T11:45:53.108" v="689" actId="1076"/>
          <ac:spMkLst>
            <pc:docMk/>
            <pc:sldMk cId="3059660176" sldId="262"/>
            <ac:spMk id="16" creationId="{44EF7E8F-5EEF-439B-83C2-23CEEE349CD2}"/>
          </ac:spMkLst>
        </pc:spChg>
        <pc:spChg chg="add mod">
          <ac:chgData name="palepu satish sarma" userId="1b7e7dc1583276b8" providerId="Windows Live" clId="Web-{18EF971D-E0BA-4210-8276-180B5E74B9C7}" dt="2021-04-14T11:46:08.311" v="692" actId="1076"/>
          <ac:spMkLst>
            <pc:docMk/>
            <pc:sldMk cId="3059660176" sldId="262"/>
            <ac:spMk id="17" creationId="{F0B9AB80-AC32-48AB-B800-A16ECB8D5965}"/>
          </ac:spMkLst>
        </pc:spChg>
        <pc:spChg chg="add mod">
          <ac:chgData name="palepu satish sarma" userId="1b7e7dc1583276b8" providerId="Windows Live" clId="Web-{18EF971D-E0BA-4210-8276-180B5E74B9C7}" dt="2021-04-14T12:01:05.989" v="810" actId="1076"/>
          <ac:spMkLst>
            <pc:docMk/>
            <pc:sldMk cId="3059660176" sldId="262"/>
            <ac:spMk id="18" creationId="{B542D6C5-C597-4FE3-8325-38CF1131A4C8}"/>
          </ac:spMkLst>
        </pc:spChg>
        <pc:spChg chg="add del mod">
          <ac:chgData name="palepu satish sarma" userId="1b7e7dc1583276b8" providerId="Windows Live" clId="Web-{18EF971D-E0BA-4210-8276-180B5E74B9C7}" dt="2021-04-14T11:53:05.931" v="746"/>
          <ac:spMkLst>
            <pc:docMk/>
            <pc:sldMk cId="3059660176" sldId="262"/>
            <ac:spMk id="19" creationId="{F8D0362D-8655-4F0E-A3BB-FA08EAA23FA1}"/>
          </ac:spMkLst>
        </pc:spChg>
        <pc:spChg chg="add del mod">
          <ac:chgData name="palepu satish sarma" userId="1b7e7dc1583276b8" providerId="Windows Live" clId="Web-{18EF971D-E0BA-4210-8276-180B5E74B9C7}" dt="2021-04-14T12:00:48.051" v="808"/>
          <ac:spMkLst>
            <pc:docMk/>
            <pc:sldMk cId="3059660176" sldId="262"/>
            <ac:spMk id="20" creationId="{CB699456-D9A0-4F4C-8ABD-5C924FDA51FB}"/>
          </ac:spMkLst>
        </pc:spChg>
        <pc:spChg chg="add del">
          <ac:chgData name="palepu satish sarma" userId="1b7e7dc1583276b8" providerId="Windows Live" clId="Web-{18EF971D-E0BA-4210-8276-180B5E74B9C7}" dt="2021-04-14T11:56:23.373" v="772"/>
          <ac:spMkLst>
            <pc:docMk/>
            <pc:sldMk cId="3059660176" sldId="262"/>
            <ac:spMk id="21" creationId="{218D356A-724A-4BD6-8B23-2718D2D48525}"/>
          </ac:spMkLst>
        </pc:spChg>
        <pc:spChg chg="add mod">
          <ac:chgData name="palepu satish sarma" userId="1b7e7dc1583276b8" providerId="Windows Live" clId="Web-{18EF971D-E0BA-4210-8276-180B5E74B9C7}" dt="2021-04-14T11:59:14.221" v="798" actId="14100"/>
          <ac:spMkLst>
            <pc:docMk/>
            <pc:sldMk cId="3059660176" sldId="262"/>
            <ac:spMk id="22" creationId="{A8B091C2-2BA7-46B7-970E-4EAA271FEF5C}"/>
          </ac:spMkLst>
        </pc:spChg>
        <pc:spChg chg="add del">
          <ac:chgData name="palepu satish sarma" userId="1b7e7dc1583276b8" providerId="Windows Live" clId="Web-{18EF971D-E0BA-4210-8276-180B5E74B9C7}" dt="2021-04-14T11:57:36.593" v="786"/>
          <ac:spMkLst>
            <pc:docMk/>
            <pc:sldMk cId="3059660176" sldId="262"/>
            <ac:spMk id="23" creationId="{FFE9801C-747B-4765-923E-AD3BBAA479E7}"/>
          </ac:spMkLst>
        </pc:spChg>
        <pc:spChg chg="add mod">
          <ac:chgData name="palepu satish sarma" userId="1b7e7dc1583276b8" providerId="Windows Live" clId="Web-{18EF971D-E0BA-4210-8276-180B5E74B9C7}" dt="2021-04-14T11:58:09.282" v="793" actId="14100"/>
          <ac:spMkLst>
            <pc:docMk/>
            <pc:sldMk cId="3059660176" sldId="262"/>
            <ac:spMk id="24" creationId="{AE9B7C19-C980-4B11-83E3-96258A633A8F}"/>
          </ac:spMkLst>
        </pc:spChg>
        <pc:spChg chg="add mod">
          <ac:chgData name="palepu satish sarma" userId="1b7e7dc1583276b8" providerId="Windows Live" clId="Web-{18EF971D-E0BA-4210-8276-180B5E74B9C7}" dt="2021-04-14T12:00:23.613" v="807" actId="1076"/>
          <ac:spMkLst>
            <pc:docMk/>
            <pc:sldMk cId="3059660176" sldId="262"/>
            <ac:spMk id="25" creationId="{AB03D5E9-88F1-4508-AD69-442FBE87458F}"/>
          </ac:spMkLst>
        </pc:spChg>
        <pc:picChg chg="del mod">
          <ac:chgData name="palepu satish sarma" userId="1b7e7dc1583276b8" providerId="Windows Live" clId="Web-{18EF971D-E0BA-4210-8276-180B5E74B9C7}" dt="2021-04-14T11:41:35.336" v="654"/>
          <ac:picMkLst>
            <pc:docMk/>
            <pc:sldMk cId="3059660176" sldId="262"/>
            <ac:picMk id="5" creationId="{0B0D6470-8B87-4464-A61E-EB5DEF933B49}"/>
          </ac:picMkLst>
        </pc:picChg>
      </pc:sldChg>
      <pc:sldChg chg="modSp">
        <pc:chgData name="palepu satish sarma" userId="1b7e7dc1583276b8" providerId="Windows Live" clId="Web-{18EF971D-E0BA-4210-8276-180B5E74B9C7}" dt="2021-04-14T12:05:14.448" v="860" actId="20577"/>
        <pc:sldMkLst>
          <pc:docMk/>
          <pc:sldMk cId="989543267" sldId="264"/>
        </pc:sldMkLst>
        <pc:spChg chg="mod">
          <ac:chgData name="palepu satish sarma" userId="1b7e7dc1583276b8" providerId="Windows Live" clId="Web-{18EF971D-E0BA-4210-8276-180B5E74B9C7}" dt="2021-04-14T12:05:14.448" v="860" actId="20577"/>
          <ac:spMkLst>
            <pc:docMk/>
            <pc:sldMk cId="989543267" sldId="264"/>
            <ac:spMk id="3" creationId="{7843B816-8194-4E22-80DC-D9C13FB1343D}"/>
          </ac:spMkLst>
        </pc:spChg>
      </pc:sldChg>
      <pc:sldChg chg="modSp">
        <pc:chgData name="palepu satish sarma" userId="1b7e7dc1583276b8" providerId="Windows Live" clId="Web-{18EF971D-E0BA-4210-8276-180B5E74B9C7}" dt="2021-04-14T11:28:46.724" v="481" actId="20577"/>
        <pc:sldMkLst>
          <pc:docMk/>
          <pc:sldMk cId="3582977827" sldId="265"/>
        </pc:sldMkLst>
        <pc:spChg chg="mod">
          <ac:chgData name="palepu satish sarma" userId="1b7e7dc1583276b8" providerId="Windows Live" clId="Web-{18EF971D-E0BA-4210-8276-180B5E74B9C7}" dt="2021-04-14T11:28:46.724" v="481" actId="20577"/>
          <ac:spMkLst>
            <pc:docMk/>
            <pc:sldMk cId="3582977827" sldId="265"/>
            <ac:spMk id="3" creationId="{B77A2E26-B726-4604-99CA-1FFDCC9410F0}"/>
          </ac:spMkLst>
        </pc:spChg>
      </pc:sldChg>
      <pc:sldChg chg="modSp">
        <pc:chgData name="palepu satish sarma" userId="1b7e7dc1583276b8" providerId="Windows Live" clId="Web-{18EF971D-E0BA-4210-8276-180B5E74B9C7}" dt="2021-04-14T12:03:43.993" v="811" actId="20577"/>
        <pc:sldMkLst>
          <pc:docMk/>
          <pc:sldMk cId="1936459151" sldId="266"/>
        </pc:sldMkLst>
        <pc:spChg chg="mod">
          <ac:chgData name="palepu satish sarma" userId="1b7e7dc1583276b8" providerId="Windows Live" clId="Web-{18EF971D-E0BA-4210-8276-180B5E74B9C7}" dt="2021-04-14T12:03:43.993" v="811" actId="20577"/>
          <ac:spMkLst>
            <pc:docMk/>
            <pc:sldMk cId="1936459151" sldId="266"/>
            <ac:spMk id="2" creationId="{949B2D57-F91C-4A4F-A834-2DE1047126EB}"/>
          </ac:spMkLst>
        </pc:spChg>
      </pc:sldChg>
      <pc:sldChg chg="modSp">
        <pc:chgData name="palepu satish sarma" userId="1b7e7dc1583276b8" providerId="Windows Live" clId="Web-{18EF971D-E0BA-4210-8276-180B5E74B9C7}" dt="2021-04-14T12:07:13.513" v="910" actId="20577"/>
        <pc:sldMkLst>
          <pc:docMk/>
          <pc:sldMk cId="3641344601" sldId="269"/>
        </pc:sldMkLst>
        <pc:spChg chg="mod">
          <ac:chgData name="palepu satish sarma" userId="1b7e7dc1583276b8" providerId="Windows Live" clId="Web-{18EF971D-E0BA-4210-8276-180B5E74B9C7}" dt="2021-04-14T12:07:13.513" v="910" actId="20577"/>
          <ac:spMkLst>
            <pc:docMk/>
            <pc:sldMk cId="3641344601" sldId="269"/>
            <ac:spMk id="6" creationId="{F21FAF18-0CD4-44DB-BDB2-7E4A611B6C21}"/>
          </ac:spMkLst>
        </pc:spChg>
      </pc:sldChg>
      <pc:sldChg chg="modSp">
        <pc:chgData name="palepu satish sarma" userId="1b7e7dc1583276b8" providerId="Windows Live" clId="Web-{18EF971D-E0BA-4210-8276-180B5E74B9C7}" dt="2021-04-14T12:07:43.623" v="919" actId="20577"/>
        <pc:sldMkLst>
          <pc:docMk/>
          <pc:sldMk cId="2309954182" sldId="270"/>
        </pc:sldMkLst>
        <pc:spChg chg="mod">
          <ac:chgData name="palepu satish sarma" userId="1b7e7dc1583276b8" providerId="Windows Live" clId="Web-{18EF971D-E0BA-4210-8276-180B5E74B9C7}" dt="2021-04-14T12:07:43.623" v="919" actId="20577"/>
          <ac:spMkLst>
            <pc:docMk/>
            <pc:sldMk cId="2309954182" sldId="270"/>
            <ac:spMk id="6" creationId="{5D06C977-1627-4424-A65F-6594D5C39F46}"/>
          </ac:spMkLst>
        </pc:spChg>
      </pc:sldChg>
    </pc:docChg>
  </pc:docChgLst>
  <pc:docChgLst>
    <pc:chgData name="palepu satish sarma" userId="1b7e7dc1583276b8" providerId="Windows Live" clId="Web-{21B16DCA-7EC9-407A-89D3-028820CACF35}"/>
    <pc:docChg chg="addSld delSld modSld sldOrd addMainMaster delMainMaster">
      <pc:chgData name="palepu satish sarma" userId="1b7e7dc1583276b8" providerId="Windows Live" clId="Web-{21B16DCA-7EC9-407A-89D3-028820CACF35}" dt="2021-06-08T17:44:36.720" v="1514" actId="1076"/>
      <pc:docMkLst>
        <pc:docMk/>
      </pc:docMkLst>
      <pc:sldChg chg="addSp delSp modSp mod setBg modClrScheme addAnim delDesignElem chgLayout">
        <pc:chgData name="palepu satish sarma" userId="1b7e7dc1583276b8" providerId="Windows Live" clId="Web-{21B16DCA-7EC9-407A-89D3-028820CACF35}" dt="2021-06-08T17:44:36.720" v="1514" actId="1076"/>
        <pc:sldMkLst>
          <pc:docMk/>
          <pc:sldMk cId="2506088332" sldId="256"/>
        </pc:sldMkLst>
        <pc:spChg chg="mod ord">
          <ac:chgData name="palepu satish sarma" userId="1b7e7dc1583276b8" providerId="Windows Live" clId="Web-{21B16DCA-7EC9-407A-89D3-028820CACF35}" dt="2021-06-08T17:44:36.720" v="1514" actId="1076"/>
          <ac:spMkLst>
            <pc:docMk/>
            <pc:sldMk cId="2506088332" sldId="256"/>
            <ac:spMk id="2" creationId="{22C089AC-C36D-4AC1-B489-21949805507A}"/>
          </ac:spMkLst>
        </pc:spChg>
        <pc:spChg chg="del mod ord">
          <ac:chgData name="palepu satish sarma" userId="1b7e7dc1583276b8" providerId="Windows Live" clId="Web-{21B16DCA-7EC9-407A-89D3-028820CACF35}" dt="2021-06-08T16:30:14.570" v="42"/>
          <ac:spMkLst>
            <pc:docMk/>
            <pc:sldMk cId="2506088332" sldId="256"/>
            <ac:spMk id="3" creationId="{CE271664-80FC-4919-9C9A-3CCE2603B2F4}"/>
          </ac:spMkLst>
        </pc:spChg>
        <pc:spChg chg="add del mod">
          <ac:chgData name="palepu satish sarma" userId="1b7e7dc1583276b8" providerId="Windows Live" clId="Web-{21B16DCA-7EC9-407A-89D3-028820CACF35}" dt="2021-06-08T16:30:20.383" v="44"/>
          <ac:spMkLst>
            <pc:docMk/>
            <pc:sldMk cId="2506088332" sldId="256"/>
            <ac:spMk id="6" creationId="{70F872B1-2D1D-4335-8395-5BBAF5867ED3}"/>
          </ac:spMkLst>
        </pc:spChg>
        <pc:spChg chg="add">
          <ac:chgData name="palepu satish sarma" userId="1b7e7dc1583276b8" providerId="Windows Live" clId="Web-{21B16DCA-7EC9-407A-89D3-028820CACF35}" dt="2021-06-08T16:30:28.461" v="46"/>
          <ac:spMkLst>
            <pc:docMk/>
            <pc:sldMk cId="2506088332" sldId="256"/>
            <ac:spMk id="7" creationId="{8F3CF990-ACB8-443A-BB74-D36EC8A00B02}"/>
          </ac:spMkLst>
        </pc:spChg>
        <pc:spChg chg="add mod">
          <ac:chgData name="palepu satish sarma" userId="1b7e7dc1583276b8" providerId="Windows Live" clId="Web-{21B16DCA-7EC9-407A-89D3-028820CACF35}" dt="2021-06-08T16:31:49.994" v="95" actId="20577"/>
          <ac:spMkLst>
            <pc:docMk/>
            <pc:sldMk cId="2506088332" sldId="256"/>
            <ac:spMk id="8" creationId="{C53D2BF7-C58C-4BA1-9CF5-E78D0419D5BE}"/>
          </ac:spMkLst>
        </pc:spChg>
        <pc:spChg chg="add">
          <ac:chgData name="palepu satish sarma" userId="1b7e7dc1583276b8" providerId="Windows Live" clId="Web-{21B16DCA-7EC9-407A-89D3-028820CACF35}" dt="2021-06-08T16:30:28.461" v="46"/>
          <ac:spMkLst>
            <pc:docMk/>
            <pc:sldMk cId="2506088332" sldId="256"/>
            <ac:spMk id="11" creationId="{65F94F98-3A57-49AA-838E-91AAF600B6EE}"/>
          </ac:spMkLst>
        </pc:spChg>
        <pc:spChg chg="add">
          <ac:chgData name="palepu satish sarma" userId="1b7e7dc1583276b8" providerId="Windows Live" clId="Web-{21B16DCA-7EC9-407A-89D3-028820CACF35}" dt="2021-06-08T16:30:28.461" v="46"/>
          <ac:spMkLst>
            <pc:docMk/>
            <pc:sldMk cId="2506088332" sldId="256"/>
            <ac:spMk id="15" creationId="{A0B5529D-5CAA-4BF2-B5C9-34705E7661F9}"/>
          </ac:spMkLst>
        </pc:spChg>
        <pc:spChg chg="add">
          <ac:chgData name="palepu satish sarma" userId="1b7e7dc1583276b8" providerId="Windows Live" clId="Web-{21B16DCA-7EC9-407A-89D3-028820CACF35}" dt="2021-06-08T16:30:28.461" v="46"/>
          <ac:spMkLst>
            <pc:docMk/>
            <pc:sldMk cId="2506088332" sldId="256"/>
            <ac:spMk id="17" creationId="{FBD68200-BC03-4015-860B-CD5C30CD76B8}"/>
          </ac:spMkLst>
        </pc:spChg>
        <pc:spChg chg="add">
          <ac:chgData name="palepu satish sarma" userId="1b7e7dc1583276b8" providerId="Windows Live" clId="Web-{21B16DCA-7EC9-407A-89D3-028820CACF35}" dt="2021-06-08T16:30:28.461" v="46"/>
          <ac:spMkLst>
            <pc:docMk/>
            <pc:sldMk cId="2506088332" sldId="256"/>
            <ac:spMk id="19" creationId="{332A6F87-AC28-4AA8-B8A6-AEBC67BD0D64}"/>
          </ac:spMkLst>
        </pc:spChg>
        <pc:spChg chg="del">
          <ac:chgData name="palepu satish sarma" userId="1b7e7dc1583276b8" providerId="Windows Live" clId="Web-{21B16DCA-7EC9-407A-89D3-028820CACF35}" dt="2021-06-08T16:28:26.271" v="0"/>
          <ac:spMkLst>
            <pc:docMk/>
            <pc:sldMk cId="2506088332" sldId="256"/>
            <ac:spMk id="41" creationId="{54F3A7E8-6DA9-4C2B-ACC8-475F34DAEA1B}"/>
          </ac:spMkLst>
        </pc:spChg>
        <pc:spChg chg="del">
          <ac:chgData name="palepu satish sarma" userId="1b7e7dc1583276b8" providerId="Windows Live" clId="Web-{21B16DCA-7EC9-407A-89D3-028820CACF35}" dt="2021-06-08T16:28:26.271" v="0"/>
          <ac:spMkLst>
            <pc:docMk/>
            <pc:sldMk cId="2506088332" sldId="256"/>
            <ac:spMk id="46" creationId="{5B21CDF0-4D24-4190-9285-9016C19C164F}"/>
          </ac:spMkLst>
        </pc:spChg>
        <pc:grpChg chg="del">
          <ac:chgData name="palepu satish sarma" userId="1b7e7dc1583276b8" providerId="Windows Live" clId="Web-{21B16DCA-7EC9-407A-89D3-028820CACF35}" dt="2021-06-08T16:28:26.271" v="0"/>
          <ac:grpSpMkLst>
            <pc:docMk/>
            <pc:sldMk cId="2506088332" sldId="256"/>
            <ac:grpSpMk id="42" creationId="{F2FD01A0-E6FF-41CD-AEBD-279232B90D43}"/>
          </ac:grpSpMkLst>
        </pc:grpChg>
        <pc:grpChg chg="del">
          <ac:chgData name="palepu satish sarma" userId="1b7e7dc1583276b8" providerId="Windows Live" clId="Web-{21B16DCA-7EC9-407A-89D3-028820CACF35}" dt="2021-06-08T16:28:26.271" v="0"/>
          <ac:grpSpMkLst>
            <pc:docMk/>
            <pc:sldMk cId="2506088332" sldId="256"/>
            <ac:grpSpMk id="47" creationId="{3C9AA14C-80A4-427C-A911-28CD20C56E5E}"/>
          </ac:grpSpMkLst>
        </pc:grpChg>
        <pc:picChg chg="add del mod">
          <ac:chgData name="palepu satish sarma" userId="1b7e7dc1583276b8" providerId="Windows Live" clId="Web-{21B16DCA-7EC9-407A-89D3-028820CACF35}" dt="2021-06-08T16:29:31.054" v="8"/>
          <ac:picMkLst>
            <pc:docMk/>
            <pc:sldMk cId="2506088332" sldId="256"/>
            <ac:picMk id="4" creationId="{366D7DAD-A151-4021-9616-F464765EF2AE}"/>
          </ac:picMkLst>
        </pc:picChg>
        <pc:picChg chg="add">
          <ac:chgData name="palepu satish sarma" userId="1b7e7dc1583276b8" providerId="Windows Live" clId="Web-{21B16DCA-7EC9-407A-89D3-028820CACF35}" dt="2021-06-08T16:30:28.461" v="46"/>
          <ac:picMkLst>
            <pc:docMk/>
            <pc:sldMk cId="2506088332" sldId="256"/>
            <ac:picMk id="9" creationId="{00B98862-BEE1-44FB-A335-A1B9106B445E}"/>
          </ac:picMkLst>
        </pc:picChg>
        <pc:picChg chg="add">
          <ac:chgData name="palepu satish sarma" userId="1b7e7dc1583276b8" providerId="Windows Live" clId="Web-{21B16DCA-7EC9-407A-89D3-028820CACF35}" dt="2021-06-08T16:30:28.461" v="46"/>
          <ac:picMkLst>
            <pc:docMk/>
            <pc:sldMk cId="2506088332" sldId="256"/>
            <ac:picMk id="13" creationId="{7185CF21-0594-48C0-9F3E-254D6BCE9D9B}"/>
          </ac:picMkLst>
        </pc:picChg>
      </pc:sldChg>
      <pc:sldChg chg="modSp del mod modClrScheme chgLayout">
        <pc:chgData name="palepu satish sarma" userId="1b7e7dc1583276b8" providerId="Windows Live" clId="Web-{21B16DCA-7EC9-407A-89D3-028820CACF35}" dt="2021-06-08T16:30:48.774" v="50"/>
        <pc:sldMkLst>
          <pc:docMk/>
          <pc:sldMk cId="256164147" sldId="257"/>
        </pc:sldMkLst>
        <pc:spChg chg="mod ord">
          <ac:chgData name="palepu satish sarma" userId="1b7e7dc1583276b8" providerId="Windows Live" clId="Web-{21B16DCA-7EC9-407A-89D3-028820CACF35}" dt="2021-06-08T16:28:43.631" v="1"/>
          <ac:spMkLst>
            <pc:docMk/>
            <pc:sldMk cId="256164147" sldId="257"/>
            <ac:spMk id="2" creationId="{B6EEB5FC-592E-40E8-BCEA-FF1096D2E83C}"/>
          </ac:spMkLst>
        </pc:spChg>
        <pc:spChg chg="mod ord">
          <ac:chgData name="palepu satish sarma" userId="1b7e7dc1583276b8" providerId="Windows Live" clId="Web-{21B16DCA-7EC9-407A-89D3-028820CACF35}" dt="2021-06-08T16:28:43.631" v="1"/>
          <ac:spMkLst>
            <pc:docMk/>
            <pc:sldMk cId="256164147" sldId="257"/>
            <ac:spMk id="3" creationId="{4629DAA0-1552-4836-9E83-58F40D24DF4B}"/>
          </ac:spMkLst>
        </pc:spChg>
      </pc:sldChg>
      <pc:sldChg chg="modSp mod modClrScheme chgLayout">
        <pc:chgData name="palepu satish sarma" userId="1b7e7dc1583276b8" providerId="Windows Live" clId="Web-{21B16DCA-7EC9-407A-89D3-028820CACF35}" dt="2021-06-08T16:37:04.437" v="128" actId="20577"/>
        <pc:sldMkLst>
          <pc:docMk/>
          <pc:sldMk cId="3030618248" sldId="261"/>
        </pc:sldMkLst>
        <pc:spChg chg="mod ord">
          <ac:chgData name="palepu satish sarma" userId="1b7e7dc1583276b8" providerId="Windows Live" clId="Web-{21B16DCA-7EC9-407A-89D3-028820CACF35}" dt="2021-06-08T16:31:55.760" v="99" actId="20577"/>
          <ac:spMkLst>
            <pc:docMk/>
            <pc:sldMk cId="3030618248" sldId="261"/>
            <ac:spMk id="2" creationId="{2D152756-7095-4465-A27C-CFDB9D805037}"/>
          </ac:spMkLst>
        </pc:spChg>
        <pc:spChg chg="mod ord">
          <ac:chgData name="palepu satish sarma" userId="1b7e7dc1583276b8" providerId="Windows Live" clId="Web-{21B16DCA-7EC9-407A-89D3-028820CACF35}" dt="2021-06-08T16:37:04.437" v="128" actId="20577"/>
          <ac:spMkLst>
            <pc:docMk/>
            <pc:sldMk cId="3030618248" sldId="261"/>
            <ac:spMk id="3" creationId="{F018CB22-1C0A-4967-B210-A12CDD8F9DB8}"/>
          </ac:spMkLst>
        </pc:spChg>
      </pc:sldChg>
      <pc:sldChg chg="addSp delSp modSp mod modClrScheme chgLayout">
        <pc:chgData name="palepu satish sarma" userId="1b7e7dc1583276b8" providerId="Windows Live" clId="Web-{21B16DCA-7EC9-407A-89D3-028820CACF35}" dt="2021-06-08T16:40:31.457" v="290" actId="20577"/>
        <pc:sldMkLst>
          <pc:docMk/>
          <pc:sldMk cId="3059660176" sldId="262"/>
        </pc:sldMkLst>
        <pc:spChg chg="mod ord">
          <ac:chgData name="palepu satish sarma" userId="1b7e7dc1583276b8" providerId="Windows Live" clId="Web-{21B16DCA-7EC9-407A-89D3-028820CACF35}" dt="2021-06-08T16:37:29.266" v="156" actId="1076"/>
          <ac:spMkLst>
            <pc:docMk/>
            <pc:sldMk cId="3059660176" sldId="262"/>
            <ac:spMk id="2" creationId="{7E560E2F-4D9E-4AC4-8810-62B3C3E178D9}"/>
          </ac:spMkLst>
        </pc:spChg>
        <pc:spChg chg="del">
          <ac:chgData name="palepu satish sarma" userId="1b7e7dc1583276b8" providerId="Windows Live" clId="Web-{21B16DCA-7EC9-407A-89D3-028820CACF35}" dt="2021-06-08T16:37:26.172" v="155"/>
          <ac:spMkLst>
            <pc:docMk/>
            <pc:sldMk cId="3059660176" sldId="262"/>
            <ac:spMk id="3" creationId="{52EBAC5E-1F6E-42E5-B7B8-58FEFDFB9AEE}"/>
          </ac:spMkLst>
        </pc:spChg>
        <pc:spChg chg="add mod">
          <ac:chgData name="palepu satish sarma" userId="1b7e7dc1583276b8" providerId="Windows Live" clId="Web-{21B16DCA-7EC9-407A-89D3-028820CACF35}" dt="2021-06-08T16:40:31.457" v="290" actId="20577"/>
          <ac:spMkLst>
            <pc:docMk/>
            <pc:sldMk cId="3059660176" sldId="262"/>
            <ac:spMk id="4" creationId="{EBF470BA-3A87-4E21-8F2B-240774FFE586}"/>
          </ac:spMkLst>
        </pc:spChg>
        <pc:spChg chg="del">
          <ac:chgData name="palepu satish sarma" userId="1b7e7dc1583276b8" providerId="Windows Live" clId="Web-{21B16DCA-7EC9-407A-89D3-028820CACF35}" dt="2021-06-08T16:37:26.172" v="154"/>
          <ac:spMkLst>
            <pc:docMk/>
            <pc:sldMk cId="3059660176" sldId="262"/>
            <ac:spMk id="6" creationId="{C4D45575-93D8-4C68-8650-503ED2D63C56}"/>
          </ac:spMkLst>
        </pc:spChg>
        <pc:spChg chg="del">
          <ac:chgData name="palepu satish sarma" userId="1b7e7dc1583276b8" providerId="Windows Live" clId="Web-{21B16DCA-7EC9-407A-89D3-028820CACF35}" dt="2021-06-08T16:37:26.157" v="153"/>
          <ac:spMkLst>
            <pc:docMk/>
            <pc:sldMk cId="3059660176" sldId="262"/>
            <ac:spMk id="7" creationId="{07ACF08C-0AC9-44A2-A111-C7F53633F68C}"/>
          </ac:spMkLst>
        </pc:spChg>
        <pc:spChg chg="del">
          <ac:chgData name="palepu satish sarma" userId="1b7e7dc1583276b8" providerId="Windows Live" clId="Web-{21B16DCA-7EC9-407A-89D3-028820CACF35}" dt="2021-06-08T16:37:26.157" v="152"/>
          <ac:spMkLst>
            <pc:docMk/>
            <pc:sldMk cId="3059660176" sldId="262"/>
            <ac:spMk id="9" creationId="{05EAA310-6B77-4E2F-BB48-5BEC18AA967A}"/>
          </ac:spMkLst>
        </pc:spChg>
        <pc:spChg chg="del">
          <ac:chgData name="palepu satish sarma" userId="1b7e7dc1583276b8" providerId="Windows Live" clId="Web-{21B16DCA-7EC9-407A-89D3-028820CACF35}" dt="2021-06-08T16:37:26.157" v="151"/>
          <ac:spMkLst>
            <pc:docMk/>
            <pc:sldMk cId="3059660176" sldId="262"/>
            <ac:spMk id="11" creationId="{D3C01AAB-86B9-407F-8DB0-2594C8327444}"/>
          </ac:spMkLst>
        </pc:spChg>
        <pc:spChg chg="del">
          <ac:chgData name="palepu satish sarma" userId="1b7e7dc1583276b8" providerId="Windows Live" clId="Web-{21B16DCA-7EC9-407A-89D3-028820CACF35}" dt="2021-06-08T16:37:26.157" v="150"/>
          <ac:spMkLst>
            <pc:docMk/>
            <pc:sldMk cId="3059660176" sldId="262"/>
            <ac:spMk id="12" creationId="{CAF49E33-7F4B-4C02-8D8C-DA57C055DAB7}"/>
          </ac:spMkLst>
        </pc:spChg>
        <pc:spChg chg="del">
          <ac:chgData name="palepu satish sarma" userId="1b7e7dc1583276b8" providerId="Windows Live" clId="Web-{21B16DCA-7EC9-407A-89D3-028820CACF35}" dt="2021-06-08T16:37:26.157" v="149"/>
          <ac:spMkLst>
            <pc:docMk/>
            <pc:sldMk cId="3059660176" sldId="262"/>
            <ac:spMk id="13" creationId="{22ED1826-E2D0-4C58-9395-E64438190ED5}"/>
          </ac:spMkLst>
        </pc:spChg>
        <pc:spChg chg="del">
          <ac:chgData name="palepu satish sarma" userId="1b7e7dc1583276b8" providerId="Windows Live" clId="Web-{21B16DCA-7EC9-407A-89D3-028820CACF35}" dt="2021-06-08T16:37:26.157" v="148"/>
          <ac:spMkLst>
            <pc:docMk/>
            <pc:sldMk cId="3059660176" sldId="262"/>
            <ac:spMk id="14" creationId="{77E25EE3-E580-4565-BD6A-41B5D12AF912}"/>
          </ac:spMkLst>
        </pc:spChg>
        <pc:spChg chg="del">
          <ac:chgData name="palepu satish sarma" userId="1b7e7dc1583276b8" providerId="Windows Live" clId="Web-{21B16DCA-7EC9-407A-89D3-028820CACF35}" dt="2021-06-08T16:37:26.157" v="147"/>
          <ac:spMkLst>
            <pc:docMk/>
            <pc:sldMk cId="3059660176" sldId="262"/>
            <ac:spMk id="15" creationId="{E7E717A0-64AF-4997-9A2F-99933E9C8E52}"/>
          </ac:spMkLst>
        </pc:spChg>
        <pc:spChg chg="del">
          <ac:chgData name="palepu satish sarma" userId="1b7e7dc1583276b8" providerId="Windows Live" clId="Web-{21B16DCA-7EC9-407A-89D3-028820CACF35}" dt="2021-06-08T16:37:26.157" v="146"/>
          <ac:spMkLst>
            <pc:docMk/>
            <pc:sldMk cId="3059660176" sldId="262"/>
            <ac:spMk id="16" creationId="{44EF7E8F-5EEF-439B-83C2-23CEEE349CD2}"/>
          </ac:spMkLst>
        </pc:spChg>
        <pc:spChg chg="del">
          <ac:chgData name="palepu satish sarma" userId="1b7e7dc1583276b8" providerId="Windows Live" clId="Web-{21B16DCA-7EC9-407A-89D3-028820CACF35}" dt="2021-06-08T16:37:26.157" v="145"/>
          <ac:spMkLst>
            <pc:docMk/>
            <pc:sldMk cId="3059660176" sldId="262"/>
            <ac:spMk id="17" creationId="{F0B9AB80-AC32-48AB-B800-A16ECB8D5965}"/>
          </ac:spMkLst>
        </pc:spChg>
        <pc:spChg chg="del">
          <ac:chgData name="palepu satish sarma" userId="1b7e7dc1583276b8" providerId="Windows Live" clId="Web-{21B16DCA-7EC9-407A-89D3-028820CACF35}" dt="2021-06-08T16:37:26.157" v="144"/>
          <ac:spMkLst>
            <pc:docMk/>
            <pc:sldMk cId="3059660176" sldId="262"/>
            <ac:spMk id="18" creationId="{B542D6C5-C597-4FE3-8325-38CF1131A4C8}"/>
          </ac:spMkLst>
        </pc:spChg>
        <pc:spChg chg="del">
          <ac:chgData name="palepu satish sarma" userId="1b7e7dc1583276b8" providerId="Windows Live" clId="Web-{21B16DCA-7EC9-407A-89D3-028820CACF35}" dt="2021-06-08T16:37:26.157" v="143"/>
          <ac:spMkLst>
            <pc:docMk/>
            <pc:sldMk cId="3059660176" sldId="262"/>
            <ac:spMk id="22" creationId="{A8B091C2-2BA7-46B7-970E-4EAA271FEF5C}"/>
          </ac:spMkLst>
        </pc:spChg>
        <pc:spChg chg="del">
          <ac:chgData name="palepu satish sarma" userId="1b7e7dc1583276b8" providerId="Windows Live" clId="Web-{21B16DCA-7EC9-407A-89D3-028820CACF35}" dt="2021-06-08T16:37:26.157" v="142"/>
          <ac:spMkLst>
            <pc:docMk/>
            <pc:sldMk cId="3059660176" sldId="262"/>
            <ac:spMk id="24" creationId="{AE9B7C19-C980-4B11-83E3-96258A633A8F}"/>
          </ac:spMkLst>
        </pc:spChg>
        <pc:spChg chg="del">
          <ac:chgData name="palepu satish sarma" userId="1b7e7dc1583276b8" providerId="Windows Live" clId="Web-{21B16DCA-7EC9-407A-89D3-028820CACF35}" dt="2021-06-08T16:37:26.157" v="141"/>
          <ac:spMkLst>
            <pc:docMk/>
            <pc:sldMk cId="3059660176" sldId="262"/>
            <ac:spMk id="25" creationId="{AB03D5E9-88F1-4508-AD69-442FBE87458F}"/>
          </ac:spMkLst>
        </pc:spChg>
      </pc:sldChg>
      <pc:sldChg chg="modSp mod ord modClrScheme chgLayout">
        <pc:chgData name="palepu satish sarma" userId="1b7e7dc1583276b8" providerId="Windows Live" clId="Web-{21B16DCA-7EC9-407A-89D3-028820CACF35}" dt="2021-06-08T16:35:38.311" v="112" actId="20577"/>
        <pc:sldMkLst>
          <pc:docMk/>
          <pc:sldMk cId="989543267" sldId="264"/>
        </pc:sldMkLst>
        <pc:spChg chg="mod ord">
          <ac:chgData name="palepu satish sarma" userId="1b7e7dc1583276b8" providerId="Windows Live" clId="Web-{21B16DCA-7EC9-407A-89D3-028820CACF35}" dt="2021-06-08T16:32:29.385" v="102" actId="20577"/>
          <ac:spMkLst>
            <pc:docMk/>
            <pc:sldMk cId="989543267" sldId="264"/>
            <ac:spMk id="2" creationId="{24971C91-04F7-401F-A4A9-FCBEFE9D2D1D}"/>
          </ac:spMkLst>
        </pc:spChg>
        <pc:spChg chg="mod ord">
          <ac:chgData name="palepu satish sarma" userId="1b7e7dc1583276b8" providerId="Windows Live" clId="Web-{21B16DCA-7EC9-407A-89D3-028820CACF35}" dt="2021-06-08T16:35:38.311" v="112" actId="20577"/>
          <ac:spMkLst>
            <pc:docMk/>
            <pc:sldMk cId="989543267" sldId="264"/>
            <ac:spMk id="3" creationId="{7843B816-8194-4E22-80DC-D9C13FB1343D}"/>
          </ac:spMkLst>
        </pc:spChg>
      </pc:sldChg>
      <pc:sldChg chg="modSp mod modClrScheme chgLayout">
        <pc:chgData name="palepu satish sarma" userId="1b7e7dc1583276b8" providerId="Windows Live" clId="Web-{21B16DCA-7EC9-407A-89D3-028820CACF35}" dt="2021-06-08T17:44:05.282" v="1511" actId="1076"/>
        <pc:sldMkLst>
          <pc:docMk/>
          <pc:sldMk cId="3582977827" sldId="265"/>
        </pc:sldMkLst>
        <pc:spChg chg="mod ord">
          <ac:chgData name="palepu satish sarma" userId="1b7e7dc1583276b8" providerId="Windows Live" clId="Web-{21B16DCA-7EC9-407A-89D3-028820CACF35}" dt="2021-06-08T16:28:43.631" v="1"/>
          <ac:spMkLst>
            <pc:docMk/>
            <pc:sldMk cId="3582977827" sldId="265"/>
            <ac:spMk id="2" creationId="{E17F502A-01EA-4076-9687-5708D6E7A71F}"/>
          </ac:spMkLst>
        </pc:spChg>
        <pc:spChg chg="mod ord">
          <ac:chgData name="palepu satish sarma" userId="1b7e7dc1583276b8" providerId="Windows Live" clId="Web-{21B16DCA-7EC9-407A-89D3-028820CACF35}" dt="2021-06-08T17:44:05.282" v="1511" actId="1076"/>
          <ac:spMkLst>
            <pc:docMk/>
            <pc:sldMk cId="3582977827" sldId="265"/>
            <ac:spMk id="3" creationId="{B77A2E26-B726-4604-99CA-1FFDCC9410F0}"/>
          </ac:spMkLst>
        </pc:spChg>
      </pc:sldChg>
      <pc:sldChg chg="delSp modSp mod modClrScheme chgLayout">
        <pc:chgData name="palepu satish sarma" userId="1b7e7dc1583276b8" providerId="Windows Live" clId="Web-{21B16DCA-7EC9-407A-89D3-028820CACF35}" dt="2021-06-08T17:44:24.485" v="1513" actId="1076"/>
        <pc:sldMkLst>
          <pc:docMk/>
          <pc:sldMk cId="1936459151" sldId="266"/>
        </pc:sldMkLst>
        <pc:spChg chg="mod ord">
          <ac:chgData name="palepu satish sarma" userId="1b7e7dc1583276b8" providerId="Windows Live" clId="Web-{21B16DCA-7EC9-407A-89D3-028820CACF35}" dt="2021-06-08T17:44:24.485" v="1513" actId="1076"/>
          <ac:spMkLst>
            <pc:docMk/>
            <pc:sldMk cId="1936459151" sldId="266"/>
            <ac:spMk id="2" creationId="{949B2D57-F91C-4A4F-A834-2DE1047126EB}"/>
          </ac:spMkLst>
        </pc:spChg>
        <pc:spChg chg="del mod ord">
          <ac:chgData name="palepu satish sarma" userId="1b7e7dc1583276b8" providerId="Windows Live" clId="Web-{21B16DCA-7EC9-407A-89D3-028820CACF35}" dt="2021-06-08T17:44:22.110" v="1512"/>
          <ac:spMkLst>
            <pc:docMk/>
            <pc:sldMk cId="1936459151" sldId="266"/>
            <ac:spMk id="3" creationId="{3C94BC78-924F-4321-9ED0-990C55F928DE}"/>
          </ac:spMkLst>
        </pc:spChg>
      </pc:sldChg>
      <pc:sldChg chg="addSp delSp modSp mod modClrScheme chgLayout">
        <pc:chgData name="palepu satish sarma" userId="1b7e7dc1583276b8" providerId="Windows Live" clId="Web-{21B16DCA-7EC9-407A-89D3-028820CACF35}" dt="2021-06-08T17:10:14.318" v="725" actId="1076"/>
        <pc:sldMkLst>
          <pc:docMk/>
          <pc:sldMk cId="2688591922" sldId="267"/>
        </pc:sldMkLst>
        <pc:spChg chg="mod ord">
          <ac:chgData name="palepu satish sarma" userId="1b7e7dc1583276b8" providerId="Windows Live" clId="Web-{21B16DCA-7EC9-407A-89D3-028820CACF35}" dt="2021-06-08T17:10:14.318" v="725" actId="1076"/>
          <ac:spMkLst>
            <pc:docMk/>
            <pc:sldMk cId="2688591922" sldId="267"/>
            <ac:spMk id="5" creationId="{2841620E-9050-48B2-BBCE-155518CFB678}"/>
          </ac:spMkLst>
        </pc:spChg>
        <pc:picChg chg="add del mod">
          <ac:chgData name="palepu satish sarma" userId="1b7e7dc1583276b8" providerId="Windows Live" clId="Web-{21B16DCA-7EC9-407A-89D3-028820CACF35}" dt="2021-06-08T17:10:08.131" v="722"/>
          <ac:picMkLst>
            <pc:docMk/>
            <pc:sldMk cId="2688591922" sldId="267"/>
            <ac:picMk id="2" creationId="{DD943DB9-9556-4676-B5EA-437F7A0B9DED}"/>
          </ac:picMkLst>
        </pc:picChg>
        <pc:picChg chg="del">
          <ac:chgData name="palepu satish sarma" userId="1b7e7dc1583276b8" providerId="Windows Live" clId="Web-{21B16DCA-7EC9-407A-89D3-028820CACF35}" dt="2021-06-08T16:41:09.771" v="323"/>
          <ac:picMkLst>
            <pc:docMk/>
            <pc:sldMk cId="2688591922" sldId="267"/>
            <ac:picMk id="6" creationId="{821FEAF7-1B03-4168-BF73-6D36071EBF8A}"/>
          </ac:picMkLst>
        </pc:picChg>
      </pc:sldChg>
      <pc:sldChg chg="addSp delSp modSp mod modClrScheme chgLayout">
        <pc:chgData name="palepu satish sarma" userId="1b7e7dc1583276b8" providerId="Windows Live" clId="Web-{21B16DCA-7EC9-407A-89D3-028820CACF35}" dt="2021-06-08T16:53:58.644" v="374" actId="20577"/>
        <pc:sldMkLst>
          <pc:docMk/>
          <pc:sldMk cId="2829719863" sldId="268"/>
        </pc:sldMkLst>
        <pc:spChg chg="add del mod">
          <ac:chgData name="palepu satish sarma" userId="1b7e7dc1583276b8" providerId="Windows Live" clId="Web-{21B16DCA-7EC9-407A-89D3-028820CACF35}" dt="2021-06-08T16:50:12.859" v="339"/>
          <ac:spMkLst>
            <pc:docMk/>
            <pc:sldMk cId="2829719863" sldId="268"/>
            <ac:spMk id="3" creationId="{E29E2423-0C2B-44CA-AA97-72FC344CB27C}"/>
          </ac:spMkLst>
        </pc:spChg>
        <pc:spChg chg="del mod ord">
          <ac:chgData name="palepu satish sarma" userId="1b7e7dc1583276b8" providerId="Windows Live" clId="Web-{21B16DCA-7EC9-407A-89D3-028820CACF35}" dt="2021-06-08T16:41:12.192" v="325"/>
          <ac:spMkLst>
            <pc:docMk/>
            <pc:sldMk cId="2829719863" sldId="268"/>
            <ac:spMk id="5" creationId="{D6277355-1051-4252-B312-2DA61AE096CE}"/>
          </ac:spMkLst>
        </pc:spChg>
        <pc:spChg chg="add mod">
          <ac:chgData name="palepu satish sarma" userId="1b7e7dc1583276b8" providerId="Windows Live" clId="Web-{21B16DCA-7EC9-407A-89D3-028820CACF35}" dt="2021-06-08T16:53:58.644" v="374" actId="20577"/>
          <ac:spMkLst>
            <pc:docMk/>
            <pc:sldMk cId="2829719863" sldId="268"/>
            <ac:spMk id="8" creationId="{396D5F22-BCFF-49D8-9D7A-E3AC9467DDC6}"/>
          </ac:spMkLst>
        </pc:spChg>
        <pc:picChg chg="add mod">
          <ac:chgData name="palepu satish sarma" userId="1b7e7dc1583276b8" providerId="Windows Live" clId="Web-{21B16DCA-7EC9-407A-89D3-028820CACF35}" dt="2021-06-08T16:53:32.581" v="364" actId="1076"/>
          <ac:picMkLst>
            <pc:docMk/>
            <pc:sldMk cId="2829719863" sldId="268"/>
            <ac:picMk id="4" creationId="{F4EA1C52-C696-4AF7-8774-B496E88673AB}"/>
          </ac:picMkLst>
        </pc:picChg>
        <pc:picChg chg="del">
          <ac:chgData name="palepu satish sarma" userId="1b7e7dc1583276b8" providerId="Windows Live" clId="Web-{21B16DCA-7EC9-407A-89D3-028820CACF35}" dt="2021-06-08T16:41:10.302" v="324"/>
          <ac:picMkLst>
            <pc:docMk/>
            <pc:sldMk cId="2829719863" sldId="268"/>
            <ac:picMk id="6" creationId="{F6724A75-7976-4B2C-95AF-DF4C3E79B5E5}"/>
          </ac:picMkLst>
        </pc:picChg>
      </pc:sldChg>
      <pc:sldChg chg="delSp modSp del mod modClrScheme chgLayout">
        <pc:chgData name="palepu satish sarma" userId="1b7e7dc1583276b8" providerId="Windows Live" clId="Web-{21B16DCA-7EC9-407A-89D3-028820CACF35}" dt="2021-06-08T17:39:52.433" v="1402"/>
        <pc:sldMkLst>
          <pc:docMk/>
          <pc:sldMk cId="3641344601" sldId="269"/>
        </pc:sldMkLst>
        <pc:spChg chg="mod ord">
          <ac:chgData name="palepu satish sarma" userId="1b7e7dc1583276b8" providerId="Windows Live" clId="Web-{21B16DCA-7EC9-407A-89D3-028820CACF35}" dt="2021-06-08T17:39:47.949" v="1400" actId="1076"/>
          <ac:spMkLst>
            <pc:docMk/>
            <pc:sldMk cId="3641344601" sldId="269"/>
            <ac:spMk id="5" creationId="{DF9B13F1-9378-45B0-86FA-6BA828880CEB}"/>
          </ac:spMkLst>
        </pc:spChg>
        <pc:spChg chg="del mod">
          <ac:chgData name="palepu satish sarma" userId="1b7e7dc1583276b8" providerId="Windows Live" clId="Web-{21B16DCA-7EC9-407A-89D3-028820CACF35}" dt="2021-06-08T17:39:50.840" v="1401"/>
          <ac:spMkLst>
            <pc:docMk/>
            <pc:sldMk cId="3641344601" sldId="269"/>
            <ac:spMk id="6" creationId="{F21FAF18-0CD4-44DB-BDB2-7E4A611B6C21}"/>
          </ac:spMkLst>
        </pc:spChg>
      </pc:sldChg>
      <pc:sldChg chg="addSp delSp modSp mod modClrScheme chgLayout">
        <pc:chgData name="palepu satish sarma" userId="1b7e7dc1583276b8" providerId="Windows Live" clId="Web-{21B16DCA-7EC9-407A-89D3-028820CACF35}" dt="2021-06-08T17:40:41.341" v="1461" actId="1076"/>
        <pc:sldMkLst>
          <pc:docMk/>
          <pc:sldMk cId="2309954182" sldId="270"/>
        </pc:sldMkLst>
        <pc:spChg chg="add mod">
          <ac:chgData name="palepu satish sarma" userId="1b7e7dc1583276b8" providerId="Windows Live" clId="Web-{21B16DCA-7EC9-407A-89D3-028820CACF35}" dt="2021-06-08T17:40:41.341" v="1461" actId="1076"/>
          <ac:spMkLst>
            <pc:docMk/>
            <pc:sldMk cId="2309954182" sldId="270"/>
            <ac:spMk id="4" creationId="{EEDDC981-A0F0-4FF9-84CF-5A12127FC4A1}"/>
          </ac:spMkLst>
        </pc:spChg>
        <pc:spChg chg="mod ord">
          <ac:chgData name="palepu satish sarma" userId="1b7e7dc1583276b8" providerId="Windows Live" clId="Web-{21B16DCA-7EC9-407A-89D3-028820CACF35}" dt="2021-06-08T16:28:43.631" v="1"/>
          <ac:spMkLst>
            <pc:docMk/>
            <pc:sldMk cId="2309954182" sldId="270"/>
            <ac:spMk id="5" creationId="{4D3BB6F5-2A23-4D05-BB04-D2B65EA94004}"/>
          </ac:spMkLst>
        </pc:spChg>
        <pc:spChg chg="del mod">
          <ac:chgData name="palepu satish sarma" userId="1b7e7dc1583276b8" providerId="Windows Live" clId="Web-{21B16DCA-7EC9-407A-89D3-028820CACF35}" dt="2021-06-08T17:40:38.465" v="1460"/>
          <ac:spMkLst>
            <pc:docMk/>
            <pc:sldMk cId="2309954182" sldId="270"/>
            <ac:spMk id="6" creationId="{5D06C977-1627-4424-A65F-6594D5C39F46}"/>
          </ac:spMkLst>
        </pc:spChg>
      </pc:sldChg>
      <pc:sldChg chg="addSp delSp modSp mod modClrScheme chgLayout">
        <pc:chgData name="palepu satish sarma" userId="1b7e7dc1583276b8" providerId="Windows Live" clId="Web-{21B16DCA-7EC9-407A-89D3-028820CACF35}" dt="2021-06-08T16:54:19.785" v="384" actId="20577"/>
        <pc:sldMkLst>
          <pc:docMk/>
          <pc:sldMk cId="2758035329" sldId="271"/>
        </pc:sldMkLst>
        <pc:spChg chg="add del mod">
          <ac:chgData name="palepu satish sarma" userId="1b7e7dc1583276b8" providerId="Windows Live" clId="Web-{21B16DCA-7EC9-407A-89D3-028820CACF35}" dt="2021-06-08T16:50:45.734" v="343"/>
          <ac:spMkLst>
            <pc:docMk/>
            <pc:sldMk cId="2758035329" sldId="271"/>
            <ac:spMk id="4" creationId="{A671A339-994F-47E8-AB55-AED3CCF7A550}"/>
          </ac:spMkLst>
        </pc:spChg>
        <pc:spChg chg="del mod ord">
          <ac:chgData name="palepu satish sarma" userId="1b7e7dc1583276b8" providerId="Windows Live" clId="Web-{21B16DCA-7EC9-407A-89D3-028820CACF35}" dt="2021-06-08T16:41:15.693" v="327"/>
          <ac:spMkLst>
            <pc:docMk/>
            <pc:sldMk cId="2758035329" sldId="271"/>
            <ac:spMk id="5" creationId="{D6277355-1051-4252-B312-2DA61AE096CE}"/>
          </ac:spMkLst>
        </pc:spChg>
        <pc:spChg chg="add mod">
          <ac:chgData name="palepu satish sarma" userId="1b7e7dc1583276b8" providerId="Windows Live" clId="Web-{21B16DCA-7EC9-407A-89D3-028820CACF35}" dt="2021-06-08T16:54:19.785" v="384" actId="20577"/>
          <ac:spMkLst>
            <pc:docMk/>
            <pc:sldMk cId="2758035329" sldId="271"/>
            <ac:spMk id="8" creationId="{947C1D0C-C9DC-48E0-8C33-AC5872A5AE76}"/>
          </ac:spMkLst>
        </pc:spChg>
        <pc:picChg chg="del">
          <ac:chgData name="palepu satish sarma" userId="1b7e7dc1583276b8" providerId="Windows Live" clId="Web-{21B16DCA-7EC9-407A-89D3-028820CACF35}" dt="2021-06-08T16:41:12.817" v="326"/>
          <ac:picMkLst>
            <pc:docMk/>
            <pc:sldMk cId="2758035329" sldId="271"/>
            <ac:picMk id="2" creationId="{1942EAE9-FB2F-4E0C-8DCB-23ADC44E51D0}"/>
          </ac:picMkLst>
        </pc:picChg>
        <pc:picChg chg="add mod">
          <ac:chgData name="palepu satish sarma" userId="1b7e7dc1583276b8" providerId="Windows Live" clId="Web-{21B16DCA-7EC9-407A-89D3-028820CACF35}" dt="2021-06-08T16:50:51.453" v="347" actId="1076"/>
          <ac:picMkLst>
            <pc:docMk/>
            <pc:sldMk cId="2758035329" sldId="271"/>
            <ac:picMk id="6" creationId="{D0FD3D42-10D6-46C2-9E13-E3F0A9E6BDE0}"/>
          </ac:picMkLst>
        </pc:picChg>
      </pc:sldChg>
      <pc:sldChg chg="addSp delSp modSp mod modClrScheme chgLayout">
        <pc:chgData name="palepu satish sarma" userId="1b7e7dc1583276b8" providerId="Windows Live" clId="Web-{21B16DCA-7EC9-407A-89D3-028820CACF35}" dt="2021-06-08T16:54:42.817" v="393" actId="20577"/>
        <pc:sldMkLst>
          <pc:docMk/>
          <pc:sldMk cId="2098905657" sldId="272"/>
        </pc:sldMkLst>
        <pc:spChg chg="add del mod">
          <ac:chgData name="palepu satish sarma" userId="1b7e7dc1583276b8" providerId="Windows Live" clId="Web-{21B16DCA-7EC9-407A-89D3-028820CACF35}" dt="2021-06-08T16:52:12.658" v="359"/>
          <ac:spMkLst>
            <pc:docMk/>
            <pc:sldMk cId="2098905657" sldId="272"/>
            <ac:spMk id="4" creationId="{ACB4A1BC-BF15-4FF8-9410-93C21820AD12}"/>
          </ac:spMkLst>
        </pc:spChg>
        <pc:spChg chg="del mod ord">
          <ac:chgData name="palepu satish sarma" userId="1b7e7dc1583276b8" providerId="Windows Live" clId="Web-{21B16DCA-7EC9-407A-89D3-028820CACF35}" dt="2021-06-08T16:41:21.818" v="331"/>
          <ac:spMkLst>
            <pc:docMk/>
            <pc:sldMk cId="2098905657" sldId="272"/>
            <ac:spMk id="5" creationId="{D6277355-1051-4252-B312-2DA61AE096CE}"/>
          </ac:spMkLst>
        </pc:spChg>
        <pc:spChg chg="add mod">
          <ac:chgData name="palepu satish sarma" userId="1b7e7dc1583276b8" providerId="Windows Live" clId="Web-{21B16DCA-7EC9-407A-89D3-028820CACF35}" dt="2021-06-08T16:54:42.817" v="393" actId="20577"/>
          <ac:spMkLst>
            <pc:docMk/>
            <pc:sldMk cId="2098905657" sldId="272"/>
            <ac:spMk id="8" creationId="{A385A42D-6713-4368-BFB7-EE47709DEB30}"/>
          </ac:spMkLst>
        </pc:spChg>
        <pc:picChg chg="del mod">
          <ac:chgData name="palepu satish sarma" userId="1b7e7dc1583276b8" providerId="Windows Live" clId="Web-{21B16DCA-7EC9-407A-89D3-028820CACF35}" dt="2021-06-08T16:41:20.021" v="329"/>
          <ac:picMkLst>
            <pc:docMk/>
            <pc:sldMk cId="2098905657" sldId="272"/>
            <ac:picMk id="2" creationId="{8957B5A9-9121-4A96-8DB6-B7F36AC9F997}"/>
          </ac:picMkLst>
        </pc:picChg>
        <pc:picChg chg="add mod">
          <ac:chgData name="palepu satish sarma" userId="1b7e7dc1583276b8" providerId="Windows Live" clId="Web-{21B16DCA-7EC9-407A-89D3-028820CACF35}" dt="2021-06-08T16:54:40.473" v="392" actId="1076"/>
          <ac:picMkLst>
            <pc:docMk/>
            <pc:sldMk cId="2098905657" sldId="272"/>
            <ac:picMk id="6" creationId="{1C38DBEE-9DDB-425C-896E-B1B3E1D8D4E0}"/>
          </ac:picMkLst>
        </pc:picChg>
      </pc:sldChg>
      <pc:sldChg chg="addSp delSp modSp mod modClrScheme chgLayout">
        <pc:chgData name="palepu satish sarma" userId="1b7e7dc1583276b8" providerId="Windows Live" clId="Web-{21B16DCA-7EC9-407A-89D3-028820CACF35}" dt="2021-06-08T17:06:57.237" v="647" actId="1076"/>
        <pc:sldMkLst>
          <pc:docMk/>
          <pc:sldMk cId="3809686280" sldId="273"/>
        </pc:sldMkLst>
        <pc:spChg chg="add del mod">
          <ac:chgData name="palepu satish sarma" userId="1b7e7dc1583276b8" providerId="Windows Live" clId="Web-{21B16DCA-7EC9-407A-89D3-028820CACF35}" dt="2021-06-08T17:03:37.046" v="555"/>
          <ac:spMkLst>
            <pc:docMk/>
            <pc:sldMk cId="3809686280" sldId="273"/>
            <ac:spMk id="4" creationId="{08C54B1A-7346-429D-A554-32B0B8963D73}"/>
          </ac:spMkLst>
        </pc:spChg>
        <pc:spChg chg="del mod ord">
          <ac:chgData name="palepu satish sarma" userId="1b7e7dc1583276b8" providerId="Windows Live" clId="Web-{21B16DCA-7EC9-407A-89D3-028820CACF35}" dt="2021-06-08T16:41:25.740" v="333"/>
          <ac:spMkLst>
            <pc:docMk/>
            <pc:sldMk cId="3809686280" sldId="273"/>
            <ac:spMk id="5" creationId="{D6277355-1051-4252-B312-2DA61AE096CE}"/>
          </ac:spMkLst>
        </pc:spChg>
        <pc:spChg chg="add mod">
          <ac:chgData name="palepu satish sarma" userId="1b7e7dc1583276b8" providerId="Windows Live" clId="Web-{21B16DCA-7EC9-407A-89D3-028820CACF35}" dt="2021-06-08T17:06:52.846" v="643" actId="20577"/>
          <ac:spMkLst>
            <pc:docMk/>
            <pc:sldMk cId="3809686280" sldId="273"/>
            <ac:spMk id="7" creationId="{AF95B026-6BB2-4233-A243-375704E6A3E3}"/>
          </ac:spMkLst>
        </pc:spChg>
        <pc:picChg chg="del">
          <ac:chgData name="palepu satish sarma" userId="1b7e7dc1583276b8" providerId="Windows Live" clId="Web-{21B16DCA-7EC9-407A-89D3-028820CACF35}" dt="2021-06-08T16:41:23.802" v="332"/>
          <ac:picMkLst>
            <pc:docMk/>
            <pc:sldMk cId="3809686280" sldId="273"/>
            <ac:picMk id="2" creationId="{1A65F34B-9807-4A25-ACA9-CFF511E4A99A}"/>
          </ac:picMkLst>
        </pc:picChg>
        <pc:picChg chg="add mod">
          <ac:chgData name="palepu satish sarma" userId="1b7e7dc1583276b8" providerId="Windows Live" clId="Web-{21B16DCA-7EC9-407A-89D3-028820CACF35}" dt="2021-06-08T17:06:57.237" v="647" actId="1076"/>
          <ac:picMkLst>
            <pc:docMk/>
            <pc:sldMk cId="3809686280" sldId="273"/>
            <ac:picMk id="8" creationId="{F391A369-65BF-4ADD-BB09-9BEA75525747}"/>
          </ac:picMkLst>
        </pc:picChg>
      </pc:sldChg>
      <pc:sldChg chg="addSp delSp modSp add replId">
        <pc:chgData name="palepu satish sarma" userId="1b7e7dc1583276b8" providerId="Windows Live" clId="Web-{21B16DCA-7EC9-407A-89D3-028820CACF35}" dt="2021-06-08T16:55:30.802" v="411" actId="1076"/>
        <pc:sldMkLst>
          <pc:docMk/>
          <pc:sldMk cId="888927157" sldId="274"/>
        </pc:sldMkLst>
        <pc:spChg chg="add mod">
          <ac:chgData name="palepu satish sarma" userId="1b7e7dc1583276b8" providerId="Windows Live" clId="Web-{21B16DCA-7EC9-407A-89D3-028820CACF35}" dt="2021-06-08T16:55:26.427" v="407" actId="20577"/>
          <ac:spMkLst>
            <pc:docMk/>
            <pc:sldMk cId="888927157" sldId="274"/>
            <ac:spMk id="2" creationId="{4D279588-2C7A-482F-94C7-21646F0487E6}"/>
          </ac:spMkLst>
        </pc:spChg>
        <pc:spChg chg="del">
          <ac:chgData name="palepu satish sarma" userId="1b7e7dc1583276b8" providerId="Windows Live" clId="Web-{21B16DCA-7EC9-407A-89D3-028820CACF35}" dt="2021-06-08T16:54:54.301" v="394"/>
          <ac:spMkLst>
            <pc:docMk/>
            <pc:sldMk cId="888927157" sldId="274"/>
            <ac:spMk id="4" creationId="{ACB4A1BC-BF15-4FF8-9410-93C21820AD12}"/>
          </ac:spMkLst>
        </pc:spChg>
        <pc:picChg chg="add mod">
          <ac:chgData name="palepu satish sarma" userId="1b7e7dc1583276b8" providerId="Windows Live" clId="Web-{21B16DCA-7EC9-407A-89D3-028820CACF35}" dt="2021-06-08T16:55:30.802" v="411" actId="1076"/>
          <ac:picMkLst>
            <pc:docMk/>
            <pc:sldMk cId="888927157" sldId="274"/>
            <ac:picMk id="5" creationId="{FE8D9B72-029D-4E63-BE18-23409BECC10F}"/>
          </ac:picMkLst>
        </pc:picChg>
      </pc:sldChg>
      <pc:sldChg chg="addSp delSp modSp add replId">
        <pc:chgData name="palepu satish sarma" userId="1b7e7dc1583276b8" providerId="Windows Live" clId="Web-{21B16DCA-7EC9-407A-89D3-028820CACF35}" dt="2021-06-08T16:56:13.897" v="417" actId="1076"/>
        <pc:sldMkLst>
          <pc:docMk/>
          <pc:sldMk cId="1350854135" sldId="275"/>
        </pc:sldMkLst>
        <pc:spChg chg="add mod">
          <ac:chgData name="palepu satish sarma" userId="1b7e7dc1583276b8" providerId="Windows Live" clId="Web-{21B16DCA-7EC9-407A-89D3-028820CACF35}" dt="2021-06-08T16:56:01.443" v="413" actId="20577"/>
          <ac:spMkLst>
            <pc:docMk/>
            <pc:sldMk cId="1350854135" sldId="275"/>
            <ac:spMk id="2" creationId="{7558DE00-EE1A-4164-B30D-27BF53F4A03D}"/>
          </ac:spMkLst>
        </pc:spChg>
        <pc:spChg chg="del">
          <ac:chgData name="palepu satish sarma" userId="1b7e7dc1583276b8" providerId="Windows Live" clId="Web-{21B16DCA-7EC9-407A-89D3-028820CACF35}" dt="2021-06-08T16:55:09.724" v="405"/>
          <ac:spMkLst>
            <pc:docMk/>
            <pc:sldMk cId="1350854135" sldId="275"/>
            <ac:spMk id="4" creationId="{ACB4A1BC-BF15-4FF8-9410-93C21820AD12}"/>
          </ac:spMkLst>
        </pc:spChg>
        <pc:spChg chg="add del">
          <ac:chgData name="palepu satish sarma" userId="1b7e7dc1583276b8" providerId="Windows Live" clId="Web-{21B16DCA-7EC9-407A-89D3-028820CACF35}" dt="2021-06-08T16:55:08.645" v="404"/>
          <ac:spMkLst>
            <pc:docMk/>
            <pc:sldMk cId="1350854135" sldId="275"/>
            <ac:spMk id="6" creationId="{D6B37A62-B09C-4B03-90CE-DCEEA672D53A}"/>
          </ac:spMkLst>
        </pc:spChg>
        <pc:picChg chg="add mod">
          <ac:chgData name="palepu satish sarma" userId="1b7e7dc1583276b8" providerId="Windows Live" clId="Web-{21B16DCA-7EC9-407A-89D3-028820CACF35}" dt="2021-06-08T16:56:13.897" v="417" actId="1076"/>
          <ac:picMkLst>
            <pc:docMk/>
            <pc:sldMk cId="1350854135" sldId="275"/>
            <ac:picMk id="7" creationId="{ED0353B7-A5C9-4AC1-BCD6-DBBD719490F7}"/>
          </ac:picMkLst>
        </pc:picChg>
      </pc:sldChg>
      <pc:sldChg chg="addSp delSp modSp add replId">
        <pc:chgData name="palepu satish sarma" userId="1b7e7dc1583276b8" providerId="Windows Live" clId="Web-{21B16DCA-7EC9-407A-89D3-028820CACF35}" dt="2021-06-08T16:56:57.694" v="424"/>
        <pc:sldMkLst>
          <pc:docMk/>
          <pc:sldMk cId="612552147" sldId="276"/>
        </pc:sldMkLst>
        <pc:spChg chg="add del">
          <ac:chgData name="palepu satish sarma" userId="1b7e7dc1583276b8" providerId="Windows Live" clId="Web-{21B16DCA-7EC9-407A-89D3-028820CACF35}" dt="2021-06-08T16:56:57.694" v="424"/>
          <ac:spMkLst>
            <pc:docMk/>
            <pc:sldMk cId="612552147" sldId="276"/>
            <ac:spMk id="2" creationId="{52967A4C-3136-4B48-A8BC-6D6F98901F2C}"/>
          </ac:spMkLst>
        </pc:spChg>
        <pc:spChg chg="del">
          <ac:chgData name="palepu satish sarma" userId="1b7e7dc1583276b8" providerId="Windows Live" clId="Web-{21B16DCA-7EC9-407A-89D3-028820CACF35}" dt="2021-06-08T16:56:40.397" v="419"/>
          <ac:spMkLst>
            <pc:docMk/>
            <pc:sldMk cId="612552147" sldId="276"/>
            <ac:spMk id="4" creationId="{ACB4A1BC-BF15-4FF8-9410-93C21820AD12}"/>
          </ac:spMkLst>
        </pc:spChg>
        <pc:picChg chg="add mod">
          <ac:chgData name="palepu satish sarma" userId="1b7e7dc1583276b8" providerId="Windows Live" clId="Web-{21B16DCA-7EC9-407A-89D3-028820CACF35}" dt="2021-06-08T16:56:45.054" v="422" actId="1076"/>
          <ac:picMkLst>
            <pc:docMk/>
            <pc:sldMk cId="612552147" sldId="276"/>
            <ac:picMk id="5" creationId="{4ACF100E-851F-4FD9-B681-F5AA2FC43E4F}"/>
          </ac:picMkLst>
        </pc:picChg>
      </pc:sldChg>
      <pc:sldChg chg="addSp delSp modSp add replId">
        <pc:chgData name="palepu satish sarma" userId="1b7e7dc1583276b8" providerId="Windows Live" clId="Web-{21B16DCA-7EC9-407A-89D3-028820CACF35}" dt="2021-06-08T16:58:45.712" v="462" actId="1076"/>
        <pc:sldMkLst>
          <pc:docMk/>
          <pc:sldMk cId="726991022" sldId="277"/>
        </pc:sldMkLst>
        <pc:spChg chg="add mod">
          <ac:chgData name="palepu satish sarma" userId="1b7e7dc1583276b8" providerId="Windows Live" clId="Web-{21B16DCA-7EC9-407A-89D3-028820CACF35}" dt="2021-06-08T16:58:45.712" v="462" actId="1076"/>
          <ac:spMkLst>
            <pc:docMk/>
            <pc:sldMk cId="726991022" sldId="277"/>
            <ac:spMk id="2" creationId="{65595CBE-86F5-416D-8B45-7439FC050A5E}"/>
          </ac:spMkLst>
        </pc:spChg>
        <pc:spChg chg="del">
          <ac:chgData name="palepu satish sarma" userId="1b7e7dc1583276b8" providerId="Windows Live" clId="Web-{21B16DCA-7EC9-407A-89D3-028820CACF35}" dt="2021-06-08T16:56:50.007" v="423"/>
          <ac:spMkLst>
            <pc:docMk/>
            <pc:sldMk cId="726991022" sldId="277"/>
            <ac:spMk id="4" creationId="{ACB4A1BC-BF15-4FF8-9410-93C21820AD12}"/>
          </ac:spMkLst>
        </pc:spChg>
        <pc:picChg chg="add mod">
          <ac:chgData name="palepu satish sarma" userId="1b7e7dc1583276b8" providerId="Windows Live" clId="Web-{21B16DCA-7EC9-407A-89D3-028820CACF35}" dt="2021-06-08T16:58:18.727" v="461" actId="1076"/>
          <ac:picMkLst>
            <pc:docMk/>
            <pc:sldMk cId="726991022" sldId="277"/>
            <ac:picMk id="5" creationId="{B52C9504-2433-4ACA-9670-43C7A0416944}"/>
          </ac:picMkLst>
        </pc:picChg>
      </pc:sldChg>
      <pc:sldChg chg="addSp delSp modSp add replId">
        <pc:chgData name="palepu satish sarma" userId="1b7e7dc1583276b8" providerId="Windows Live" clId="Web-{21B16DCA-7EC9-407A-89D3-028820CACF35}" dt="2021-06-08T16:59:42.041" v="490" actId="20577"/>
        <pc:sldMkLst>
          <pc:docMk/>
          <pc:sldMk cId="3682560919" sldId="278"/>
        </pc:sldMkLst>
        <pc:spChg chg="add mod">
          <ac:chgData name="palepu satish sarma" userId="1b7e7dc1583276b8" providerId="Windows Live" clId="Web-{21B16DCA-7EC9-407A-89D3-028820CACF35}" dt="2021-06-08T16:59:42.041" v="490" actId="20577"/>
          <ac:spMkLst>
            <pc:docMk/>
            <pc:sldMk cId="3682560919" sldId="278"/>
            <ac:spMk id="2" creationId="{5CBBEBFA-06C0-46F7-A2E4-BAA1E9E5CF8E}"/>
          </ac:spMkLst>
        </pc:spChg>
        <pc:spChg chg="del">
          <ac:chgData name="palepu satish sarma" userId="1b7e7dc1583276b8" providerId="Windows Live" clId="Web-{21B16DCA-7EC9-407A-89D3-028820CACF35}" dt="2021-06-08T16:59:09.931" v="464"/>
          <ac:spMkLst>
            <pc:docMk/>
            <pc:sldMk cId="3682560919" sldId="278"/>
            <ac:spMk id="4" creationId="{ACB4A1BC-BF15-4FF8-9410-93C21820AD12}"/>
          </ac:spMkLst>
        </pc:spChg>
        <pc:picChg chg="add mod">
          <ac:chgData name="palepu satish sarma" userId="1b7e7dc1583276b8" providerId="Windows Live" clId="Web-{21B16DCA-7EC9-407A-89D3-028820CACF35}" dt="2021-06-08T16:59:14.072" v="466" actId="14100"/>
          <ac:picMkLst>
            <pc:docMk/>
            <pc:sldMk cId="3682560919" sldId="278"/>
            <ac:picMk id="5" creationId="{671C69A8-06D0-423F-A753-0A70F8EC1710}"/>
          </ac:picMkLst>
        </pc:picChg>
        <pc:picChg chg="add mod">
          <ac:chgData name="palepu satish sarma" userId="1b7e7dc1583276b8" providerId="Windows Live" clId="Web-{21B16DCA-7EC9-407A-89D3-028820CACF35}" dt="2021-06-08T16:59:29.307" v="470" actId="1076"/>
          <ac:picMkLst>
            <pc:docMk/>
            <pc:sldMk cId="3682560919" sldId="278"/>
            <ac:picMk id="6" creationId="{1A6A98E0-6322-4AB3-BE53-EB668F0C14DA}"/>
          </ac:picMkLst>
        </pc:picChg>
      </pc:sldChg>
      <pc:sldChg chg="addSp delSp modSp add replId">
        <pc:chgData name="palepu satish sarma" userId="1b7e7dc1583276b8" providerId="Windows Live" clId="Web-{21B16DCA-7EC9-407A-89D3-028820CACF35}" dt="2021-06-08T17:00:39.761" v="508" actId="1076"/>
        <pc:sldMkLst>
          <pc:docMk/>
          <pc:sldMk cId="1035617597" sldId="279"/>
        </pc:sldMkLst>
        <pc:spChg chg="add mod">
          <ac:chgData name="palepu satish sarma" userId="1b7e7dc1583276b8" providerId="Windows Live" clId="Web-{21B16DCA-7EC9-407A-89D3-028820CACF35}" dt="2021-06-08T17:00:22.917" v="504" actId="20577"/>
          <ac:spMkLst>
            <pc:docMk/>
            <pc:sldMk cId="1035617597" sldId="279"/>
            <ac:spMk id="2" creationId="{F07FA583-4F1E-4EF4-AC5E-CECC69436222}"/>
          </ac:spMkLst>
        </pc:spChg>
        <pc:spChg chg="del">
          <ac:chgData name="palepu satish sarma" userId="1b7e7dc1583276b8" providerId="Windows Live" clId="Web-{21B16DCA-7EC9-407A-89D3-028820CACF35}" dt="2021-06-08T17:00:02.495" v="491"/>
          <ac:spMkLst>
            <pc:docMk/>
            <pc:sldMk cId="1035617597" sldId="279"/>
            <ac:spMk id="4" creationId="{ACB4A1BC-BF15-4FF8-9410-93C21820AD12}"/>
          </ac:spMkLst>
        </pc:spChg>
        <pc:picChg chg="add mod">
          <ac:chgData name="palepu satish sarma" userId="1b7e7dc1583276b8" providerId="Windows Live" clId="Web-{21B16DCA-7EC9-407A-89D3-028820CACF35}" dt="2021-06-08T17:00:39.761" v="508" actId="1076"/>
          <ac:picMkLst>
            <pc:docMk/>
            <pc:sldMk cId="1035617597" sldId="279"/>
            <ac:picMk id="5" creationId="{3D95CCAD-E357-4028-A48B-099ED428DCC1}"/>
          </ac:picMkLst>
        </pc:picChg>
      </pc:sldChg>
      <pc:sldChg chg="addSp delSp modSp add replId">
        <pc:chgData name="palepu satish sarma" userId="1b7e7dc1583276b8" providerId="Windows Live" clId="Web-{21B16DCA-7EC9-407A-89D3-028820CACF35}" dt="2021-06-08T17:01:21.934" v="514" actId="1076"/>
        <pc:sldMkLst>
          <pc:docMk/>
          <pc:sldMk cId="261949549" sldId="280"/>
        </pc:sldMkLst>
        <pc:spChg chg="add mod">
          <ac:chgData name="palepu satish sarma" userId="1b7e7dc1583276b8" providerId="Windows Live" clId="Web-{21B16DCA-7EC9-407A-89D3-028820CACF35}" dt="2021-06-08T17:01:16.809" v="510" actId="20577"/>
          <ac:spMkLst>
            <pc:docMk/>
            <pc:sldMk cId="261949549" sldId="280"/>
            <ac:spMk id="2" creationId="{45EE7E0B-EEFC-4327-95DB-955C5594A9CC}"/>
          </ac:spMkLst>
        </pc:spChg>
        <pc:spChg chg="del">
          <ac:chgData name="palepu satish sarma" userId="1b7e7dc1583276b8" providerId="Windows Live" clId="Web-{21B16DCA-7EC9-407A-89D3-028820CACF35}" dt="2021-06-08T17:01:10.215" v="509"/>
          <ac:spMkLst>
            <pc:docMk/>
            <pc:sldMk cId="261949549" sldId="280"/>
            <ac:spMk id="4" creationId="{ACB4A1BC-BF15-4FF8-9410-93C21820AD12}"/>
          </ac:spMkLst>
        </pc:spChg>
        <pc:picChg chg="add mod">
          <ac:chgData name="palepu satish sarma" userId="1b7e7dc1583276b8" providerId="Windows Live" clId="Web-{21B16DCA-7EC9-407A-89D3-028820CACF35}" dt="2021-06-08T17:01:21.934" v="514" actId="1076"/>
          <ac:picMkLst>
            <pc:docMk/>
            <pc:sldMk cId="261949549" sldId="280"/>
            <ac:picMk id="5" creationId="{6AC6FCB4-82D4-4C31-B568-B689CA6F8C55}"/>
          </ac:picMkLst>
        </pc:picChg>
      </pc:sldChg>
      <pc:sldChg chg="addSp delSp modSp add replId">
        <pc:chgData name="palepu satish sarma" userId="1b7e7dc1583276b8" providerId="Windows Live" clId="Web-{21B16DCA-7EC9-407A-89D3-028820CACF35}" dt="2021-06-08T17:03:22.686" v="550" actId="20577"/>
        <pc:sldMkLst>
          <pc:docMk/>
          <pc:sldMk cId="2246962314" sldId="281"/>
        </pc:sldMkLst>
        <pc:spChg chg="add mod">
          <ac:chgData name="palepu satish sarma" userId="1b7e7dc1583276b8" providerId="Windows Live" clId="Web-{21B16DCA-7EC9-407A-89D3-028820CACF35}" dt="2021-06-08T17:03:22.686" v="550" actId="20577"/>
          <ac:spMkLst>
            <pc:docMk/>
            <pc:sldMk cId="2246962314" sldId="281"/>
            <ac:spMk id="2" creationId="{A53C131B-0970-4577-BB11-CD7615F1156B}"/>
          </ac:spMkLst>
        </pc:spChg>
        <pc:spChg chg="del">
          <ac:chgData name="palepu satish sarma" userId="1b7e7dc1583276b8" providerId="Windows Live" clId="Web-{21B16DCA-7EC9-407A-89D3-028820CACF35}" dt="2021-06-08T17:01:47.387" v="515"/>
          <ac:spMkLst>
            <pc:docMk/>
            <pc:sldMk cId="2246962314" sldId="281"/>
            <ac:spMk id="4" creationId="{ACB4A1BC-BF15-4FF8-9410-93C21820AD12}"/>
          </ac:spMkLst>
        </pc:spChg>
        <pc:picChg chg="add del mod">
          <ac:chgData name="palepu satish sarma" userId="1b7e7dc1583276b8" providerId="Windows Live" clId="Web-{21B16DCA-7EC9-407A-89D3-028820CACF35}" dt="2021-06-08T17:02:21.419" v="523"/>
          <ac:picMkLst>
            <pc:docMk/>
            <pc:sldMk cId="2246962314" sldId="281"/>
            <ac:picMk id="5" creationId="{429FAFDA-70EC-4CC2-AB76-ACEF97BE211D}"/>
          </ac:picMkLst>
        </pc:picChg>
        <pc:picChg chg="add mod">
          <ac:chgData name="palepu satish sarma" userId="1b7e7dc1583276b8" providerId="Windows Live" clId="Web-{21B16DCA-7EC9-407A-89D3-028820CACF35}" dt="2021-06-08T17:02:31.107" v="528" actId="14100"/>
          <ac:picMkLst>
            <pc:docMk/>
            <pc:sldMk cId="2246962314" sldId="281"/>
            <ac:picMk id="6" creationId="{F2A47841-57C9-47B8-865E-8122BE7B3F24}"/>
          </ac:picMkLst>
        </pc:picChg>
        <pc:picChg chg="add mod">
          <ac:chgData name="palepu satish sarma" userId="1b7e7dc1583276b8" providerId="Windows Live" clId="Web-{21B16DCA-7EC9-407A-89D3-028820CACF35}" dt="2021-06-08T17:02:26.575" v="526" actId="1076"/>
          <ac:picMkLst>
            <pc:docMk/>
            <pc:sldMk cId="2246962314" sldId="281"/>
            <ac:picMk id="7" creationId="{6445F5EB-BAEB-4619-8D9E-423E438C27F0}"/>
          </ac:picMkLst>
        </pc:picChg>
      </pc:sldChg>
      <pc:sldChg chg="addSp delSp modSp add replId">
        <pc:chgData name="palepu satish sarma" userId="1b7e7dc1583276b8" providerId="Windows Live" clId="Web-{21B16DCA-7EC9-407A-89D3-028820CACF35}" dt="2021-06-08T17:04:51.359" v="583" actId="1076"/>
        <pc:sldMkLst>
          <pc:docMk/>
          <pc:sldMk cId="10317535" sldId="282"/>
        </pc:sldMkLst>
        <pc:spChg chg="add mod">
          <ac:chgData name="palepu satish sarma" userId="1b7e7dc1583276b8" providerId="Windows Live" clId="Web-{21B16DCA-7EC9-407A-89D3-028820CACF35}" dt="2021-06-08T17:03:59.187" v="564" actId="20577"/>
          <ac:spMkLst>
            <pc:docMk/>
            <pc:sldMk cId="10317535" sldId="282"/>
            <ac:spMk id="2" creationId="{66F5944B-2017-4830-9BBB-7F564CBA0D71}"/>
          </ac:spMkLst>
        </pc:spChg>
        <pc:spChg chg="del">
          <ac:chgData name="palepu satish sarma" userId="1b7e7dc1583276b8" providerId="Windows Live" clId="Web-{21B16DCA-7EC9-407A-89D3-028820CACF35}" dt="2021-06-08T17:03:31.795" v="551"/>
          <ac:spMkLst>
            <pc:docMk/>
            <pc:sldMk cId="10317535" sldId="282"/>
            <ac:spMk id="4" creationId="{ACB4A1BC-BF15-4FF8-9410-93C21820AD12}"/>
          </ac:spMkLst>
        </pc:spChg>
        <pc:spChg chg="add mod">
          <ac:chgData name="palepu satish sarma" userId="1b7e7dc1583276b8" providerId="Windows Live" clId="Web-{21B16DCA-7EC9-407A-89D3-028820CACF35}" dt="2021-06-08T17:04:29.468" v="579" actId="1076"/>
          <ac:spMkLst>
            <pc:docMk/>
            <pc:sldMk cId="10317535" sldId="282"/>
            <ac:spMk id="6" creationId="{1E90345A-7EA4-43EA-B92E-4E026641CA2C}"/>
          </ac:spMkLst>
        </pc:spChg>
        <pc:picChg chg="add mod">
          <ac:chgData name="palepu satish sarma" userId="1b7e7dc1583276b8" providerId="Windows Live" clId="Web-{21B16DCA-7EC9-407A-89D3-028820CACF35}" dt="2021-06-08T17:04:13.734" v="568" actId="1076"/>
          <ac:picMkLst>
            <pc:docMk/>
            <pc:sldMk cId="10317535" sldId="282"/>
            <ac:picMk id="5" creationId="{758C76FA-806C-4571-BC13-62E7403CAED9}"/>
          </ac:picMkLst>
        </pc:picChg>
        <pc:picChg chg="add mod">
          <ac:chgData name="palepu satish sarma" userId="1b7e7dc1583276b8" providerId="Windows Live" clId="Web-{21B16DCA-7EC9-407A-89D3-028820CACF35}" dt="2021-06-08T17:04:51.359" v="583" actId="1076"/>
          <ac:picMkLst>
            <pc:docMk/>
            <pc:sldMk cId="10317535" sldId="282"/>
            <ac:picMk id="7" creationId="{C166AC92-4C2F-471A-ACAF-2CD67586D762}"/>
          </ac:picMkLst>
        </pc:picChg>
      </pc:sldChg>
      <pc:sldChg chg="addSp delSp modSp add replId">
        <pc:chgData name="palepu satish sarma" userId="1b7e7dc1583276b8" providerId="Windows Live" clId="Web-{21B16DCA-7EC9-407A-89D3-028820CACF35}" dt="2021-06-08T17:06:21.892" v="629" actId="1076"/>
        <pc:sldMkLst>
          <pc:docMk/>
          <pc:sldMk cId="669875756" sldId="283"/>
        </pc:sldMkLst>
        <pc:spChg chg="add mod">
          <ac:chgData name="palepu satish sarma" userId="1b7e7dc1583276b8" providerId="Windows Live" clId="Web-{21B16DCA-7EC9-407A-89D3-028820CACF35}" dt="2021-06-08T17:06:15.361" v="625" actId="1076"/>
          <ac:spMkLst>
            <pc:docMk/>
            <pc:sldMk cId="669875756" sldId="283"/>
            <ac:spMk id="2" creationId="{FCFE91ED-524E-4679-A555-ED7D99972223}"/>
          </ac:spMkLst>
        </pc:spChg>
        <pc:spChg chg="del">
          <ac:chgData name="palepu satish sarma" userId="1b7e7dc1583276b8" providerId="Windows Live" clId="Web-{21B16DCA-7EC9-407A-89D3-028820CACF35}" dt="2021-06-08T17:03:34.764" v="553"/>
          <ac:spMkLst>
            <pc:docMk/>
            <pc:sldMk cId="669875756" sldId="283"/>
            <ac:spMk id="4" creationId="{ACB4A1BC-BF15-4FF8-9410-93C21820AD12}"/>
          </ac:spMkLst>
        </pc:spChg>
        <pc:picChg chg="add mod">
          <ac:chgData name="palepu satish sarma" userId="1b7e7dc1583276b8" providerId="Windows Live" clId="Web-{21B16DCA-7EC9-407A-89D3-028820CACF35}" dt="2021-06-08T17:06:21.892" v="629" actId="1076"/>
          <ac:picMkLst>
            <pc:docMk/>
            <pc:sldMk cId="669875756" sldId="283"/>
            <ac:picMk id="5" creationId="{68A8F6C3-9CEA-4B42-9F06-B16E0129D0FB}"/>
          </ac:picMkLst>
        </pc:picChg>
      </pc:sldChg>
      <pc:sldChg chg="addSp modSp add replId">
        <pc:chgData name="palepu satish sarma" userId="1b7e7dc1583276b8" providerId="Windows Live" clId="Web-{21B16DCA-7EC9-407A-89D3-028820CACF35}" dt="2021-06-08T17:07:33.300" v="663" actId="1076"/>
        <pc:sldMkLst>
          <pc:docMk/>
          <pc:sldMk cId="801161812" sldId="284"/>
        </pc:sldMkLst>
        <pc:spChg chg="mod">
          <ac:chgData name="palepu satish sarma" userId="1b7e7dc1583276b8" providerId="Windows Live" clId="Web-{21B16DCA-7EC9-407A-89D3-028820CACF35}" dt="2021-06-08T17:07:26.362" v="658" actId="1076"/>
          <ac:spMkLst>
            <pc:docMk/>
            <pc:sldMk cId="801161812" sldId="284"/>
            <ac:spMk id="7" creationId="{AF95B026-6BB2-4233-A243-375704E6A3E3}"/>
          </ac:spMkLst>
        </pc:spChg>
        <pc:picChg chg="add mod">
          <ac:chgData name="palepu satish sarma" userId="1b7e7dc1583276b8" providerId="Windows Live" clId="Web-{21B16DCA-7EC9-407A-89D3-028820CACF35}" dt="2021-06-08T17:07:33.300" v="663" actId="1076"/>
          <ac:picMkLst>
            <pc:docMk/>
            <pc:sldMk cId="801161812" sldId="284"/>
            <ac:picMk id="2" creationId="{185E82B0-BC38-4DB1-BFDC-ADBB87D848C3}"/>
          </ac:picMkLst>
        </pc:picChg>
      </pc:sldChg>
      <pc:sldChg chg="addSp modSp add replId">
        <pc:chgData name="palepu satish sarma" userId="1b7e7dc1583276b8" providerId="Windows Live" clId="Web-{21B16DCA-7EC9-407A-89D3-028820CACF35}" dt="2021-06-08T17:09:08.645" v="693" actId="20577"/>
        <pc:sldMkLst>
          <pc:docMk/>
          <pc:sldMk cId="877161990" sldId="285"/>
        </pc:sldMkLst>
        <pc:spChg chg="mod">
          <ac:chgData name="palepu satish sarma" userId="1b7e7dc1583276b8" providerId="Windows Live" clId="Web-{21B16DCA-7EC9-407A-89D3-028820CACF35}" dt="2021-06-08T17:09:08.645" v="693" actId="20577"/>
          <ac:spMkLst>
            <pc:docMk/>
            <pc:sldMk cId="877161990" sldId="285"/>
            <ac:spMk id="7" creationId="{AF95B026-6BB2-4233-A243-375704E6A3E3}"/>
          </ac:spMkLst>
        </pc:spChg>
        <pc:picChg chg="add mod">
          <ac:chgData name="palepu satish sarma" userId="1b7e7dc1583276b8" providerId="Windows Live" clId="Web-{21B16DCA-7EC9-407A-89D3-028820CACF35}" dt="2021-06-08T17:08:58.786" v="667" actId="1076"/>
          <ac:picMkLst>
            <pc:docMk/>
            <pc:sldMk cId="877161990" sldId="285"/>
            <ac:picMk id="2" creationId="{F1A9176C-EBB0-4C2E-A989-B59E235B06CB}"/>
          </ac:picMkLst>
        </pc:picChg>
      </pc:sldChg>
      <pc:sldChg chg="modSp add replId">
        <pc:chgData name="palepu satish sarma" userId="1b7e7dc1583276b8" providerId="Windows Live" clId="Web-{21B16DCA-7EC9-407A-89D3-028820CACF35}" dt="2021-06-08T17:12:06.352" v="767" actId="1076"/>
        <pc:sldMkLst>
          <pc:docMk/>
          <pc:sldMk cId="950051008" sldId="286"/>
        </pc:sldMkLst>
        <pc:spChg chg="mod">
          <ac:chgData name="palepu satish sarma" userId="1b7e7dc1583276b8" providerId="Windows Live" clId="Web-{21B16DCA-7EC9-407A-89D3-028820CACF35}" dt="2021-06-08T17:12:06.352" v="767" actId="1076"/>
          <ac:spMkLst>
            <pc:docMk/>
            <pc:sldMk cId="950051008" sldId="286"/>
            <ac:spMk id="7" creationId="{AF95B026-6BB2-4233-A243-375704E6A3E3}"/>
          </ac:spMkLst>
        </pc:spChg>
      </pc:sldChg>
      <pc:sldChg chg="addSp modSp add ord replId">
        <pc:chgData name="palepu satish sarma" userId="1b7e7dc1583276b8" providerId="Windows Live" clId="Web-{21B16DCA-7EC9-407A-89D3-028820CACF35}" dt="2021-06-08T17:11:13.038" v="765" actId="20577"/>
        <pc:sldMkLst>
          <pc:docMk/>
          <pc:sldMk cId="1251593208" sldId="287"/>
        </pc:sldMkLst>
        <pc:spChg chg="mod">
          <ac:chgData name="palepu satish sarma" userId="1b7e7dc1583276b8" providerId="Windows Live" clId="Web-{21B16DCA-7EC9-407A-89D3-028820CACF35}" dt="2021-06-08T17:11:13.038" v="765" actId="20577"/>
          <ac:spMkLst>
            <pc:docMk/>
            <pc:sldMk cId="1251593208" sldId="287"/>
            <ac:spMk id="7" creationId="{AF95B026-6BB2-4233-A243-375704E6A3E3}"/>
          </ac:spMkLst>
        </pc:spChg>
        <pc:picChg chg="add mod">
          <ac:chgData name="palepu satish sarma" userId="1b7e7dc1583276b8" providerId="Windows Live" clId="Web-{21B16DCA-7EC9-407A-89D3-028820CACF35}" dt="2021-06-08T17:10:56.851" v="757" actId="1076"/>
          <ac:picMkLst>
            <pc:docMk/>
            <pc:sldMk cId="1251593208" sldId="287"/>
            <ac:picMk id="2" creationId="{8A8456BD-0B43-4B3E-AA92-2C0330638BE9}"/>
          </ac:picMkLst>
        </pc:picChg>
      </pc:sldChg>
      <pc:sldChg chg="addSp modSp add replId">
        <pc:chgData name="palepu satish sarma" userId="1b7e7dc1583276b8" providerId="Windows Live" clId="Web-{21B16DCA-7EC9-407A-89D3-028820CACF35}" dt="2021-06-08T17:33:43.677" v="975" actId="1076"/>
        <pc:sldMkLst>
          <pc:docMk/>
          <pc:sldMk cId="2874471295" sldId="288"/>
        </pc:sldMkLst>
        <pc:spChg chg="mod">
          <ac:chgData name="palepu satish sarma" userId="1b7e7dc1583276b8" providerId="Windows Live" clId="Web-{21B16DCA-7EC9-407A-89D3-028820CACF35}" dt="2021-06-08T17:33:27.427" v="970" actId="1076"/>
          <ac:spMkLst>
            <pc:docMk/>
            <pc:sldMk cId="2874471295" sldId="288"/>
            <ac:spMk id="7" creationId="{AF95B026-6BB2-4233-A243-375704E6A3E3}"/>
          </ac:spMkLst>
        </pc:spChg>
        <pc:picChg chg="add mod">
          <ac:chgData name="palepu satish sarma" userId="1b7e7dc1583276b8" providerId="Windows Live" clId="Web-{21B16DCA-7EC9-407A-89D3-028820CACF35}" dt="2021-06-08T17:33:43.677" v="975" actId="1076"/>
          <ac:picMkLst>
            <pc:docMk/>
            <pc:sldMk cId="2874471295" sldId="288"/>
            <ac:picMk id="2" creationId="{634AB4F4-9ECE-482A-9F3F-79D957D00E05}"/>
          </ac:picMkLst>
        </pc:picChg>
      </pc:sldChg>
      <pc:sldChg chg="add del replId">
        <pc:chgData name="palepu satish sarma" userId="1b7e7dc1583276b8" providerId="Windows Live" clId="Web-{21B16DCA-7EC9-407A-89D3-028820CACF35}" dt="2021-06-08T17:33:54.880" v="976"/>
        <pc:sldMkLst>
          <pc:docMk/>
          <pc:sldMk cId="3536116268" sldId="289"/>
        </pc:sldMkLst>
      </pc:sldChg>
      <pc:sldChg chg="addSp modSp add replId">
        <pc:chgData name="palepu satish sarma" userId="1b7e7dc1583276b8" providerId="Windows Live" clId="Web-{21B16DCA-7EC9-407A-89D3-028820CACF35}" dt="2021-06-08T17:05:53.407" v="607" actId="1076"/>
        <pc:sldMkLst>
          <pc:docMk/>
          <pc:sldMk cId="2845785297" sldId="290"/>
        </pc:sldMkLst>
        <pc:spChg chg="mod">
          <ac:chgData name="palepu satish sarma" userId="1b7e7dc1583276b8" providerId="Windows Live" clId="Web-{21B16DCA-7EC9-407A-89D3-028820CACF35}" dt="2021-06-08T17:05:40.110" v="602" actId="1076"/>
          <ac:spMkLst>
            <pc:docMk/>
            <pc:sldMk cId="2845785297" sldId="290"/>
            <ac:spMk id="7" creationId="{AF95B026-6BB2-4233-A243-375704E6A3E3}"/>
          </ac:spMkLst>
        </pc:spChg>
        <pc:picChg chg="add mod">
          <ac:chgData name="palepu satish sarma" userId="1b7e7dc1583276b8" providerId="Windows Live" clId="Web-{21B16DCA-7EC9-407A-89D3-028820CACF35}" dt="2021-06-08T17:05:53.407" v="607" actId="1076"/>
          <ac:picMkLst>
            <pc:docMk/>
            <pc:sldMk cId="2845785297" sldId="290"/>
            <ac:picMk id="2" creationId="{C7C4448D-A371-4CE0-973E-E0040B2C8C8D}"/>
          </ac:picMkLst>
        </pc:picChg>
      </pc:sldChg>
      <pc:sldChg chg="addSp modSp add replId">
        <pc:chgData name="palepu satish sarma" userId="1b7e7dc1583276b8" providerId="Windows Live" clId="Web-{21B16DCA-7EC9-407A-89D3-028820CACF35}" dt="2021-06-08T17:21:31.977" v="802" actId="1076"/>
        <pc:sldMkLst>
          <pc:docMk/>
          <pc:sldMk cId="3056212388" sldId="291"/>
        </pc:sldMkLst>
        <pc:spChg chg="mod">
          <ac:chgData name="palepu satish sarma" userId="1b7e7dc1583276b8" providerId="Windows Live" clId="Web-{21B16DCA-7EC9-407A-89D3-028820CACF35}" dt="2021-06-08T17:21:31.977" v="802" actId="1076"/>
          <ac:spMkLst>
            <pc:docMk/>
            <pc:sldMk cId="3056212388" sldId="291"/>
            <ac:spMk id="7" creationId="{AF95B026-6BB2-4233-A243-375704E6A3E3}"/>
          </ac:spMkLst>
        </pc:spChg>
        <pc:picChg chg="add mod">
          <ac:chgData name="palepu satish sarma" userId="1b7e7dc1583276b8" providerId="Windows Live" clId="Web-{21B16DCA-7EC9-407A-89D3-028820CACF35}" dt="2021-06-08T17:20:54.210" v="773" actId="1076"/>
          <ac:picMkLst>
            <pc:docMk/>
            <pc:sldMk cId="3056212388" sldId="291"/>
            <ac:picMk id="2" creationId="{F5C21327-9AD3-4963-9BC1-BBAF9ABA8824}"/>
          </ac:picMkLst>
        </pc:picChg>
      </pc:sldChg>
      <pc:sldChg chg="addSp modSp add replId">
        <pc:chgData name="palepu satish sarma" userId="1b7e7dc1583276b8" providerId="Windows Live" clId="Web-{21B16DCA-7EC9-407A-89D3-028820CACF35}" dt="2021-06-08T17:33:36.630" v="972" actId="1076"/>
        <pc:sldMkLst>
          <pc:docMk/>
          <pc:sldMk cId="1862109701" sldId="292"/>
        </pc:sldMkLst>
        <pc:spChg chg="add mod">
          <ac:chgData name="palepu satish sarma" userId="1b7e7dc1583276b8" providerId="Windows Live" clId="Web-{21B16DCA-7EC9-407A-89D3-028820CACF35}" dt="2021-06-08T17:31:03.784" v="932" actId="20577"/>
          <ac:spMkLst>
            <pc:docMk/>
            <pc:sldMk cId="1862109701" sldId="292"/>
            <ac:spMk id="3" creationId="{E389BAE4-FB4B-485E-947C-6A52AD2F4480}"/>
          </ac:spMkLst>
        </pc:spChg>
        <pc:spChg chg="mod">
          <ac:chgData name="palepu satish sarma" userId="1b7e7dc1583276b8" providerId="Windows Live" clId="Web-{21B16DCA-7EC9-407A-89D3-028820CACF35}" dt="2021-06-08T17:33:36.630" v="972" actId="1076"/>
          <ac:spMkLst>
            <pc:docMk/>
            <pc:sldMk cId="1862109701" sldId="292"/>
            <ac:spMk id="7" creationId="{AF95B026-6BB2-4233-A243-375704E6A3E3}"/>
          </ac:spMkLst>
        </pc:spChg>
        <pc:picChg chg="add mod">
          <ac:chgData name="palepu satish sarma" userId="1b7e7dc1583276b8" providerId="Windows Live" clId="Web-{21B16DCA-7EC9-407A-89D3-028820CACF35}" dt="2021-06-08T17:33:34.099" v="971" actId="1076"/>
          <ac:picMkLst>
            <pc:docMk/>
            <pc:sldMk cId="1862109701" sldId="292"/>
            <ac:picMk id="2" creationId="{59B28C8F-FAAE-411F-83CC-A3244AD3BF56}"/>
          </ac:picMkLst>
        </pc:picChg>
      </pc:sldChg>
      <pc:sldChg chg="addSp modSp add replId">
        <pc:chgData name="palepu satish sarma" userId="1b7e7dc1583276b8" providerId="Windows Live" clId="Web-{21B16DCA-7EC9-407A-89D3-028820CACF35}" dt="2021-06-08T17:32:01.519" v="958" actId="1076"/>
        <pc:sldMkLst>
          <pc:docMk/>
          <pc:sldMk cId="1731973841" sldId="293"/>
        </pc:sldMkLst>
        <pc:spChg chg="mod">
          <ac:chgData name="palepu satish sarma" userId="1b7e7dc1583276b8" providerId="Windows Live" clId="Web-{21B16DCA-7EC9-407A-89D3-028820CACF35}" dt="2021-06-08T17:31:36.894" v="954" actId="1076"/>
          <ac:spMkLst>
            <pc:docMk/>
            <pc:sldMk cId="1731973841" sldId="293"/>
            <ac:spMk id="7" creationId="{AF95B026-6BB2-4233-A243-375704E6A3E3}"/>
          </ac:spMkLst>
        </pc:spChg>
        <pc:picChg chg="add mod">
          <ac:chgData name="palepu satish sarma" userId="1b7e7dc1583276b8" providerId="Windows Live" clId="Web-{21B16DCA-7EC9-407A-89D3-028820CACF35}" dt="2021-06-08T17:32:01.519" v="958" actId="1076"/>
          <ac:picMkLst>
            <pc:docMk/>
            <pc:sldMk cId="1731973841" sldId="293"/>
            <ac:picMk id="2" creationId="{EF4B1E82-92AD-4AC5-8D67-B18CD8685344}"/>
          </ac:picMkLst>
        </pc:picChg>
      </pc:sldChg>
      <pc:sldChg chg="delSp modSp add replId">
        <pc:chgData name="palepu satish sarma" userId="1b7e7dc1583276b8" providerId="Windows Live" clId="Web-{21B16DCA-7EC9-407A-89D3-028820CACF35}" dt="2021-06-08T17:10:37.038" v="740" actId="1076"/>
        <pc:sldMkLst>
          <pc:docMk/>
          <pc:sldMk cId="1584328415" sldId="294"/>
        </pc:sldMkLst>
        <pc:spChg chg="mod">
          <ac:chgData name="palepu satish sarma" userId="1b7e7dc1583276b8" providerId="Windows Live" clId="Web-{21B16DCA-7EC9-407A-89D3-028820CACF35}" dt="2021-06-08T17:10:37.038" v="740" actId="1076"/>
          <ac:spMkLst>
            <pc:docMk/>
            <pc:sldMk cId="1584328415" sldId="294"/>
            <ac:spMk id="7" creationId="{AF95B026-6BB2-4233-A243-375704E6A3E3}"/>
          </ac:spMkLst>
        </pc:spChg>
        <pc:picChg chg="del">
          <ac:chgData name="palepu satish sarma" userId="1b7e7dc1583276b8" providerId="Windows Live" clId="Web-{21B16DCA-7EC9-407A-89D3-028820CACF35}" dt="2021-06-08T17:10:24.131" v="728"/>
          <ac:picMkLst>
            <pc:docMk/>
            <pc:sldMk cId="1584328415" sldId="294"/>
            <ac:picMk id="2" creationId="{8A8456BD-0B43-4B3E-AA92-2C0330638BE9}"/>
          </ac:picMkLst>
        </pc:picChg>
      </pc:sldChg>
      <pc:sldChg chg="modSp add replId">
        <pc:chgData name="palepu satish sarma" userId="1b7e7dc1583276b8" providerId="Windows Live" clId="Web-{21B16DCA-7EC9-407A-89D3-028820CACF35}" dt="2021-06-08T17:39:38.589" v="1398" actId="1076"/>
        <pc:sldMkLst>
          <pc:docMk/>
          <pc:sldMk cId="1690745856" sldId="295"/>
        </pc:sldMkLst>
        <pc:spChg chg="mod">
          <ac:chgData name="palepu satish sarma" userId="1b7e7dc1583276b8" providerId="Windows Live" clId="Web-{21B16DCA-7EC9-407A-89D3-028820CACF35}" dt="2021-06-08T17:36:50.962" v="1086" actId="20577"/>
          <ac:spMkLst>
            <pc:docMk/>
            <pc:sldMk cId="1690745856" sldId="295"/>
            <ac:spMk id="5" creationId="{DF9B13F1-9378-45B0-86FA-6BA828880CEB}"/>
          </ac:spMkLst>
        </pc:spChg>
        <pc:spChg chg="mod">
          <ac:chgData name="palepu satish sarma" userId="1b7e7dc1583276b8" providerId="Windows Live" clId="Web-{21B16DCA-7EC9-407A-89D3-028820CACF35}" dt="2021-06-08T17:39:38.589" v="1398" actId="1076"/>
          <ac:spMkLst>
            <pc:docMk/>
            <pc:sldMk cId="1690745856" sldId="295"/>
            <ac:spMk id="6" creationId="{F21FAF18-0CD4-44DB-BDB2-7E4A611B6C21}"/>
          </ac:spMkLst>
        </pc:spChg>
      </pc:sldChg>
      <pc:sldMasterChg chg="del delSldLayout">
        <pc:chgData name="palepu satish sarma" userId="1b7e7dc1583276b8" providerId="Windows Live" clId="Web-{21B16DCA-7EC9-407A-89D3-028820CACF35}" dt="2021-06-08T16:28:26.271" v="0"/>
        <pc:sldMasterMkLst>
          <pc:docMk/>
          <pc:sldMasterMk cId="4091120881" sldId="2147483825"/>
        </pc:sldMasterMkLst>
        <pc:sldLayoutChg chg="del">
          <pc:chgData name="palepu satish sarma" userId="1b7e7dc1583276b8" providerId="Windows Live" clId="Web-{21B16DCA-7EC9-407A-89D3-028820CACF35}" dt="2021-06-08T16:28:26.271" v="0"/>
          <pc:sldLayoutMkLst>
            <pc:docMk/>
            <pc:sldMasterMk cId="4091120881" sldId="2147483825"/>
            <pc:sldLayoutMk cId="1567762539" sldId="2147483814"/>
          </pc:sldLayoutMkLst>
        </pc:sldLayoutChg>
        <pc:sldLayoutChg chg="del">
          <pc:chgData name="palepu satish sarma" userId="1b7e7dc1583276b8" providerId="Windows Live" clId="Web-{21B16DCA-7EC9-407A-89D3-028820CACF35}" dt="2021-06-08T16:28:26.271" v="0"/>
          <pc:sldLayoutMkLst>
            <pc:docMk/>
            <pc:sldMasterMk cId="4091120881" sldId="2147483825"/>
            <pc:sldLayoutMk cId="1828818482" sldId="2147483815"/>
          </pc:sldLayoutMkLst>
        </pc:sldLayoutChg>
        <pc:sldLayoutChg chg="del">
          <pc:chgData name="palepu satish sarma" userId="1b7e7dc1583276b8" providerId="Windows Live" clId="Web-{21B16DCA-7EC9-407A-89D3-028820CACF35}" dt="2021-06-08T16:28:26.271" v="0"/>
          <pc:sldLayoutMkLst>
            <pc:docMk/>
            <pc:sldMasterMk cId="4091120881" sldId="2147483825"/>
            <pc:sldLayoutMk cId="1758619443" sldId="2147483816"/>
          </pc:sldLayoutMkLst>
        </pc:sldLayoutChg>
        <pc:sldLayoutChg chg="del">
          <pc:chgData name="palepu satish sarma" userId="1b7e7dc1583276b8" providerId="Windows Live" clId="Web-{21B16DCA-7EC9-407A-89D3-028820CACF35}" dt="2021-06-08T16:28:26.271" v="0"/>
          <pc:sldLayoutMkLst>
            <pc:docMk/>
            <pc:sldMasterMk cId="4091120881" sldId="2147483825"/>
            <pc:sldLayoutMk cId="1115417280" sldId="2147483817"/>
          </pc:sldLayoutMkLst>
        </pc:sldLayoutChg>
        <pc:sldLayoutChg chg="del">
          <pc:chgData name="palepu satish sarma" userId="1b7e7dc1583276b8" providerId="Windows Live" clId="Web-{21B16DCA-7EC9-407A-89D3-028820CACF35}" dt="2021-06-08T16:28:26.271" v="0"/>
          <pc:sldLayoutMkLst>
            <pc:docMk/>
            <pc:sldMasterMk cId="4091120881" sldId="2147483825"/>
            <pc:sldLayoutMk cId="1578156763" sldId="2147483818"/>
          </pc:sldLayoutMkLst>
        </pc:sldLayoutChg>
        <pc:sldLayoutChg chg="del">
          <pc:chgData name="palepu satish sarma" userId="1b7e7dc1583276b8" providerId="Windows Live" clId="Web-{21B16DCA-7EC9-407A-89D3-028820CACF35}" dt="2021-06-08T16:28:26.271" v="0"/>
          <pc:sldLayoutMkLst>
            <pc:docMk/>
            <pc:sldMasterMk cId="4091120881" sldId="2147483825"/>
            <pc:sldLayoutMk cId="2600451315" sldId="2147483819"/>
          </pc:sldLayoutMkLst>
        </pc:sldLayoutChg>
        <pc:sldLayoutChg chg="del">
          <pc:chgData name="palepu satish sarma" userId="1b7e7dc1583276b8" providerId="Windows Live" clId="Web-{21B16DCA-7EC9-407A-89D3-028820CACF35}" dt="2021-06-08T16:28:26.271" v="0"/>
          <pc:sldLayoutMkLst>
            <pc:docMk/>
            <pc:sldMasterMk cId="4091120881" sldId="2147483825"/>
            <pc:sldLayoutMk cId="339607034" sldId="2147483820"/>
          </pc:sldLayoutMkLst>
        </pc:sldLayoutChg>
        <pc:sldLayoutChg chg="del">
          <pc:chgData name="palepu satish sarma" userId="1b7e7dc1583276b8" providerId="Windows Live" clId="Web-{21B16DCA-7EC9-407A-89D3-028820CACF35}" dt="2021-06-08T16:28:26.271" v="0"/>
          <pc:sldLayoutMkLst>
            <pc:docMk/>
            <pc:sldMasterMk cId="4091120881" sldId="2147483825"/>
            <pc:sldLayoutMk cId="1985230745" sldId="2147483821"/>
          </pc:sldLayoutMkLst>
        </pc:sldLayoutChg>
        <pc:sldLayoutChg chg="del">
          <pc:chgData name="palepu satish sarma" userId="1b7e7dc1583276b8" providerId="Windows Live" clId="Web-{21B16DCA-7EC9-407A-89D3-028820CACF35}" dt="2021-06-08T16:28:26.271" v="0"/>
          <pc:sldLayoutMkLst>
            <pc:docMk/>
            <pc:sldMasterMk cId="4091120881" sldId="2147483825"/>
            <pc:sldLayoutMk cId="72272261" sldId="2147483822"/>
          </pc:sldLayoutMkLst>
        </pc:sldLayoutChg>
        <pc:sldLayoutChg chg="del">
          <pc:chgData name="palepu satish sarma" userId="1b7e7dc1583276b8" providerId="Windows Live" clId="Web-{21B16DCA-7EC9-407A-89D3-028820CACF35}" dt="2021-06-08T16:28:26.271" v="0"/>
          <pc:sldLayoutMkLst>
            <pc:docMk/>
            <pc:sldMasterMk cId="4091120881" sldId="2147483825"/>
            <pc:sldLayoutMk cId="370310569" sldId="2147483823"/>
          </pc:sldLayoutMkLst>
        </pc:sldLayoutChg>
        <pc:sldLayoutChg chg="del">
          <pc:chgData name="palepu satish sarma" userId="1b7e7dc1583276b8" providerId="Windows Live" clId="Web-{21B16DCA-7EC9-407A-89D3-028820CACF35}" dt="2021-06-08T16:28:26.271" v="0"/>
          <pc:sldLayoutMkLst>
            <pc:docMk/>
            <pc:sldMasterMk cId="4091120881" sldId="2147483825"/>
            <pc:sldLayoutMk cId="2495401651" sldId="2147483824"/>
          </pc:sldLayoutMkLst>
        </pc:sldLayoutChg>
      </pc:sldMasterChg>
      <pc:sldMasterChg chg="add del addSldLayout delSldLayout modSldLayout">
        <pc:chgData name="palepu satish sarma" userId="1b7e7dc1583276b8" providerId="Windows Live" clId="Web-{21B16DCA-7EC9-407A-89D3-028820CACF35}" dt="2021-06-08T16:28:43.631" v="1"/>
        <pc:sldMasterMkLst>
          <pc:docMk/>
          <pc:sldMasterMk cId="171600682" sldId="2147483826"/>
        </pc:sldMasterMkLst>
        <pc:sldLayoutChg chg="add del mod replId">
          <pc:chgData name="palepu satish sarma" userId="1b7e7dc1583276b8" providerId="Windows Live" clId="Web-{21B16DCA-7EC9-407A-89D3-028820CACF35}" dt="2021-06-08T16:28:43.631" v="1"/>
          <pc:sldLayoutMkLst>
            <pc:docMk/>
            <pc:sldMasterMk cId="171600682" sldId="2147483826"/>
            <pc:sldLayoutMk cId="1475560851" sldId="2147483827"/>
          </pc:sldLayoutMkLst>
        </pc:sldLayoutChg>
        <pc:sldLayoutChg chg="add del mod replId">
          <pc:chgData name="palepu satish sarma" userId="1b7e7dc1583276b8" providerId="Windows Live" clId="Web-{21B16DCA-7EC9-407A-89D3-028820CACF35}" dt="2021-06-08T16:28:43.631" v="1"/>
          <pc:sldLayoutMkLst>
            <pc:docMk/>
            <pc:sldMasterMk cId="171600682" sldId="2147483826"/>
            <pc:sldLayoutMk cId="2791448058" sldId="2147483828"/>
          </pc:sldLayoutMkLst>
        </pc:sldLayoutChg>
        <pc:sldLayoutChg chg="add del mod replId">
          <pc:chgData name="palepu satish sarma" userId="1b7e7dc1583276b8" providerId="Windows Live" clId="Web-{21B16DCA-7EC9-407A-89D3-028820CACF35}" dt="2021-06-08T16:28:43.631" v="1"/>
          <pc:sldLayoutMkLst>
            <pc:docMk/>
            <pc:sldMasterMk cId="171600682" sldId="2147483826"/>
            <pc:sldLayoutMk cId="785234051" sldId="2147483829"/>
          </pc:sldLayoutMkLst>
        </pc:sldLayoutChg>
        <pc:sldLayoutChg chg="add del mod replId">
          <pc:chgData name="palepu satish sarma" userId="1b7e7dc1583276b8" providerId="Windows Live" clId="Web-{21B16DCA-7EC9-407A-89D3-028820CACF35}" dt="2021-06-08T16:28:43.631" v="1"/>
          <pc:sldLayoutMkLst>
            <pc:docMk/>
            <pc:sldMasterMk cId="171600682" sldId="2147483826"/>
            <pc:sldLayoutMk cId="667909305" sldId="2147483830"/>
          </pc:sldLayoutMkLst>
        </pc:sldLayoutChg>
        <pc:sldLayoutChg chg="add del mod replId">
          <pc:chgData name="palepu satish sarma" userId="1b7e7dc1583276b8" providerId="Windows Live" clId="Web-{21B16DCA-7EC9-407A-89D3-028820CACF35}" dt="2021-06-08T16:28:43.631" v="1"/>
          <pc:sldLayoutMkLst>
            <pc:docMk/>
            <pc:sldMasterMk cId="171600682" sldId="2147483826"/>
            <pc:sldLayoutMk cId="934156031" sldId="2147483831"/>
          </pc:sldLayoutMkLst>
        </pc:sldLayoutChg>
        <pc:sldLayoutChg chg="add del mod replId">
          <pc:chgData name="palepu satish sarma" userId="1b7e7dc1583276b8" providerId="Windows Live" clId="Web-{21B16DCA-7EC9-407A-89D3-028820CACF35}" dt="2021-06-08T16:28:43.631" v="1"/>
          <pc:sldLayoutMkLst>
            <pc:docMk/>
            <pc:sldMasterMk cId="171600682" sldId="2147483826"/>
            <pc:sldLayoutMk cId="1408186164" sldId="2147483832"/>
          </pc:sldLayoutMkLst>
        </pc:sldLayoutChg>
        <pc:sldLayoutChg chg="add del mod replId">
          <pc:chgData name="palepu satish sarma" userId="1b7e7dc1583276b8" providerId="Windows Live" clId="Web-{21B16DCA-7EC9-407A-89D3-028820CACF35}" dt="2021-06-08T16:28:43.631" v="1"/>
          <pc:sldLayoutMkLst>
            <pc:docMk/>
            <pc:sldMasterMk cId="171600682" sldId="2147483826"/>
            <pc:sldLayoutMk cId="2038302614" sldId="2147483833"/>
          </pc:sldLayoutMkLst>
        </pc:sldLayoutChg>
        <pc:sldLayoutChg chg="add del mod replId">
          <pc:chgData name="palepu satish sarma" userId="1b7e7dc1583276b8" providerId="Windows Live" clId="Web-{21B16DCA-7EC9-407A-89D3-028820CACF35}" dt="2021-06-08T16:28:43.631" v="1"/>
          <pc:sldLayoutMkLst>
            <pc:docMk/>
            <pc:sldMasterMk cId="171600682" sldId="2147483826"/>
            <pc:sldLayoutMk cId="965992095" sldId="2147483834"/>
          </pc:sldLayoutMkLst>
        </pc:sldLayoutChg>
        <pc:sldLayoutChg chg="add del mod replId">
          <pc:chgData name="palepu satish sarma" userId="1b7e7dc1583276b8" providerId="Windows Live" clId="Web-{21B16DCA-7EC9-407A-89D3-028820CACF35}" dt="2021-06-08T16:28:43.631" v="1"/>
          <pc:sldLayoutMkLst>
            <pc:docMk/>
            <pc:sldMasterMk cId="171600682" sldId="2147483826"/>
            <pc:sldLayoutMk cId="252894175" sldId="2147483835"/>
          </pc:sldLayoutMkLst>
        </pc:sldLayoutChg>
        <pc:sldLayoutChg chg="add del mod replId">
          <pc:chgData name="palepu satish sarma" userId="1b7e7dc1583276b8" providerId="Windows Live" clId="Web-{21B16DCA-7EC9-407A-89D3-028820CACF35}" dt="2021-06-08T16:28:43.631" v="1"/>
          <pc:sldLayoutMkLst>
            <pc:docMk/>
            <pc:sldMasterMk cId="171600682" sldId="2147483826"/>
            <pc:sldLayoutMk cId="3158355118" sldId="2147483836"/>
          </pc:sldLayoutMkLst>
        </pc:sldLayoutChg>
        <pc:sldLayoutChg chg="add del mod replId">
          <pc:chgData name="palepu satish sarma" userId="1b7e7dc1583276b8" providerId="Windows Live" clId="Web-{21B16DCA-7EC9-407A-89D3-028820CACF35}" dt="2021-06-08T16:28:43.631" v="1"/>
          <pc:sldLayoutMkLst>
            <pc:docMk/>
            <pc:sldMasterMk cId="171600682" sldId="2147483826"/>
            <pc:sldLayoutMk cId="3772402716" sldId="2147483837"/>
          </pc:sldLayoutMkLst>
        </pc:sldLayoutChg>
      </pc:sldMasterChg>
      <pc:sldMasterChg chg="add addSldLayout modSldLayout">
        <pc:chgData name="palepu satish sarma" userId="1b7e7dc1583276b8" providerId="Windows Live" clId="Web-{21B16DCA-7EC9-407A-89D3-028820CACF35}" dt="2021-06-08T16:28:43.631" v="1"/>
        <pc:sldMasterMkLst>
          <pc:docMk/>
          <pc:sldMasterMk cId="1100152067" sldId="2147483838"/>
        </pc:sldMasterMkLst>
        <pc:sldLayoutChg chg="add mod replId">
          <pc:chgData name="palepu satish sarma" userId="1b7e7dc1583276b8" providerId="Windows Live" clId="Web-{21B16DCA-7EC9-407A-89D3-028820CACF35}" dt="2021-06-08T16:28:43.631" v="1"/>
          <pc:sldLayoutMkLst>
            <pc:docMk/>
            <pc:sldMasterMk cId="1100152067" sldId="2147483838"/>
            <pc:sldLayoutMk cId="105176140" sldId="2147483839"/>
          </pc:sldLayoutMkLst>
        </pc:sldLayoutChg>
        <pc:sldLayoutChg chg="add mod replId">
          <pc:chgData name="palepu satish sarma" userId="1b7e7dc1583276b8" providerId="Windows Live" clId="Web-{21B16DCA-7EC9-407A-89D3-028820CACF35}" dt="2021-06-08T16:28:43.631" v="1"/>
          <pc:sldLayoutMkLst>
            <pc:docMk/>
            <pc:sldMasterMk cId="1100152067" sldId="2147483838"/>
            <pc:sldLayoutMk cId="1007209549" sldId="2147483840"/>
          </pc:sldLayoutMkLst>
        </pc:sldLayoutChg>
        <pc:sldLayoutChg chg="add mod replId">
          <pc:chgData name="palepu satish sarma" userId="1b7e7dc1583276b8" providerId="Windows Live" clId="Web-{21B16DCA-7EC9-407A-89D3-028820CACF35}" dt="2021-06-08T16:28:43.631" v="1"/>
          <pc:sldLayoutMkLst>
            <pc:docMk/>
            <pc:sldMasterMk cId="1100152067" sldId="2147483838"/>
            <pc:sldLayoutMk cId="1714377396" sldId="2147483841"/>
          </pc:sldLayoutMkLst>
        </pc:sldLayoutChg>
        <pc:sldLayoutChg chg="add mod replId">
          <pc:chgData name="palepu satish sarma" userId="1b7e7dc1583276b8" providerId="Windows Live" clId="Web-{21B16DCA-7EC9-407A-89D3-028820CACF35}" dt="2021-06-08T16:28:43.631" v="1"/>
          <pc:sldLayoutMkLst>
            <pc:docMk/>
            <pc:sldMasterMk cId="1100152067" sldId="2147483838"/>
            <pc:sldLayoutMk cId="663041975" sldId="2147483842"/>
          </pc:sldLayoutMkLst>
        </pc:sldLayoutChg>
        <pc:sldLayoutChg chg="add mod replId">
          <pc:chgData name="palepu satish sarma" userId="1b7e7dc1583276b8" providerId="Windows Live" clId="Web-{21B16DCA-7EC9-407A-89D3-028820CACF35}" dt="2021-06-08T16:28:43.631" v="1"/>
          <pc:sldLayoutMkLst>
            <pc:docMk/>
            <pc:sldMasterMk cId="1100152067" sldId="2147483838"/>
            <pc:sldLayoutMk cId="3761825473" sldId="2147483843"/>
          </pc:sldLayoutMkLst>
        </pc:sldLayoutChg>
        <pc:sldLayoutChg chg="add mod replId">
          <pc:chgData name="palepu satish sarma" userId="1b7e7dc1583276b8" providerId="Windows Live" clId="Web-{21B16DCA-7EC9-407A-89D3-028820CACF35}" dt="2021-06-08T16:28:43.631" v="1"/>
          <pc:sldLayoutMkLst>
            <pc:docMk/>
            <pc:sldMasterMk cId="1100152067" sldId="2147483838"/>
            <pc:sldLayoutMk cId="3383705819" sldId="2147483844"/>
          </pc:sldLayoutMkLst>
        </pc:sldLayoutChg>
        <pc:sldLayoutChg chg="add mod replId">
          <pc:chgData name="palepu satish sarma" userId="1b7e7dc1583276b8" providerId="Windows Live" clId="Web-{21B16DCA-7EC9-407A-89D3-028820CACF35}" dt="2021-06-08T16:28:43.631" v="1"/>
          <pc:sldLayoutMkLst>
            <pc:docMk/>
            <pc:sldMasterMk cId="1100152067" sldId="2147483838"/>
            <pc:sldLayoutMk cId="3021548281" sldId="2147483845"/>
          </pc:sldLayoutMkLst>
        </pc:sldLayoutChg>
        <pc:sldLayoutChg chg="add mod replId">
          <pc:chgData name="palepu satish sarma" userId="1b7e7dc1583276b8" providerId="Windows Live" clId="Web-{21B16DCA-7EC9-407A-89D3-028820CACF35}" dt="2021-06-08T16:28:43.631" v="1"/>
          <pc:sldLayoutMkLst>
            <pc:docMk/>
            <pc:sldMasterMk cId="1100152067" sldId="2147483838"/>
            <pc:sldLayoutMk cId="1955418540" sldId="2147483846"/>
          </pc:sldLayoutMkLst>
        </pc:sldLayoutChg>
        <pc:sldLayoutChg chg="add mod replId">
          <pc:chgData name="palepu satish sarma" userId="1b7e7dc1583276b8" providerId="Windows Live" clId="Web-{21B16DCA-7EC9-407A-89D3-028820CACF35}" dt="2021-06-08T16:28:43.631" v="1"/>
          <pc:sldLayoutMkLst>
            <pc:docMk/>
            <pc:sldMasterMk cId="1100152067" sldId="2147483838"/>
            <pc:sldLayoutMk cId="4257734513" sldId="2147483847"/>
          </pc:sldLayoutMkLst>
        </pc:sldLayoutChg>
        <pc:sldLayoutChg chg="add mod replId">
          <pc:chgData name="palepu satish sarma" userId="1b7e7dc1583276b8" providerId="Windows Live" clId="Web-{21B16DCA-7EC9-407A-89D3-028820CACF35}" dt="2021-06-08T16:28:43.631" v="1"/>
          <pc:sldLayoutMkLst>
            <pc:docMk/>
            <pc:sldMasterMk cId="1100152067" sldId="2147483838"/>
            <pc:sldLayoutMk cId="1139075506" sldId="2147483848"/>
          </pc:sldLayoutMkLst>
        </pc:sldLayoutChg>
        <pc:sldLayoutChg chg="add mod replId">
          <pc:chgData name="palepu satish sarma" userId="1b7e7dc1583276b8" providerId="Windows Live" clId="Web-{21B16DCA-7EC9-407A-89D3-028820CACF35}" dt="2021-06-08T16:28:43.631" v="1"/>
          <pc:sldLayoutMkLst>
            <pc:docMk/>
            <pc:sldMasterMk cId="1100152067" sldId="2147483838"/>
            <pc:sldLayoutMk cId="2094358620" sldId="2147483849"/>
          </pc:sldLayoutMkLst>
        </pc:sldLayoutChg>
      </pc:sldMasterChg>
    </pc:docChg>
  </pc:docChgLst>
  <pc:docChgLst>
    <pc:chgData name="palepu satish sarma" userId="1b7e7dc1583276b8" providerId="Windows Live" clId="Web-{94A494A0-38FE-4211-A667-7E3C35E1E852}"/>
    <pc:docChg chg="modSld">
      <pc:chgData name="palepu satish sarma" userId="1b7e7dc1583276b8" providerId="Windows Live" clId="Web-{94A494A0-38FE-4211-A667-7E3C35E1E852}" dt="2021-06-05T06:53:44.586" v="3" actId="20577"/>
      <pc:docMkLst>
        <pc:docMk/>
      </pc:docMkLst>
      <pc:sldChg chg="modSp">
        <pc:chgData name="palepu satish sarma" userId="1b7e7dc1583276b8" providerId="Windows Live" clId="Web-{94A494A0-38FE-4211-A667-7E3C35E1E852}" dt="2021-06-05T06:53:19.695" v="0" actId="20577"/>
        <pc:sldMkLst>
          <pc:docMk/>
          <pc:sldMk cId="256164147" sldId="257"/>
        </pc:sldMkLst>
        <pc:spChg chg="mod">
          <ac:chgData name="palepu satish sarma" userId="1b7e7dc1583276b8" providerId="Windows Live" clId="Web-{94A494A0-38FE-4211-A667-7E3C35E1E852}" dt="2021-06-05T06:53:19.695" v="0" actId="20577"/>
          <ac:spMkLst>
            <pc:docMk/>
            <pc:sldMk cId="256164147" sldId="257"/>
            <ac:spMk id="3" creationId="{4629DAA0-1552-4836-9E83-58F40D24DF4B}"/>
          </ac:spMkLst>
        </pc:spChg>
      </pc:sldChg>
      <pc:sldChg chg="modSp">
        <pc:chgData name="palepu satish sarma" userId="1b7e7dc1583276b8" providerId="Windows Live" clId="Web-{94A494A0-38FE-4211-A667-7E3C35E1E852}" dt="2021-06-05T06:53:44.586" v="3" actId="20577"/>
        <pc:sldMkLst>
          <pc:docMk/>
          <pc:sldMk cId="989543267" sldId="264"/>
        </pc:sldMkLst>
        <pc:spChg chg="mod">
          <ac:chgData name="palepu satish sarma" userId="1b7e7dc1583276b8" providerId="Windows Live" clId="Web-{94A494A0-38FE-4211-A667-7E3C35E1E852}" dt="2021-06-05T06:53:44.586" v="3" actId="20577"/>
          <ac:spMkLst>
            <pc:docMk/>
            <pc:sldMk cId="989543267" sldId="264"/>
            <ac:spMk id="3" creationId="{7843B816-8194-4E22-80DC-D9C13FB1343D}"/>
          </ac:spMkLst>
        </pc:spChg>
      </pc:sldChg>
    </pc:docChg>
  </pc:docChgLst>
  <pc:docChgLst>
    <pc:chgData name="palepu satish sarma" userId="1b7e7dc1583276b8" providerId="Windows Live" clId="Web-{48C52322-89EB-4AA9-8923-692FE90B6FB0}"/>
    <pc:docChg chg="addSld modSld">
      <pc:chgData name="palepu satish sarma" userId="1b7e7dc1583276b8" providerId="Windows Live" clId="Web-{48C52322-89EB-4AA9-8923-692FE90B6FB0}" dt="2021-06-05T06:50:42.332" v="436" actId="20577"/>
      <pc:docMkLst>
        <pc:docMk/>
      </pc:docMkLst>
      <pc:sldChg chg="modSp">
        <pc:chgData name="palepu satish sarma" userId="1b7e7dc1583276b8" providerId="Windows Live" clId="Web-{48C52322-89EB-4AA9-8923-692FE90B6FB0}" dt="2021-06-05T06:37:59.020" v="3" actId="20577"/>
        <pc:sldMkLst>
          <pc:docMk/>
          <pc:sldMk cId="2506088332" sldId="256"/>
        </pc:sldMkLst>
        <pc:spChg chg="mod">
          <ac:chgData name="palepu satish sarma" userId="1b7e7dc1583276b8" providerId="Windows Live" clId="Web-{48C52322-89EB-4AA9-8923-692FE90B6FB0}" dt="2021-06-05T06:37:59.020" v="3" actId="20577"/>
          <ac:spMkLst>
            <pc:docMk/>
            <pc:sldMk cId="2506088332" sldId="256"/>
            <ac:spMk id="3" creationId="{CE271664-80FC-4919-9C9A-3CCE2603B2F4}"/>
          </ac:spMkLst>
        </pc:spChg>
      </pc:sldChg>
      <pc:sldChg chg="modSp">
        <pc:chgData name="palepu satish sarma" userId="1b7e7dc1583276b8" providerId="Windows Live" clId="Web-{48C52322-89EB-4AA9-8923-692FE90B6FB0}" dt="2021-06-05T06:50:42.332" v="436" actId="20577"/>
        <pc:sldMkLst>
          <pc:docMk/>
          <pc:sldMk cId="3582977827" sldId="265"/>
        </pc:sldMkLst>
        <pc:spChg chg="mod">
          <ac:chgData name="palepu satish sarma" userId="1b7e7dc1583276b8" providerId="Windows Live" clId="Web-{48C52322-89EB-4AA9-8923-692FE90B6FB0}" dt="2021-06-05T06:46:59.358" v="382" actId="20577"/>
          <ac:spMkLst>
            <pc:docMk/>
            <pc:sldMk cId="3582977827" sldId="265"/>
            <ac:spMk id="2" creationId="{E17F502A-01EA-4076-9687-5708D6E7A71F}"/>
          </ac:spMkLst>
        </pc:spChg>
        <pc:spChg chg="mod">
          <ac:chgData name="palepu satish sarma" userId="1b7e7dc1583276b8" providerId="Windows Live" clId="Web-{48C52322-89EB-4AA9-8923-692FE90B6FB0}" dt="2021-06-05T06:50:42.332" v="436" actId="20577"/>
          <ac:spMkLst>
            <pc:docMk/>
            <pc:sldMk cId="3582977827" sldId="265"/>
            <ac:spMk id="3" creationId="{B77A2E26-B726-4604-99CA-1FFDCC9410F0}"/>
          </ac:spMkLst>
        </pc:spChg>
      </pc:sldChg>
      <pc:sldChg chg="modSp">
        <pc:chgData name="palepu satish sarma" userId="1b7e7dc1583276b8" providerId="Windows Live" clId="Web-{48C52322-89EB-4AA9-8923-692FE90B6FB0}" dt="2021-06-05T06:43:09.776" v="88" actId="20577"/>
        <pc:sldMkLst>
          <pc:docMk/>
          <pc:sldMk cId="3641344601" sldId="269"/>
        </pc:sldMkLst>
        <pc:spChg chg="mod">
          <ac:chgData name="palepu satish sarma" userId="1b7e7dc1583276b8" providerId="Windows Live" clId="Web-{48C52322-89EB-4AA9-8923-692FE90B6FB0}" dt="2021-06-05T06:42:17.337" v="82" actId="20577"/>
          <ac:spMkLst>
            <pc:docMk/>
            <pc:sldMk cId="3641344601" sldId="269"/>
            <ac:spMk id="5" creationId="{DF9B13F1-9378-45B0-86FA-6BA828880CEB}"/>
          </ac:spMkLst>
        </pc:spChg>
        <pc:spChg chg="mod">
          <ac:chgData name="palepu satish sarma" userId="1b7e7dc1583276b8" providerId="Windows Live" clId="Web-{48C52322-89EB-4AA9-8923-692FE90B6FB0}" dt="2021-06-05T06:43:09.776" v="88" actId="20577"/>
          <ac:spMkLst>
            <pc:docMk/>
            <pc:sldMk cId="3641344601" sldId="269"/>
            <ac:spMk id="6" creationId="{F21FAF18-0CD4-44DB-BDB2-7E4A611B6C21}"/>
          </ac:spMkLst>
        </pc:spChg>
      </pc:sldChg>
      <pc:sldChg chg="modSp">
        <pc:chgData name="palepu satish sarma" userId="1b7e7dc1583276b8" providerId="Windows Live" clId="Web-{48C52322-89EB-4AA9-8923-692FE90B6FB0}" dt="2021-06-05T06:46:36.702" v="379" actId="20577"/>
        <pc:sldMkLst>
          <pc:docMk/>
          <pc:sldMk cId="2309954182" sldId="270"/>
        </pc:sldMkLst>
        <pc:spChg chg="mod">
          <ac:chgData name="palepu satish sarma" userId="1b7e7dc1583276b8" providerId="Windows Live" clId="Web-{48C52322-89EB-4AA9-8923-692FE90B6FB0}" dt="2021-06-05T06:43:14.479" v="93" actId="20577"/>
          <ac:spMkLst>
            <pc:docMk/>
            <pc:sldMk cId="2309954182" sldId="270"/>
            <ac:spMk id="5" creationId="{4D3BB6F5-2A23-4D05-BB04-D2B65EA94004}"/>
          </ac:spMkLst>
        </pc:spChg>
        <pc:spChg chg="mod">
          <ac:chgData name="palepu satish sarma" userId="1b7e7dc1583276b8" providerId="Windows Live" clId="Web-{48C52322-89EB-4AA9-8923-692FE90B6FB0}" dt="2021-06-05T06:46:36.702" v="379" actId="20577"/>
          <ac:spMkLst>
            <pc:docMk/>
            <pc:sldMk cId="2309954182" sldId="270"/>
            <ac:spMk id="6" creationId="{5D06C977-1627-4424-A65F-6594D5C39F46}"/>
          </ac:spMkLst>
        </pc:spChg>
      </pc:sldChg>
      <pc:sldChg chg="addSp delSp modSp add replId">
        <pc:chgData name="palepu satish sarma" userId="1b7e7dc1583276b8" providerId="Windows Live" clId="Web-{48C52322-89EB-4AA9-8923-692FE90B6FB0}" dt="2021-06-05T06:40:52.836" v="71" actId="1076"/>
        <pc:sldMkLst>
          <pc:docMk/>
          <pc:sldMk cId="2758035329" sldId="271"/>
        </pc:sldMkLst>
        <pc:spChg chg="mod">
          <ac:chgData name="palepu satish sarma" userId="1b7e7dc1583276b8" providerId="Windows Live" clId="Web-{48C52322-89EB-4AA9-8923-692FE90B6FB0}" dt="2021-06-05T06:39:02.990" v="30" actId="20577"/>
          <ac:spMkLst>
            <pc:docMk/>
            <pc:sldMk cId="2758035329" sldId="271"/>
            <ac:spMk id="5" creationId="{D6277355-1051-4252-B312-2DA61AE096CE}"/>
          </ac:spMkLst>
        </pc:spChg>
        <pc:picChg chg="add del mod">
          <ac:chgData name="palepu satish sarma" userId="1b7e7dc1583276b8" providerId="Windows Live" clId="Web-{48C52322-89EB-4AA9-8923-692FE90B6FB0}" dt="2021-06-05T06:40:52.836" v="71" actId="1076"/>
          <ac:picMkLst>
            <pc:docMk/>
            <pc:sldMk cId="2758035329" sldId="271"/>
            <ac:picMk id="2" creationId="{1942EAE9-FB2F-4E0C-8DCB-23ADC44E51D0}"/>
          </ac:picMkLst>
        </pc:picChg>
        <pc:picChg chg="del">
          <ac:chgData name="palepu satish sarma" userId="1b7e7dc1583276b8" providerId="Windows Live" clId="Web-{48C52322-89EB-4AA9-8923-692FE90B6FB0}" dt="2021-06-05T06:39:20.740" v="32"/>
          <ac:picMkLst>
            <pc:docMk/>
            <pc:sldMk cId="2758035329" sldId="271"/>
            <ac:picMk id="6" creationId="{F6724A75-7976-4B2C-95AF-DF4C3E79B5E5}"/>
          </ac:picMkLst>
        </pc:picChg>
      </pc:sldChg>
      <pc:sldChg chg="addSp delSp modSp add replId">
        <pc:chgData name="palepu satish sarma" userId="1b7e7dc1583276b8" providerId="Windows Live" clId="Web-{48C52322-89EB-4AA9-8923-692FE90B6FB0}" dt="2021-06-05T06:40:07.585" v="57" actId="1076"/>
        <pc:sldMkLst>
          <pc:docMk/>
          <pc:sldMk cId="2098905657" sldId="272"/>
        </pc:sldMkLst>
        <pc:spChg chg="mod">
          <ac:chgData name="palepu satish sarma" userId="1b7e7dc1583276b8" providerId="Windows Live" clId="Web-{48C52322-89EB-4AA9-8923-692FE90B6FB0}" dt="2021-06-05T06:39:46.834" v="51" actId="20577"/>
          <ac:spMkLst>
            <pc:docMk/>
            <pc:sldMk cId="2098905657" sldId="272"/>
            <ac:spMk id="5" creationId="{D6277355-1051-4252-B312-2DA61AE096CE}"/>
          </ac:spMkLst>
        </pc:spChg>
        <pc:picChg chg="add mod">
          <ac:chgData name="palepu satish sarma" userId="1b7e7dc1583276b8" providerId="Windows Live" clId="Web-{48C52322-89EB-4AA9-8923-692FE90B6FB0}" dt="2021-06-05T06:40:07.585" v="57" actId="1076"/>
          <ac:picMkLst>
            <pc:docMk/>
            <pc:sldMk cId="2098905657" sldId="272"/>
            <ac:picMk id="2" creationId="{8957B5A9-9121-4A96-8DB6-B7F36AC9F997}"/>
          </ac:picMkLst>
        </pc:picChg>
        <pc:picChg chg="del">
          <ac:chgData name="palepu satish sarma" userId="1b7e7dc1583276b8" providerId="Windows Live" clId="Web-{48C52322-89EB-4AA9-8923-692FE90B6FB0}" dt="2021-06-05T06:39:57.194" v="52"/>
          <ac:picMkLst>
            <pc:docMk/>
            <pc:sldMk cId="2098905657" sldId="272"/>
            <ac:picMk id="6" creationId="{F6724A75-7976-4B2C-95AF-DF4C3E79B5E5}"/>
          </ac:picMkLst>
        </pc:picChg>
      </pc:sldChg>
      <pc:sldChg chg="addSp delSp modSp add replId">
        <pc:chgData name="palepu satish sarma" userId="1b7e7dc1583276b8" providerId="Windows Live" clId="Web-{48C52322-89EB-4AA9-8923-692FE90B6FB0}" dt="2021-06-05T06:40:44.523" v="67" actId="1076"/>
        <pc:sldMkLst>
          <pc:docMk/>
          <pc:sldMk cId="3809686280" sldId="273"/>
        </pc:sldMkLst>
        <pc:spChg chg="mod">
          <ac:chgData name="palepu satish sarma" userId="1b7e7dc1583276b8" providerId="Windows Live" clId="Web-{48C52322-89EB-4AA9-8923-692FE90B6FB0}" dt="2021-06-05T06:40:20.085" v="62" actId="20577"/>
          <ac:spMkLst>
            <pc:docMk/>
            <pc:sldMk cId="3809686280" sldId="273"/>
            <ac:spMk id="5" creationId="{D6277355-1051-4252-B312-2DA61AE096CE}"/>
          </ac:spMkLst>
        </pc:spChg>
        <pc:picChg chg="add mod">
          <ac:chgData name="palepu satish sarma" userId="1b7e7dc1583276b8" providerId="Windows Live" clId="Web-{48C52322-89EB-4AA9-8923-692FE90B6FB0}" dt="2021-06-05T06:40:44.523" v="67" actId="1076"/>
          <ac:picMkLst>
            <pc:docMk/>
            <pc:sldMk cId="3809686280" sldId="273"/>
            <ac:picMk id="2" creationId="{1A65F34B-9807-4A25-ACA9-CFF511E4A99A}"/>
          </ac:picMkLst>
        </pc:picChg>
        <pc:picChg chg="del">
          <ac:chgData name="palepu satish sarma" userId="1b7e7dc1583276b8" providerId="Windows Live" clId="Web-{48C52322-89EB-4AA9-8923-692FE90B6FB0}" dt="2021-06-05T06:40:22.663" v="63"/>
          <ac:picMkLst>
            <pc:docMk/>
            <pc:sldMk cId="3809686280" sldId="273"/>
            <ac:picMk id="6" creationId="{F6724A75-7976-4B2C-95AF-DF4C3E79B5E5}"/>
          </ac:picMkLst>
        </pc:picChg>
      </pc:sldChg>
    </pc:docChg>
  </pc:docChgLst>
  <pc:docChgLst>
    <pc:chgData name="palepu satish sarma" userId="1b7e7dc1583276b8" providerId="Windows Live" clId="Web-{D8F141F9-A1FC-4F58-8B10-59F7DF8C2006}"/>
    <pc:docChg chg="addSld delSld modSld">
      <pc:chgData name="palepu satish sarma" userId="1b7e7dc1583276b8" providerId="Windows Live" clId="Web-{D8F141F9-A1FC-4F58-8B10-59F7DF8C2006}" dt="2021-04-14T11:10:16.982" v="684" actId="20577"/>
      <pc:docMkLst>
        <pc:docMk/>
      </pc:docMkLst>
      <pc:sldChg chg="modSp">
        <pc:chgData name="palepu satish sarma" userId="1b7e7dc1583276b8" providerId="Windows Live" clId="Web-{D8F141F9-A1FC-4F58-8B10-59F7DF8C2006}" dt="2021-04-14T11:07:08.993" v="635" actId="20577"/>
        <pc:sldMkLst>
          <pc:docMk/>
          <pc:sldMk cId="256164147" sldId="257"/>
        </pc:sldMkLst>
        <pc:spChg chg="mod">
          <ac:chgData name="palepu satish sarma" userId="1b7e7dc1583276b8" providerId="Windows Live" clId="Web-{D8F141F9-A1FC-4F58-8B10-59F7DF8C2006}" dt="2021-04-14T10:47:14.436" v="67" actId="20577"/>
          <ac:spMkLst>
            <pc:docMk/>
            <pc:sldMk cId="256164147" sldId="257"/>
            <ac:spMk id="2" creationId="{B6EEB5FC-592E-40E8-BCEA-FF1096D2E83C}"/>
          </ac:spMkLst>
        </pc:spChg>
        <pc:spChg chg="mod">
          <ac:chgData name="palepu satish sarma" userId="1b7e7dc1583276b8" providerId="Windows Live" clId="Web-{D8F141F9-A1FC-4F58-8B10-59F7DF8C2006}" dt="2021-04-14T11:07:08.993" v="635" actId="20577"/>
          <ac:spMkLst>
            <pc:docMk/>
            <pc:sldMk cId="256164147" sldId="257"/>
            <ac:spMk id="3" creationId="{4629DAA0-1552-4836-9E83-58F40D24DF4B}"/>
          </ac:spMkLst>
        </pc:spChg>
      </pc:sldChg>
      <pc:sldChg chg="modSp del">
        <pc:chgData name="palepu satish sarma" userId="1b7e7dc1583276b8" providerId="Windows Live" clId="Web-{D8F141F9-A1FC-4F58-8B10-59F7DF8C2006}" dt="2021-04-14T10:55:20.368" v="149"/>
        <pc:sldMkLst>
          <pc:docMk/>
          <pc:sldMk cId="1786573367" sldId="258"/>
        </pc:sldMkLst>
        <pc:spChg chg="mod">
          <ac:chgData name="palepu satish sarma" userId="1b7e7dc1583276b8" providerId="Windows Live" clId="Web-{D8F141F9-A1FC-4F58-8B10-59F7DF8C2006}" dt="2021-04-14T10:47:16.404" v="68" actId="20577"/>
          <ac:spMkLst>
            <pc:docMk/>
            <pc:sldMk cId="1786573367" sldId="258"/>
            <ac:spMk id="2" creationId="{8E6BFE18-F325-4AB6-80C4-D339055E0ED1}"/>
          </ac:spMkLst>
        </pc:spChg>
      </pc:sldChg>
      <pc:sldChg chg="modSp del">
        <pc:chgData name="palepu satish sarma" userId="1b7e7dc1583276b8" providerId="Windows Live" clId="Web-{D8F141F9-A1FC-4F58-8B10-59F7DF8C2006}" dt="2021-04-14T10:55:21.821" v="150"/>
        <pc:sldMkLst>
          <pc:docMk/>
          <pc:sldMk cId="1138451186" sldId="259"/>
        </pc:sldMkLst>
        <pc:spChg chg="mod">
          <ac:chgData name="palepu satish sarma" userId="1b7e7dc1583276b8" providerId="Windows Live" clId="Web-{D8F141F9-A1FC-4F58-8B10-59F7DF8C2006}" dt="2021-04-14T10:48:04.812" v="84" actId="20577"/>
          <ac:spMkLst>
            <pc:docMk/>
            <pc:sldMk cId="1138451186" sldId="259"/>
            <ac:spMk id="2" creationId="{F2513C52-5CD2-4ACF-9EAB-29B76115032F}"/>
          </ac:spMkLst>
        </pc:spChg>
      </pc:sldChg>
      <pc:sldChg chg="modSp del">
        <pc:chgData name="palepu satish sarma" userId="1b7e7dc1583276b8" providerId="Windows Live" clId="Web-{D8F141F9-A1FC-4F58-8B10-59F7DF8C2006}" dt="2021-04-14T10:55:23.243" v="151"/>
        <pc:sldMkLst>
          <pc:docMk/>
          <pc:sldMk cId="1103998292" sldId="260"/>
        </pc:sldMkLst>
        <pc:spChg chg="mod">
          <ac:chgData name="palepu satish sarma" userId="1b7e7dc1583276b8" providerId="Windows Live" clId="Web-{D8F141F9-A1FC-4F58-8B10-59F7DF8C2006}" dt="2021-04-14T10:47:09.561" v="66" actId="20577"/>
          <ac:spMkLst>
            <pc:docMk/>
            <pc:sldMk cId="1103998292" sldId="260"/>
            <ac:spMk id="2" creationId="{0CD0E9B4-E18A-4630-A583-7402233CE5EF}"/>
          </ac:spMkLst>
        </pc:spChg>
      </pc:sldChg>
      <pc:sldChg chg="modSp">
        <pc:chgData name="palepu satish sarma" userId="1b7e7dc1583276b8" providerId="Windows Live" clId="Web-{D8F141F9-A1FC-4F58-8B10-59F7DF8C2006}" dt="2021-04-14T11:09:59.107" v="676" actId="20577"/>
        <pc:sldMkLst>
          <pc:docMk/>
          <pc:sldMk cId="3030618248" sldId="261"/>
        </pc:sldMkLst>
        <pc:spChg chg="mod">
          <ac:chgData name="palepu satish sarma" userId="1b7e7dc1583276b8" providerId="Windows Live" clId="Web-{D8F141F9-A1FC-4F58-8B10-59F7DF8C2006}" dt="2021-04-14T10:51:10.566" v="115" actId="1076"/>
          <ac:spMkLst>
            <pc:docMk/>
            <pc:sldMk cId="3030618248" sldId="261"/>
            <ac:spMk id="2" creationId="{2D152756-7095-4465-A27C-CFDB9D805037}"/>
          </ac:spMkLst>
        </pc:spChg>
        <pc:spChg chg="mod">
          <ac:chgData name="palepu satish sarma" userId="1b7e7dc1583276b8" providerId="Windows Live" clId="Web-{D8F141F9-A1FC-4F58-8B10-59F7DF8C2006}" dt="2021-04-14T11:09:59.107" v="676" actId="20577"/>
          <ac:spMkLst>
            <pc:docMk/>
            <pc:sldMk cId="3030618248" sldId="261"/>
            <ac:spMk id="3" creationId="{F018CB22-1C0A-4967-B210-A12CDD8F9DB8}"/>
          </ac:spMkLst>
        </pc:spChg>
      </pc:sldChg>
      <pc:sldChg chg="delSp modSp">
        <pc:chgData name="palepu satish sarma" userId="1b7e7dc1583276b8" providerId="Windows Live" clId="Web-{D8F141F9-A1FC-4F58-8B10-59F7DF8C2006}" dt="2021-04-14T10:51:03.441" v="114" actId="1076"/>
        <pc:sldMkLst>
          <pc:docMk/>
          <pc:sldMk cId="3059660176" sldId="262"/>
        </pc:sldMkLst>
        <pc:spChg chg="mod">
          <ac:chgData name="palepu satish sarma" userId="1b7e7dc1583276b8" providerId="Windows Live" clId="Web-{D8F141F9-A1FC-4F58-8B10-59F7DF8C2006}" dt="2021-04-14T10:51:03.441" v="114" actId="1076"/>
          <ac:spMkLst>
            <pc:docMk/>
            <pc:sldMk cId="3059660176" sldId="262"/>
            <ac:spMk id="2" creationId="{7E560E2F-4D9E-4AC4-8810-62B3C3E178D9}"/>
          </ac:spMkLst>
        </pc:spChg>
        <pc:picChg chg="mod">
          <ac:chgData name="palepu satish sarma" userId="1b7e7dc1583276b8" providerId="Windows Live" clId="Web-{D8F141F9-A1FC-4F58-8B10-59F7DF8C2006}" dt="2021-04-14T10:46:20.763" v="55" actId="1076"/>
          <ac:picMkLst>
            <pc:docMk/>
            <pc:sldMk cId="3059660176" sldId="262"/>
            <ac:picMk id="5" creationId="{0B0D6470-8B87-4464-A61E-EB5DEF933B49}"/>
          </ac:picMkLst>
        </pc:picChg>
        <pc:cxnChg chg="del">
          <ac:chgData name="palepu satish sarma" userId="1b7e7dc1583276b8" providerId="Windows Live" clId="Web-{D8F141F9-A1FC-4F58-8B10-59F7DF8C2006}" dt="2021-04-14T10:46:18.981" v="54"/>
          <ac:cxnSpMkLst>
            <pc:docMk/>
            <pc:sldMk cId="3059660176" sldId="262"/>
            <ac:cxnSpMk id="9" creationId="{A31A4FA1-4405-4939-91D5-36BB11E2D28A}"/>
          </ac:cxnSpMkLst>
        </pc:cxnChg>
        <pc:cxnChg chg="del">
          <ac:chgData name="palepu satish sarma" userId="1b7e7dc1583276b8" providerId="Windows Live" clId="Web-{D8F141F9-A1FC-4F58-8B10-59F7DF8C2006}" dt="2021-04-14T10:46:16.419" v="53"/>
          <ac:cxnSpMkLst>
            <pc:docMk/>
            <pc:sldMk cId="3059660176" sldId="262"/>
            <ac:cxnSpMk id="12" creationId="{C99000C0-948F-437C-B12A-50D718C67B40}"/>
          </ac:cxnSpMkLst>
        </pc:cxnChg>
      </pc:sldChg>
      <pc:sldChg chg="modSp">
        <pc:chgData name="palepu satish sarma" userId="1b7e7dc1583276b8" providerId="Windows Live" clId="Web-{D8F141F9-A1FC-4F58-8B10-59F7DF8C2006}" dt="2021-04-14T11:10:16.982" v="684" actId="20577"/>
        <pc:sldMkLst>
          <pc:docMk/>
          <pc:sldMk cId="989543267" sldId="264"/>
        </pc:sldMkLst>
        <pc:spChg chg="mod">
          <ac:chgData name="palepu satish sarma" userId="1b7e7dc1583276b8" providerId="Windows Live" clId="Web-{D8F141F9-A1FC-4F58-8B10-59F7DF8C2006}" dt="2021-04-14T10:51:16.707" v="116" actId="1076"/>
          <ac:spMkLst>
            <pc:docMk/>
            <pc:sldMk cId="989543267" sldId="264"/>
            <ac:spMk id="2" creationId="{24971C91-04F7-401F-A4A9-FCBEFE9D2D1D}"/>
          </ac:spMkLst>
        </pc:spChg>
        <pc:spChg chg="mod">
          <ac:chgData name="palepu satish sarma" userId="1b7e7dc1583276b8" providerId="Windows Live" clId="Web-{D8F141F9-A1FC-4F58-8B10-59F7DF8C2006}" dt="2021-04-14T11:10:16.982" v="684" actId="20577"/>
          <ac:spMkLst>
            <pc:docMk/>
            <pc:sldMk cId="989543267" sldId="264"/>
            <ac:spMk id="3" creationId="{7843B816-8194-4E22-80DC-D9C13FB1343D}"/>
          </ac:spMkLst>
        </pc:spChg>
      </pc:sldChg>
      <pc:sldChg chg="addSp delSp modSp new">
        <pc:chgData name="palepu satish sarma" userId="1b7e7dc1583276b8" providerId="Windows Live" clId="Web-{D8F141F9-A1FC-4F58-8B10-59F7DF8C2006}" dt="2021-04-14T11:07:59.354" v="640"/>
        <pc:sldMkLst>
          <pc:docMk/>
          <pc:sldMk cId="2688591922" sldId="267"/>
        </pc:sldMkLst>
        <pc:spChg chg="del">
          <ac:chgData name="palepu satish sarma" userId="1b7e7dc1583276b8" providerId="Windows Live" clId="Web-{D8F141F9-A1FC-4F58-8B10-59F7DF8C2006}" dt="2021-04-14T10:46:52.154" v="58"/>
          <ac:spMkLst>
            <pc:docMk/>
            <pc:sldMk cId="2688591922" sldId="267"/>
            <ac:spMk id="2" creationId="{75E3C0EB-A6E7-43E1-8223-5FE33CEC7EE1}"/>
          </ac:spMkLst>
        </pc:spChg>
        <pc:spChg chg="del">
          <ac:chgData name="palepu satish sarma" userId="1b7e7dc1583276b8" providerId="Windows Live" clId="Web-{D8F141F9-A1FC-4F58-8B10-59F7DF8C2006}" dt="2021-04-14T10:46:52.154" v="57"/>
          <ac:spMkLst>
            <pc:docMk/>
            <pc:sldMk cId="2688591922" sldId="267"/>
            <ac:spMk id="3" creationId="{CBB6DF0F-17C8-45D7-9D92-46C82EAF7076}"/>
          </ac:spMkLst>
        </pc:spChg>
        <pc:spChg chg="add mod">
          <ac:chgData name="palepu satish sarma" userId="1b7e7dc1583276b8" providerId="Windows Live" clId="Web-{D8F141F9-A1FC-4F58-8B10-59F7DF8C2006}" dt="2021-04-14T10:53:50.976" v="127" actId="1076"/>
          <ac:spMkLst>
            <pc:docMk/>
            <pc:sldMk cId="2688591922" sldId="267"/>
            <ac:spMk id="5" creationId="{2841620E-9050-48B2-BBCE-155518CFB678}"/>
          </ac:spMkLst>
        </pc:spChg>
        <pc:picChg chg="add mod ord">
          <ac:chgData name="palepu satish sarma" userId="1b7e7dc1583276b8" providerId="Windows Live" clId="Web-{D8F141F9-A1FC-4F58-8B10-59F7DF8C2006}" dt="2021-04-14T11:07:59.354" v="640"/>
          <ac:picMkLst>
            <pc:docMk/>
            <pc:sldMk cId="2688591922" sldId="267"/>
            <ac:picMk id="6" creationId="{821FEAF7-1B03-4168-BF73-6D36071EBF8A}"/>
          </ac:picMkLst>
        </pc:picChg>
      </pc:sldChg>
      <pc:sldChg chg="addSp delSp modSp new">
        <pc:chgData name="palepu satish sarma" userId="1b7e7dc1583276b8" providerId="Windows Live" clId="Web-{D8F141F9-A1FC-4F58-8B10-59F7DF8C2006}" dt="2021-04-14T11:08:35.245" v="642" actId="1076"/>
        <pc:sldMkLst>
          <pc:docMk/>
          <pc:sldMk cId="2829719863" sldId="268"/>
        </pc:sldMkLst>
        <pc:spChg chg="del">
          <ac:chgData name="palepu satish sarma" userId="1b7e7dc1583276b8" providerId="Windows Live" clId="Web-{D8F141F9-A1FC-4F58-8B10-59F7DF8C2006}" dt="2021-04-14T10:50:04.330" v="95"/>
          <ac:spMkLst>
            <pc:docMk/>
            <pc:sldMk cId="2829719863" sldId="268"/>
            <ac:spMk id="2" creationId="{11610861-5E9E-4E37-986C-9F6D953B8E71}"/>
          </ac:spMkLst>
        </pc:spChg>
        <pc:spChg chg="del">
          <ac:chgData name="palepu satish sarma" userId="1b7e7dc1583276b8" providerId="Windows Live" clId="Web-{D8F141F9-A1FC-4F58-8B10-59F7DF8C2006}" dt="2021-04-14T10:50:04.330" v="94"/>
          <ac:spMkLst>
            <pc:docMk/>
            <pc:sldMk cId="2829719863" sldId="268"/>
            <ac:spMk id="3" creationId="{DE580F47-15DC-43D2-B020-DB169155B673}"/>
          </ac:spMkLst>
        </pc:spChg>
        <pc:spChg chg="add mod">
          <ac:chgData name="palepu satish sarma" userId="1b7e7dc1583276b8" providerId="Windows Live" clId="Web-{D8F141F9-A1FC-4F58-8B10-59F7DF8C2006}" dt="2021-04-14T10:54:01.007" v="128" actId="1076"/>
          <ac:spMkLst>
            <pc:docMk/>
            <pc:sldMk cId="2829719863" sldId="268"/>
            <ac:spMk id="5" creationId="{D6277355-1051-4252-B312-2DA61AE096CE}"/>
          </ac:spMkLst>
        </pc:spChg>
        <pc:picChg chg="add mod">
          <ac:chgData name="palepu satish sarma" userId="1b7e7dc1583276b8" providerId="Windows Live" clId="Web-{D8F141F9-A1FC-4F58-8B10-59F7DF8C2006}" dt="2021-04-14T11:08:35.245" v="642" actId="1076"/>
          <ac:picMkLst>
            <pc:docMk/>
            <pc:sldMk cId="2829719863" sldId="268"/>
            <ac:picMk id="6" creationId="{F6724A75-7976-4B2C-95AF-DF4C3E79B5E5}"/>
          </ac:picMkLst>
        </pc:picChg>
      </pc:sldChg>
      <pc:sldChg chg="addSp delSp modSp new">
        <pc:chgData name="palepu satish sarma" userId="1b7e7dc1583276b8" providerId="Windows Live" clId="Web-{D8F141F9-A1FC-4F58-8B10-59F7DF8C2006}" dt="2021-04-14T11:09:46.747" v="672" actId="20577"/>
        <pc:sldMkLst>
          <pc:docMk/>
          <pc:sldMk cId="3641344601" sldId="269"/>
        </pc:sldMkLst>
        <pc:spChg chg="del">
          <ac:chgData name="palepu satish sarma" userId="1b7e7dc1583276b8" providerId="Windows Live" clId="Web-{D8F141F9-A1FC-4F58-8B10-59F7DF8C2006}" dt="2021-04-14T10:54:27.789" v="137"/>
          <ac:spMkLst>
            <pc:docMk/>
            <pc:sldMk cId="3641344601" sldId="269"/>
            <ac:spMk id="2" creationId="{270331CF-E841-4786-BDC4-B0826A68B1EF}"/>
          </ac:spMkLst>
        </pc:spChg>
        <pc:spChg chg="del">
          <ac:chgData name="palepu satish sarma" userId="1b7e7dc1583276b8" providerId="Windows Live" clId="Web-{D8F141F9-A1FC-4F58-8B10-59F7DF8C2006}" dt="2021-04-14T10:54:27.789" v="136"/>
          <ac:spMkLst>
            <pc:docMk/>
            <pc:sldMk cId="3641344601" sldId="269"/>
            <ac:spMk id="3" creationId="{A2B76D0F-E3A9-4DDE-8E73-2C2727FEEDF6}"/>
          </ac:spMkLst>
        </pc:spChg>
        <pc:spChg chg="add mod">
          <ac:chgData name="palepu satish sarma" userId="1b7e7dc1583276b8" providerId="Windows Live" clId="Web-{D8F141F9-A1FC-4F58-8B10-59F7DF8C2006}" dt="2021-04-14T11:09:01.012" v="650" actId="20577"/>
          <ac:spMkLst>
            <pc:docMk/>
            <pc:sldMk cId="3641344601" sldId="269"/>
            <ac:spMk id="5" creationId="{DF9B13F1-9378-45B0-86FA-6BA828880CEB}"/>
          </ac:spMkLst>
        </pc:spChg>
        <pc:spChg chg="add mod">
          <ac:chgData name="palepu satish sarma" userId="1b7e7dc1583276b8" providerId="Windows Live" clId="Web-{D8F141F9-A1FC-4F58-8B10-59F7DF8C2006}" dt="2021-04-14T11:09:46.747" v="672" actId="20577"/>
          <ac:spMkLst>
            <pc:docMk/>
            <pc:sldMk cId="3641344601" sldId="269"/>
            <ac:spMk id="6" creationId="{F21FAF18-0CD4-44DB-BDB2-7E4A611B6C21}"/>
          </ac:spMkLst>
        </pc:spChg>
      </pc:sldChg>
      <pc:sldChg chg="addSp delSp modSp new">
        <pc:chgData name="palepu satish sarma" userId="1b7e7dc1583276b8" providerId="Windows Live" clId="Web-{D8F141F9-A1FC-4F58-8B10-59F7DF8C2006}" dt="2021-04-14T11:06:56.728" v="633" actId="20577"/>
        <pc:sldMkLst>
          <pc:docMk/>
          <pc:sldMk cId="2309954182" sldId="270"/>
        </pc:sldMkLst>
        <pc:spChg chg="del">
          <ac:chgData name="palepu satish sarma" userId="1b7e7dc1583276b8" providerId="Windows Live" clId="Web-{D8F141F9-A1FC-4F58-8B10-59F7DF8C2006}" dt="2021-04-14T11:00:07.140" v="378"/>
          <ac:spMkLst>
            <pc:docMk/>
            <pc:sldMk cId="2309954182" sldId="270"/>
            <ac:spMk id="2" creationId="{57BB92D2-2AC5-4D71-A2BC-B12753C62E68}"/>
          </ac:spMkLst>
        </pc:spChg>
        <pc:spChg chg="del">
          <ac:chgData name="palepu satish sarma" userId="1b7e7dc1583276b8" providerId="Windows Live" clId="Web-{D8F141F9-A1FC-4F58-8B10-59F7DF8C2006}" dt="2021-04-14T11:00:07.140" v="377"/>
          <ac:spMkLst>
            <pc:docMk/>
            <pc:sldMk cId="2309954182" sldId="270"/>
            <ac:spMk id="3" creationId="{B25D1414-5CF2-4599-BF33-F3C3309F3FC0}"/>
          </ac:spMkLst>
        </pc:spChg>
        <pc:spChg chg="add mod">
          <ac:chgData name="palepu satish sarma" userId="1b7e7dc1583276b8" providerId="Windows Live" clId="Web-{D8F141F9-A1FC-4F58-8B10-59F7DF8C2006}" dt="2021-04-14T11:00:24.188" v="391" actId="14100"/>
          <ac:spMkLst>
            <pc:docMk/>
            <pc:sldMk cId="2309954182" sldId="270"/>
            <ac:spMk id="5" creationId="{4D3BB6F5-2A23-4D05-BB04-D2B65EA94004}"/>
          </ac:spMkLst>
        </pc:spChg>
        <pc:spChg chg="add mod">
          <ac:chgData name="palepu satish sarma" userId="1b7e7dc1583276b8" providerId="Windows Live" clId="Web-{D8F141F9-A1FC-4F58-8B10-59F7DF8C2006}" dt="2021-04-14T11:06:56.728" v="633" actId="20577"/>
          <ac:spMkLst>
            <pc:docMk/>
            <pc:sldMk cId="2309954182" sldId="270"/>
            <ac:spMk id="6" creationId="{5D06C977-1627-4424-A65F-6594D5C39F4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dirty="0"/>
              <a:t>Click to edit Master title style</a:t>
            </a:r>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9AB3A824-1A51-4B26-AD58-A6D8E14F6C04}" type="datetimeFigureOut">
              <a:rPr lang="en-US" dirty="0"/>
              <a:t>6/8/2021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05176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857E33E-8B18-4087-B112-809917729534}" type="datetimeFigureOut">
              <a:rPr lang="en-US" dirty="0"/>
              <a:t>6/8/2021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139075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dirty="0"/>
              <a:t>Click to edit Master title style</a:t>
            </a:r>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3FFE419-2371-464F-8239-3959401C3561}" type="datetimeFigureOut">
              <a:rPr lang="en-US" dirty="0"/>
              <a:t>6/8/2021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094358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7D162C4-EDD9-4389-A98B-B87ECEA2A816}" type="datetimeFigureOut">
              <a:rPr lang="en-US" dirty="0"/>
              <a:t>6/8/2021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007209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dirty="0"/>
              <a:t>Click to edit Master title style</a:t>
            </a:r>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6/8/2021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714377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dirty="0"/>
              <a:t>Click to edit Master title style</a:t>
            </a:r>
          </a:p>
        </p:txBody>
      </p:sp>
      <p:sp>
        <p:nvSpPr>
          <p:cNvPr id="3" name="Content Placeholder 2"/>
          <p:cNvSpPr>
            <a:spLocks noGrp="1"/>
          </p:cNvSpPr>
          <p:nvPr>
            <p:ph sz="half" idx="1"/>
          </p:nvPr>
        </p:nvSpPr>
        <p:spPr>
          <a:xfrm>
            <a:off x="2605374" y="2052116"/>
            <a:ext cx="3891960" cy="399782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666636" y="2052114"/>
            <a:ext cx="3894222" cy="399782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A954B2F-12DE-47F5-8894-472B206D2E1E}" type="datetimeFigureOut">
              <a:rPr lang="en-US" dirty="0"/>
              <a:t>6/8/2021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663041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dirty="0"/>
              <a:t>Click to edit Master title style</a:t>
            </a:r>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3F30E46F-7819-4ACF-B48B-48222C2ACC88}" type="datetimeFigureOut">
              <a:rPr lang="en-US" dirty="0"/>
              <a:t>6/8/2021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761825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1FAF3416-4057-4DAA-829D-4CA07428D088}" type="datetimeFigureOut">
              <a:rPr lang="en-US" dirty="0"/>
              <a:t>6/8/2021</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383705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6/8/2021</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021548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5120154" y="805818"/>
            <a:ext cx="5446278" cy="5244126"/>
          </a:xfrm>
        </p:spPr>
        <p:txBody>
          <a:bodyPr anchor="ct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6/8/2021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955418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dirty="0"/>
              <a:t>Click to edit Master title style</a:t>
            </a:r>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6/8/2021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257734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a:p>
            <a:pPr lvl="4"/>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6/8/2021</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00152067"/>
      </p:ext>
    </p:extLst>
  </p:cSld>
  <p:clrMap bg1="dk1" tx1="lt1" bg2="dk2" tx2="lt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www.peterjbentley.com/heartchallenge/index.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sp>
        <p:nvSpPr>
          <p:cNvPr id="11" name="Freeform: Shape 10">
            <a:extLst>
              <a:ext uri="{FF2B5EF4-FFF2-40B4-BE49-F238E27FC236}">
                <a16:creationId xmlns:a16="http://schemas.microsoft.com/office/drawing/2014/main" id="{65F94F98-3A57-49AA-838E-91AAF600B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678519" y="-1660968"/>
            <a:ext cx="5838229" cy="11188733"/>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000">
                <a:schemeClr val="accent1">
                  <a:alpha val="0"/>
                </a:schemeClr>
              </a:gs>
              <a:gs pos="100000">
                <a:schemeClr val="accent1">
                  <a:alpha val="7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5" name="Rectangle 14">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Freeform: Shape 16">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9910" y="0"/>
            <a:ext cx="7869544"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996">
                <a:srgbClr val="1F2D29">
                  <a:alpha val="4000"/>
                </a:srgbClr>
              </a:gs>
              <a:gs pos="20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Oval 18">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2282700"/>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C089AC-C36D-4AC1-B489-21949805507A}"/>
              </a:ext>
            </a:extLst>
          </p:cNvPr>
          <p:cNvSpPr>
            <a:spLocks noGrp="1"/>
          </p:cNvSpPr>
          <p:nvPr>
            <p:ph type="ctrTitle"/>
          </p:nvPr>
        </p:nvSpPr>
        <p:spPr>
          <a:xfrm>
            <a:off x="1315549" y="1604231"/>
            <a:ext cx="7369642" cy="2177407"/>
          </a:xfrm>
        </p:spPr>
        <p:txBody>
          <a:bodyPr>
            <a:normAutofit/>
          </a:bodyPr>
          <a:lstStyle/>
          <a:p>
            <a:pPr algn="l"/>
            <a:r>
              <a:rPr lang="en-IN" sz="4800" b="1" dirty="0"/>
              <a:t>HEART HEALTH CLASSIFICATION USING HEARTBEAT AUDIO</a:t>
            </a:r>
            <a:endParaRPr lang="en-IN" sz="4800" b="1" dirty="0">
              <a:cs typeface="Arial" panose="020B0604020202020204"/>
            </a:endParaRPr>
          </a:p>
        </p:txBody>
      </p:sp>
      <p:sp>
        <p:nvSpPr>
          <p:cNvPr id="8" name="TextBox 7">
            <a:extLst>
              <a:ext uri="{FF2B5EF4-FFF2-40B4-BE49-F238E27FC236}">
                <a16:creationId xmlns:a16="http://schemas.microsoft.com/office/drawing/2014/main" id="{C53D2BF7-C58C-4BA1-9CF5-E78D0419D5BE}"/>
              </a:ext>
            </a:extLst>
          </p:cNvPr>
          <p:cNvSpPr txBox="1"/>
          <p:nvPr/>
        </p:nvSpPr>
        <p:spPr>
          <a:xfrm>
            <a:off x="1239645" y="5021766"/>
            <a:ext cx="27432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u="sng" dirty="0">
                <a:cs typeface="Arial"/>
              </a:rPr>
              <a:t>A</a:t>
            </a:r>
            <a:r>
              <a:rPr lang="en-US" dirty="0">
                <a:cs typeface="Arial"/>
              </a:rPr>
              <a:t> </a:t>
            </a:r>
            <a:r>
              <a:rPr lang="en-US" u="sng" dirty="0">
                <a:cs typeface="Arial"/>
              </a:rPr>
              <a:t>Project</a:t>
            </a:r>
            <a:r>
              <a:rPr lang="en-US" dirty="0">
                <a:cs typeface="Arial"/>
              </a:rPr>
              <a:t> </a:t>
            </a:r>
            <a:r>
              <a:rPr lang="en-US" u="sng" dirty="0">
                <a:cs typeface="Arial"/>
              </a:rPr>
              <a:t>by</a:t>
            </a:r>
            <a:r>
              <a:rPr lang="en-US" dirty="0">
                <a:cs typeface="Arial"/>
              </a:rPr>
              <a:t> :</a:t>
            </a:r>
          </a:p>
          <a:p>
            <a:endParaRPr lang="en-US" b="1" dirty="0">
              <a:cs typeface="Arial"/>
            </a:endParaRPr>
          </a:p>
          <a:p>
            <a:r>
              <a:rPr lang="en-US" b="1" dirty="0">
                <a:cs typeface="Arial"/>
              </a:rPr>
              <a:t>P. Satish Sarma</a:t>
            </a:r>
          </a:p>
          <a:p>
            <a:r>
              <a:rPr lang="en-US" b="1" dirty="0">
                <a:cs typeface="Arial"/>
              </a:rPr>
              <a:t>18BEC0397</a:t>
            </a:r>
          </a:p>
        </p:txBody>
      </p:sp>
    </p:spTree>
    <p:extLst>
      <p:ext uri="{BB962C8B-B14F-4D97-AF65-F5344CB8AC3E}">
        <p14:creationId xmlns:p14="http://schemas.microsoft.com/office/powerpoint/2010/main" val="2506088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1C38DBEE-9DDB-425C-896E-B1B3E1D8D4E0}"/>
              </a:ext>
            </a:extLst>
          </p:cNvPr>
          <p:cNvPicPr>
            <a:picLocks noChangeAspect="1"/>
          </p:cNvPicPr>
          <p:nvPr/>
        </p:nvPicPr>
        <p:blipFill>
          <a:blip r:embed="rId2"/>
          <a:stretch>
            <a:fillRect/>
          </a:stretch>
        </p:blipFill>
        <p:spPr>
          <a:xfrm>
            <a:off x="2336181" y="913729"/>
            <a:ext cx="7259443" cy="5690325"/>
          </a:xfrm>
          <a:prstGeom prst="rect">
            <a:avLst/>
          </a:prstGeom>
        </p:spPr>
      </p:pic>
      <p:sp>
        <p:nvSpPr>
          <p:cNvPr id="8" name="Title 1">
            <a:extLst>
              <a:ext uri="{FF2B5EF4-FFF2-40B4-BE49-F238E27FC236}">
                <a16:creationId xmlns:a16="http://schemas.microsoft.com/office/drawing/2014/main" id="{A385A42D-6713-4368-BFB7-EE47709DEB30}"/>
              </a:ext>
            </a:extLst>
          </p:cNvPr>
          <p:cNvSpPr>
            <a:spLocks noGrp="1"/>
          </p:cNvSpPr>
          <p:nvPr>
            <p:ph type="title"/>
          </p:nvPr>
        </p:nvSpPr>
        <p:spPr>
          <a:xfrm>
            <a:off x="448931" y="174535"/>
            <a:ext cx="10728322" cy="771085"/>
          </a:xfrm>
        </p:spPr>
        <p:txBody>
          <a:bodyPr/>
          <a:lstStyle/>
          <a:p>
            <a:pPr algn="ctr"/>
            <a:r>
              <a:rPr lang="en-IN" b="1" dirty="0"/>
              <a:t>DISTRIBUTION OF DATA IN THE DATASET</a:t>
            </a:r>
          </a:p>
        </p:txBody>
      </p:sp>
    </p:spTree>
    <p:extLst>
      <p:ext uri="{BB962C8B-B14F-4D97-AF65-F5344CB8AC3E}">
        <p14:creationId xmlns:p14="http://schemas.microsoft.com/office/powerpoint/2010/main" val="2098905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79588-2C7A-482F-94C7-21646F0487E6}"/>
              </a:ext>
            </a:extLst>
          </p:cNvPr>
          <p:cNvSpPr>
            <a:spLocks noGrp="1"/>
          </p:cNvSpPr>
          <p:nvPr>
            <p:ph type="title"/>
          </p:nvPr>
        </p:nvSpPr>
        <p:spPr>
          <a:xfrm>
            <a:off x="448931" y="174535"/>
            <a:ext cx="10728322" cy="771085"/>
          </a:xfrm>
        </p:spPr>
        <p:txBody>
          <a:bodyPr/>
          <a:lstStyle/>
          <a:p>
            <a:pPr algn="ctr"/>
            <a:r>
              <a:rPr lang="en-IN" b="1" dirty="0"/>
              <a:t>SPLITTING THE DATASET</a:t>
            </a:r>
          </a:p>
        </p:txBody>
      </p:sp>
      <p:pic>
        <p:nvPicPr>
          <p:cNvPr id="5" name="Picture 5">
            <a:extLst>
              <a:ext uri="{FF2B5EF4-FFF2-40B4-BE49-F238E27FC236}">
                <a16:creationId xmlns:a16="http://schemas.microsoft.com/office/drawing/2014/main" id="{FE8D9B72-029D-4E63-BE18-23409BECC10F}"/>
              </a:ext>
            </a:extLst>
          </p:cNvPr>
          <p:cNvPicPr>
            <a:picLocks noChangeAspect="1"/>
          </p:cNvPicPr>
          <p:nvPr/>
        </p:nvPicPr>
        <p:blipFill>
          <a:blip r:embed="rId2"/>
          <a:stretch>
            <a:fillRect/>
          </a:stretch>
        </p:blipFill>
        <p:spPr>
          <a:xfrm>
            <a:off x="1611351" y="2212703"/>
            <a:ext cx="8792736" cy="2553398"/>
          </a:xfrm>
          <a:prstGeom prst="rect">
            <a:avLst/>
          </a:prstGeom>
        </p:spPr>
      </p:pic>
    </p:spTree>
    <p:extLst>
      <p:ext uri="{BB962C8B-B14F-4D97-AF65-F5344CB8AC3E}">
        <p14:creationId xmlns:p14="http://schemas.microsoft.com/office/powerpoint/2010/main" val="888927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8DE00-EE1A-4164-B30D-27BF53F4A03D}"/>
              </a:ext>
            </a:extLst>
          </p:cNvPr>
          <p:cNvSpPr txBox="1">
            <a:spLocks/>
          </p:cNvSpPr>
          <p:nvPr/>
        </p:nvSpPr>
        <p:spPr>
          <a:xfrm>
            <a:off x="448931" y="174535"/>
            <a:ext cx="10728322" cy="771085"/>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ctr"/>
            <a:r>
              <a:rPr lang="en-IN" b="1" dirty="0"/>
              <a:t>VISUALISING THE DATASET</a:t>
            </a:r>
          </a:p>
        </p:txBody>
      </p:sp>
      <p:pic>
        <p:nvPicPr>
          <p:cNvPr id="7" name="Picture 7">
            <a:extLst>
              <a:ext uri="{FF2B5EF4-FFF2-40B4-BE49-F238E27FC236}">
                <a16:creationId xmlns:a16="http://schemas.microsoft.com/office/drawing/2014/main" id="{ED0353B7-A5C9-4AC1-BCD6-DBBD719490F7}"/>
              </a:ext>
            </a:extLst>
          </p:cNvPr>
          <p:cNvPicPr>
            <a:picLocks noChangeAspect="1"/>
          </p:cNvPicPr>
          <p:nvPr/>
        </p:nvPicPr>
        <p:blipFill>
          <a:blip r:embed="rId2"/>
          <a:stretch>
            <a:fillRect/>
          </a:stretch>
        </p:blipFill>
        <p:spPr>
          <a:xfrm>
            <a:off x="1806498" y="1229446"/>
            <a:ext cx="8579004" cy="5328376"/>
          </a:xfrm>
          <a:prstGeom prst="rect">
            <a:avLst/>
          </a:prstGeom>
        </p:spPr>
      </p:pic>
    </p:spTree>
    <p:extLst>
      <p:ext uri="{BB962C8B-B14F-4D97-AF65-F5344CB8AC3E}">
        <p14:creationId xmlns:p14="http://schemas.microsoft.com/office/powerpoint/2010/main" val="1350854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a:extLst>
              <a:ext uri="{FF2B5EF4-FFF2-40B4-BE49-F238E27FC236}">
                <a16:creationId xmlns:a16="http://schemas.microsoft.com/office/drawing/2014/main" id="{4ACF100E-851F-4FD9-B681-F5AA2FC43E4F}"/>
              </a:ext>
            </a:extLst>
          </p:cNvPr>
          <p:cNvPicPr>
            <a:picLocks noChangeAspect="1"/>
          </p:cNvPicPr>
          <p:nvPr/>
        </p:nvPicPr>
        <p:blipFill>
          <a:blip r:embed="rId2"/>
          <a:stretch>
            <a:fillRect/>
          </a:stretch>
        </p:blipFill>
        <p:spPr>
          <a:xfrm>
            <a:off x="1379034" y="1603639"/>
            <a:ext cx="9489687" cy="4756551"/>
          </a:xfrm>
          <a:prstGeom prst="rect">
            <a:avLst/>
          </a:prstGeom>
        </p:spPr>
      </p:pic>
    </p:spTree>
    <p:extLst>
      <p:ext uri="{BB962C8B-B14F-4D97-AF65-F5344CB8AC3E}">
        <p14:creationId xmlns:p14="http://schemas.microsoft.com/office/powerpoint/2010/main" val="612552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95CBE-86F5-416D-8B45-7439FC050A5E}"/>
              </a:ext>
            </a:extLst>
          </p:cNvPr>
          <p:cNvSpPr txBox="1">
            <a:spLocks/>
          </p:cNvSpPr>
          <p:nvPr/>
        </p:nvSpPr>
        <p:spPr>
          <a:xfrm>
            <a:off x="885687" y="174535"/>
            <a:ext cx="10728322" cy="771085"/>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ctr"/>
            <a:r>
              <a:rPr lang="en-IN" b="1" dirty="0"/>
              <a:t> DATA FOR TRAINING AND TESTING SETS</a:t>
            </a:r>
          </a:p>
        </p:txBody>
      </p:sp>
      <p:pic>
        <p:nvPicPr>
          <p:cNvPr id="5" name="Picture 5">
            <a:extLst>
              <a:ext uri="{FF2B5EF4-FFF2-40B4-BE49-F238E27FC236}">
                <a16:creationId xmlns:a16="http://schemas.microsoft.com/office/drawing/2014/main" id="{B52C9504-2433-4ACA-9670-43C7A0416944}"/>
              </a:ext>
            </a:extLst>
          </p:cNvPr>
          <p:cNvPicPr>
            <a:picLocks noChangeAspect="1"/>
          </p:cNvPicPr>
          <p:nvPr/>
        </p:nvPicPr>
        <p:blipFill>
          <a:blip r:embed="rId2"/>
          <a:stretch>
            <a:fillRect/>
          </a:stretch>
        </p:blipFill>
        <p:spPr>
          <a:xfrm>
            <a:off x="1360449" y="1493845"/>
            <a:ext cx="9712712" cy="4929677"/>
          </a:xfrm>
          <a:prstGeom prst="rect">
            <a:avLst/>
          </a:prstGeom>
        </p:spPr>
      </p:pic>
    </p:spTree>
    <p:extLst>
      <p:ext uri="{BB962C8B-B14F-4D97-AF65-F5344CB8AC3E}">
        <p14:creationId xmlns:p14="http://schemas.microsoft.com/office/powerpoint/2010/main" val="7269910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BEBFA-06C0-46F7-A2E4-BAA1E9E5CF8E}"/>
              </a:ext>
            </a:extLst>
          </p:cNvPr>
          <p:cNvSpPr txBox="1">
            <a:spLocks/>
          </p:cNvSpPr>
          <p:nvPr/>
        </p:nvSpPr>
        <p:spPr>
          <a:xfrm>
            <a:off x="448931" y="174535"/>
            <a:ext cx="10728322" cy="771085"/>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ctr"/>
            <a:r>
              <a:rPr lang="en-IN" b="1" dirty="0"/>
              <a:t>SIZE OF TESTING AND TRAINING SETS</a:t>
            </a:r>
          </a:p>
        </p:txBody>
      </p:sp>
      <p:pic>
        <p:nvPicPr>
          <p:cNvPr id="5" name="Picture 5">
            <a:extLst>
              <a:ext uri="{FF2B5EF4-FFF2-40B4-BE49-F238E27FC236}">
                <a16:creationId xmlns:a16="http://schemas.microsoft.com/office/drawing/2014/main" id="{671C69A8-06D0-423F-A753-0A70F8EC1710}"/>
              </a:ext>
            </a:extLst>
          </p:cNvPr>
          <p:cNvPicPr>
            <a:picLocks noChangeAspect="1"/>
          </p:cNvPicPr>
          <p:nvPr/>
        </p:nvPicPr>
        <p:blipFill>
          <a:blip r:embed="rId2"/>
          <a:stretch>
            <a:fillRect/>
          </a:stretch>
        </p:blipFill>
        <p:spPr>
          <a:xfrm>
            <a:off x="1555595" y="1482363"/>
            <a:ext cx="9452517" cy="2053322"/>
          </a:xfrm>
          <a:prstGeom prst="rect">
            <a:avLst/>
          </a:prstGeom>
        </p:spPr>
      </p:pic>
      <p:pic>
        <p:nvPicPr>
          <p:cNvPr id="6" name="Picture 6">
            <a:extLst>
              <a:ext uri="{FF2B5EF4-FFF2-40B4-BE49-F238E27FC236}">
                <a16:creationId xmlns:a16="http://schemas.microsoft.com/office/drawing/2014/main" id="{1A6A98E0-6322-4AB3-BE53-EB668F0C14DA}"/>
              </a:ext>
            </a:extLst>
          </p:cNvPr>
          <p:cNvPicPr>
            <a:picLocks noChangeAspect="1"/>
          </p:cNvPicPr>
          <p:nvPr/>
        </p:nvPicPr>
        <p:blipFill>
          <a:blip r:embed="rId3"/>
          <a:stretch>
            <a:fillRect/>
          </a:stretch>
        </p:blipFill>
        <p:spPr>
          <a:xfrm>
            <a:off x="2048107" y="3818746"/>
            <a:ext cx="7296614" cy="2761020"/>
          </a:xfrm>
          <a:prstGeom prst="rect">
            <a:avLst/>
          </a:prstGeom>
        </p:spPr>
      </p:pic>
    </p:spTree>
    <p:extLst>
      <p:ext uri="{BB962C8B-B14F-4D97-AF65-F5344CB8AC3E}">
        <p14:creationId xmlns:p14="http://schemas.microsoft.com/office/powerpoint/2010/main" val="36825609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FA583-4F1E-4EF4-AC5E-CECC69436222}"/>
              </a:ext>
            </a:extLst>
          </p:cNvPr>
          <p:cNvSpPr txBox="1">
            <a:spLocks/>
          </p:cNvSpPr>
          <p:nvPr/>
        </p:nvSpPr>
        <p:spPr>
          <a:xfrm>
            <a:off x="448931" y="174535"/>
            <a:ext cx="10728322" cy="771085"/>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ctr"/>
            <a:r>
              <a:rPr lang="en-IN" b="1" dirty="0"/>
              <a:t>BUILDING THE MODEL</a:t>
            </a:r>
          </a:p>
        </p:txBody>
      </p:sp>
      <p:pic>
        <p:nvPicPr>
          <p:cNvPr id="5" name="Picture 5">
            <a:extLst>
              <a:ext uri="{FF2B5EF4-FFF2-40B4-BE49-F238E27FC236}">
                <a16:creationId xmlns:a16="http://schemas.microsoft.com/office/drawing/2014/main" id="{3D95CCAD-E357-4028-A48B-099ED428DCC1}"/>
              </a:ext>
            </a:extLst>
          </p:cNvPr>
          <p:cNvPicPr>
            <a:picLocks noChangeAspect="1"/>
          </p:cNvPicPr>
          <p:nvPr/>
        </p:nvPicPr>
        <p:blipFill>
          <a:blip r:embed="rId2"/>
          <a:stretch>
            <a:fillRect/>
          </a:stretch>
        </p:blipFill>
        <p:spPr>
          <a:xfrm>
            <a:off x="1295400" y="2045330"/>
            <a:ext cx="9647663" cy="3259852"/>
          </a:xfrm>
          <a:prstGeom prst="rect">
            <a:avLst/>
          </a:prstGeom>
        </p:spPr>
      </p:pic>
    </p:spTree>
    <p:extLst>
      <p:ext uri="{BB962C8B-B14F-4D97-AF65-F5344CB8AC3E}">
        <p14:creationId xmlns:p14="http://schemas.microsoft.com/office/powerpoint/2010/main" val="10356175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E7E0B-EEFC-4327-95DB-955C5594A9CC}"/>
              </a:ext>
            </a:extLst>
          </p:cNvPr>
          <p:cNvSpPr txBox="1">
            <a:spLocks/>
          </p:cNvSpPr>
          <p:nvPr/>
        </p:nvSpPr>
        <p:spPr>
          <a:xfrm>
            <a:off x="448931" y="174535"/>
            <a:ext cx="10728322" cy="771085"/>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ctr"/>
            <a:r>
              <a:rPr lang="en-IN" b="1" dirty="0"/>
              <a:t>CREATED MODEL</a:t>
            </a:r>
          </a:p>
        </p:txBody>
      </p:sp>
      <p:pic>
        <p:nvPicPr>
          <p:cNvPr id="5" name="Picture 5">
            <a:extLst>
              <a:ext uri="{FF2B5EF4-FFF2-40B4-BE49-F238E27FC236}">
                <a16:creationId xmlns:a16="http://schemas.microsoft.com/office/drawing/2014/main" id="{6AC6FCB4-82D4-4C31-B568-B689CA6F8C55}"/>
              </a:ext>
            </a:extLst>
          </p:cNvPr>
          <p:cNvPicPr>
            <a:picLocks noChangeAspect="1"/>
          </p:cNvPicPr>
          <p:nvPr/>
        </p:nvPicPr>
        <p:blipFill>
          <a:blip r:embed="rId2"/>
          <a:stretch>
            <a:fillRect/>
          </a:stretch>
        </p:blipFill>
        <p:spPr>
          <a:xfrm>
            <a:off x="2903035" y="1255224"/>
            <a:ext cx="5029200" cy="5323282"/>
          </a:xfrm>
          <a:prstGeom prst="rect">
            <a:avLst/>
          </a:prstGeom>
        </p:spPr>
      </p:pic>
    </p:spTree>
    <p:extLst>
      <p:ext uri="{BB962C8B-B14F-4D97-AF65-F5344CB8AC3E}">
        <p14:creationId xmlns:p14="http://schemas.microsoft.com/office/powerpoint/2010/main" val="2619495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C131B-0970-4577-BB11-CD7615F1156B}"/>
              </a:ext>
            </a:extLst>
          </p:cNvPr>
          <p:cNvSpPr txBox="1">
            <a:spLocks/>
          </p:cNvSpPr>
          <p:nvPr/>
        </p:nvSpPr>
        <p:spPr>
          <a:xfrm>
            <a:off x="448931" y="174535"/>
            <a:ext cx="10728322" cy="771085"/>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ctr"/>
            <a:r>
              <a:rPr lang="en-IN" b="1" dirty="0"/>
              <a:t>COMPILING AND FITTING THE MODEL</a:t>
            </a:r>
          </a:p>
        </p:txBody>
      </p:sp>
      <p:pic>
        <p:nvPicPr>
          <p:cNvPr id="6" name="Picture 6">
            <a:extLst>
              <a:ext uri="{FF2B5EF4-FFF2-40B4-BE49-F238E27FC236}">
                <a16:creationId xmlns:a16="http://schemas.microsoft.com/office/drawing/2014/main" id="{F2A47841-57C9-47B8-865E-8122BE7B3F24}"/>
              </a:ext>
            </a:extLst>
          </p:cNvPr>
          <p:cNvPicPr>
            <a:picLocks noChangeAspect="1"/>
          </p:cNvPicPr>
          <p:nvPr/>
        </p:nvPicPr>
        <p:blipFill>
          <a:blip r:embed="rId2"/>
          <a:stretch>
            <a:fillRect/>
          </a:stretch>
        </p:blipFill>
        <p:spPr>
          <a:xfrm>
            <a:off x="2010937" y="2862260"/>
            <a:ext cx="7891346" cy="2508797"/>
          </a:xfrm>
          <a:prstGeom prst="rect">
            <a:avLst/>
          </a:prstGeom>
        </p:spPr>
      </p:pic>
      <p:pic>
        <p:nvPicPr>
          <p:cNvPr id="7" name="Picture 7">
            <a:extLst>
              <a:ext uri="{FF2B5EF4-FFF2-40B4-BE49-F238E27FC236}">
                <a16:creationId xmlns:a16="http://schemas.microsoft.com/office/drawing/2014/main" id="{6445F5EB-BAEB-4619-8D9E-423E438C27F0}"/>
              </a:ext>
            </a:extLst>
          </p:cNvPr>
          <p:cNvPicPr>
            <a:picLocks noChangeAspect="1"/>
          </p:cNvPicPr>
          <p:nvPr/>
        </p:nvPicPr>
        <p:blipFill>
          <a:blip r:embed="rId3"/>
          <a:stretch>
            <a:fillRect/>
          </a:stretch>
        </p:blipFill>
        <p:spPr>
          <a:xfrm>
            <a:off x="2010936" y="1581272"/>
            <a:ext cx="8077200" cy="870481"/>
          </a:xfrm>
          <a:prstGeom prst="rect">
            <a:avLst/>
          </a:prstGeom>
        </p:spPr>
      </p:pic>
    </p:spTree>
    <p:extLst>
      <p:ext uri="{BB962C8B-B14F-4D97-AF65-F5344CB8AC3E}">
        <p14:creationId xmlns:p14="http://schemas.microsoft.com/office/powerpoint/2010/main" val="22469623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5944B-2017-4830-9BBB-7F564CBA0D71}"/>
              </a:ext>
            </a:extLst>
          </p:cNvPr>
          <p:cNvSpPr txBox="1">
            <a:spLocks/>
          </p:cNvSpPr>
          <p:nvPr/>
        </p:nvSpPr>
        <p:spPr>
          <a:xfrm>
            <a:off x="448931" y="174535"/>
            <a:ext cx="10728322" cy="771085"/>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ctr"/>
            <a:r>
              <a:rPr lang="en-IN" b="1" dirty="0"/>
              <a:t>TRAINING PROCESS </a:t>
            </a:r>
          </a:p>
        </p:txBody>
      </p:sp>
      <p:pic>
        <p:nvPicPr>
          <p:cNvPr id="5" name="Picture 5">
            <a:extLst>
              <a:ext uri="{FF2B5EF4-FFF2-40B4-BE49-F238E27FC236}">
                <a16:creationId xmlns:a16="http://schemas.microsoft.com/office/drawing/2014/main" id="{758C76FA-806C-4571-BC13-62E7403CAED9}"/>
              </a:ext>
            </a:extLst>
          </p:cNvPr>
          <p:cNvPicPr>
            <a:picLocks noChangeAspect="1"/>
          </p:cNvPicPr>
          <p:nvPr/>
        </p:nvPicPr>
        <p:blipFill>
          <a:blip r:embed="rId2"/>
          <a:stretch>
            <a:fillRect/>
          </a:stretch>
        </p:blipFill>
        <p:spPr>
          <a:xfrm>
            <a:off x="1620644" y="1206896"/>
            <a:ext cx="8736980" cy="1656403"/>
          </a:xfrm>
          <a:prstGeom prst="rect">
            <a:avLst/>
          </a:prstGeom>
        </p:spPr>
      </p:pic>
      <p:sp>
        <p:nvSpPr>
          <p:cNvPr id="6" name="TextBox 5">
            <a:extLst>
              <a:ext uri="{FF2B5EF4-FFF2-40B4-BE49-F238E27FC236}">
                <a16:creationId xmlns:a16="http://schemas.microsoft.com/office/drawing/2014/main" id="{1E90345A-7EA4-43EA-B92E-4E026641CA2C}"/>
              </a:ext>
            </a:extLst>
          </p:cNvPr>
          <p:cNvSpPr txBox="1"/>
          <p:nvPr/>
        </p:nvSpPr>
        <p:spPr>
          <a:xfrm>
            <a:off x="5625790" y="2921620"/>
            <a:ext cx="31781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a:t>
            </a:r>
          </a:p>
          <a:p>
            <a:r>
              <a:rPr lang="en-US" dirty="0">
                <a:cs typeface="Arial"/>
              </a:rPr>
              <a:t>.</a:t>
            </a:r>
          </a:p>
          <a:p>
            <a:r>
              <a:rPr lang="en-US" dirty="0">
                <a:cs typeface="Arial"/>
              </a:rPr>
              <a:t>.</a:t>
            </a:r>
          </a:p>
          <a:p>
            <a:r>
              <a:rPr lang="en-US" dirty="0">
                <a:cs typeface="Arial"/>
              </a:rPr>
              <a:t>.</a:t>
            </a:r>
          </a:p>
          <a:p>
            <a:endParaRPr lang="en-US" dirty="0">
              <a:cs typeface="Arial"/>
            </a:endParaRPr>
          </a:p>
        </p:txBody>
      </p:sp>
      <p:pic>
        <p:nvPicPr>
          <p:cNvPr id="7" name="Picture 7">
            <a:extLst>
              <a:ext uri="{FF2B5EF4-FFF2-40B4-BE49-F238E27FC236}">
                <a16:creationId xmlns:a16="http://schemas.microsoft.com/office/drawing/2014/main" id="{C166AC92-4C2F-471A-ACAF-2CD67586D762}"/>
              </a:ext>
            </a:extLst>
          </p:cNvPr>
          <p:cNvPicPr>
            <a:picLocks noChangeAspect="1"/>
          </p:cNvPicPr>
          <p:nvPr/>
        </p:nvPicPr>
        <p:blipFill>
          <a:blip r:embed="rId3"/>
          <a:stretch>
            <a:fillRect/>
          </a:stretch>
        </p:blipFill>
        <p:spPr>
          <a:xfrm>
            <a:off x="1676400" y="4268843"/>
            <a:ext cx="8681224" cy="1935167"/>
          </a:xfrm>
          <a:prstGeom prst="rect">
            <a:avLst/>
          </a:prstGeom>
        </p:spPr>
      </p:pic>
    </p:spTree>
    <p:extLst>
      <p:ext uri="{BB962C8B-B14F-4D97-AF65-F5344CB8AC3E}">
        <p14:creationId xmlns:p14="http://schemas.microsoft.com/office/powerpoint/2010/main" val="10317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71C91-04F7-401F-A4A9-FCBEFE9D2D1D}"/>
              </a:ext>
            </a:extLst>
          </p:cNvPr>
          <p:cNvSpPr>
            <a:spLocks noGrp="1"/>
          </p:cNvSpPr>
          <p:nvPr>
            <p:ph type="title"/>
          </p:nvPr>
        </p:nvSpPr>
        <p:spPr>
          <a:xfrm>
            <a:off x="655149" y="611094"/>
            <a:ext cx="10728322" cy="1477328"/>
          </a:xfrm>
        </p:spPr>
        <p:txBody>
          <a:bodyPr/>
          <a:lstStyle/>
          <a:p>
            <a:pPr algn="ctr"/>
            <a:r>
              <a:rPr lang="en-IN" b="1" dirty="0"/>
              <a:t>INTRODUCTION</a:t>
            </a:r>
          </a:p>
        </p:txBody>
      </p:sp>
      <p:sp>
        <p:nvSpPr>
          <p:cNvPr id="3" name="Content Placeholder 2">
            <a:extLst>
              <a:ext uri="{FF2B5EF4-FFF2-40B4-BE49-F238E27FC236}">
                <a16:creationId xmlns:a16="http://schemas.microsoft.com/office/drawing/2014/main" id="{7843B816-8194-4E22-80DC-D9C13FB1343D}"/>
              </a:ext>
            </a:extLst>
          </p:cNvPr>
          <p:cNvSpPr>
            <a:spLocks noGrp="1"/>
          </p:cNvSpPr>
          <p:nvPr>
            <p:ph idx="1"/>
          </p:nvPr>
        </p:nvSpPr>
        <p:spPr>
          <a:xfrm>
            <a:off x="1271234" y="1779601"/>
            <a:ext cx="9799058" cy="4070438"/>
          </a:xfrm>
        </p:spPr>
        <p:txBody>
          <a:bodyPr vert="horz" lIns="0" tIns="0" rIns="0" bIns="0" rtlCol="0" anchor="t">
            <a:normAutofit/>
          </a:bodyPr>
          <a:lstStyle/>
          <a:p>
            <a:pPr marL="514350" indent="-514350">
              <a:buFont typeface="Wingdings" panose="05000000000000000000" pitchFamily="2" charset="2"/>
              <a:buChar char="q"/>
            </a:pPr>
            <a:r>
              <a:rPr lang="en-US" dirty="0">
                <a:ea typeface="+mn-lt"/>
                <a:cs typeface="+mn-lt"/>
              </a:rPr>
              <a:t>Heart disease is the leading cause of death globally, resulting in more people dying every year due to cardiovascular diseases (CVDs) compared to any other cause of death.</a:t>
            </a:r>
          </a:p>
          <a:p>
            <a:pPr marL="514350" indent="-514350">
              <a:buFont typeface="Wingdings" panose="05000000000000000000" pitchFamily="2" charset="2"/>
              <a:buChar char="q"/>
            </a:pPr>
            <a:r>
              <a:rPr lang="en-US" dirty="0">
                <a:ea typeface="+mn-lt"/>
                <a:cs typeface="+mn-lt"/>
              </a:rPr>
              <a:t>Currently, there are two effective ways to monitor one's heart condition; electrocardiogram (ECG) and echocardiogram. However, both methods are relatively expensive for mass inspection and require technical expertise in using them. </a:t>
            </a:r>
            <a:endParaRPr lang="en-US" dirty="0">
              <a:cs typeface="Arial"/>
            </a:endParaRPr>
          </a:p>
          <a:p>
            <a:pPr marL="344170" indent="-337820"/>
            <a:endParaRPr lang="en-IN" dirty="0">
              <a:solidFill>
                <a:srgbClr val="FFFFFF">
                  <a:alpha val="58000"/>
                </a:srgbClr>
              </a:solidFill>
              <a:cs typeface="Arial" panose="020B0604020202020204"/>
            </a:endParaRPr>
          </a:p>
        </p:txBody>
      </p:sp>
    </p:spTree>
    <p:extLst>
      <p:ext uri="{BB962C8B-B14F-4D97-AF65-F5344CB8AC3E}">
        <p14:creationId xmlns:p14="http://schemas.microsoft.com/office/powerpoint/2010/main" val="9895432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F95B026-6BB2-4233-A243-375704E6A3E3}"/>
              </a:ext>
            </a:extLst>
          </p:cNvPr>
          <p:cNvSpPr txBox="1">
            <a:spLocks/>
          </p:cNvSpPr>
          <p:nvPr/>
        </p:nvSpPr>
        <p:spPr>
          <a:xfrm>
            <a:off x="727711" y="174535"/>
            <a:ext cx="10728322" cy="771085"/>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ctr"/>
            <a:r>
              <a:rPr lang="en-IN" b="1" dirty="0">
                <a:cs typeface="Arial"/>
              </a:rPr>
              <a:t>FINDING ACCURACY AND LOSS OF MODEL</a:t>
            </a:r>
          </a:p>
        </p:txBody>
      </p:sp>
      <p:pic>
        <p:nvPicPr>
          <p:cNvPr id="2" name="Picture 2">
            <a:extLst>
              <a:ext uri="{FF2B5EF4-FFF2-40B4-BE49-F238E27FC236}">
                <a16:creationId xmlns:a16="http://schemas.microsoft.com/office/drawing/2014/main" id="{C7C4448D-A371-4CE0-973E-E0040B2C8C8D}"/>
              </a:ext>
            </a:extLst>
          </p:cNvPr>
          <p:cNvPicPr>
            <a:picLocks noChangeAspect="1"/>
          </p:cNvPicPr>
          <p:nvPr/>
        </p:nvPicPr>
        <p:blipFill>
          <a:blip r:embed="rId2"/>
          <a:stretch>
            <a:fillRect/>
          </a:stretch>
        </p:blipFill>
        <p:spPr>
          <a:xfrm>
            <a:off x="2020229" y="1541876"/>
            <a:ext cx="7556809" cy="4350393"/>
          </a:xfrm>
          <a:prstGeom prst="rect">
            <a:avLst/>
          </a:prstGeom>
        </p:spPr>
      </p:pic>
    </p:spTree>
    <p:extLst>
      <p:ext uri="{BB962C8B-B14F-4D97-AF65-F5344CB8AC3E}">
        <p14:creationId xmlns:p14="http://schemas.microsoft.com/office/powerpoint/2010/main" val="28457852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E91ED-524E-4679-A555-ED7D99972223}"/>
              </a:ext>
            </a:extLst>
          </p:cNvPr>
          <p:cNvSpPr txBox="1">
            <a:spLocks/>
          </p:cNvSpPr>
          <p:nvPr/>
        </p:nvSpPr>
        <p:spPr>
          <a:xfrm>
            <a:off x="802053" y="174535"/>
            <a:ext cx="10728322" cy="771085"/>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ctr"/>
            <a:r>
              <a:rPr lang="en-IN" b="1" dirty="0"/>
              <a:t>ACCURACY AND LOSS VISUALIZATION</a:t>
            </a:r>
          </a:p>
        </p:txBody>
      </p:sp>
      <p:pic>
        <p:nvPicPr>
          <p:cNvPr id="5" name="Picture 5">
            <a:extLst>
              <a:ext uri="{FF2B5EF4-FFF2-40B4-BE49-F238E27FC236}">
                <a16:creationId xmlns:a16="http://schemas.microsoft.com/office/drawing/2014/main" id="{68A8F6C3-9CEA-4B42-9F06-B16E0129D0FB}"/>
              </a:ext>
            </a:extLst>
          </p:cNvPr>
          <p:cNvPicPr>
            <a:picLocks noChangeAspect="1"/>
          </p:cNvPicPr>
          <p:nvPr/>
        </p:nvPicPr>
        <p:blipFill>
          <a:blip r:embed="rId2"/>
          <a:stretch>
            <a:fillRect/>
          </a:stretch>
        </p:blipFill>
        <p:spPr>
          <a:xfrm>
            <a:off x="2735766" y="1269115"/>
            <a:ext cx="6971370" cy="5193279"/>
          </a:xfrm>
          <a:prstGeom prst="rect">
            <a:avLst/>
          </a:prstGeom>
        </p:spPr>
      </p:pic>
    </p:spTree>
    <p:extLst>
      <p:ext uri="{BB962C8B-B14F-4D97-AF65-F5344CB8AC3E}">
        <p14:creationId xmlns:p14="http://schemas.microsoft.com/office/powerpoint/2010/main" val="6698757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F95B026-6BB2-4233-A243-375704E6A3E3}"/>
              </a:ext>
            </a:extLst>
          </p:cNvPr>
          <p:cNvSpPr txBox="1">
            <a:spLocks/>
          </p:cNvSpPr>
          <p:nvPr/>
        </p:nvSpPr>
        <p:spPr>
          <a:xfrm>
            <a:off x="448931" y="174535"/>
            <a:ext cx="10728322" cy="771085"/>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ctr"/>
            <a:r>
              <a:rPr lang="en-IN" b="1" dirty="0"/>
              <a:t>ACCURACY AND LOSS CALCULATION</a:t>
            </a:r>
          </a:p>
        </p:txBody>
      </p:sp>
      <p:pic>
        <p:nvPicPr>
          <p:cNvPr id="8" name="Picture 8">
            <a:extLst>
              <a:ext uri="{FF2B5EF4-FFF2-40B4-BE49-F238E27FC236}">
                <a16:creationId xmlns:a16="http://schemas.microsoft.com/office/drawing/2014/main" id="{F391A369-65BF-4ADD-BB09-9BEA75525747}"/>
              </a:ext>
            </a:extLst>
          </p:cNvPr>
          <p:cNvPicPr>
            <a:picLocks noChangeAspect="1"/>
          </p:cNvPicPr>
          <p:nvPr/>
        </p:nvPicPr>
        <p:blipFill>
          <a:blip r:embed="rId2"/>
          <a:stretch>
            <a:fillRect/>
          </a:stretch>
        </p:blipFill>
        <p:spPr>
          <a:xfrm>
            <a:off x="1620644" y="2186011"/>
            <a:ext cx="8736980" cy="2476685"/>
          </a:xfrm>
          <a:prstGeom prst="rect">
            <a:avLst/>
          </a:prstGeom>
        </p:spPr>
      </p:pic>
    </p:spTree>
    <p:extLst>
      <p:ext uri="{BB962C8B-B14F-4D97-AF65-F5344CB8AC3E}">
        <p14:creationId xmlns:p14="http://schemas.microsoft.com/office/powerpoint/2010/main" val="38096862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F95B026-6BB2-4233-A243-375704E6A3E3}"/>
              </a:ext>
            </a:extLst>
          </p:cNvPr>
          <p:cNvSpPr txBox="1">
            <a:spLocks/>
          </p:cNvSpPr>
          <p:nvPr/>
        </p:nvSpPr>
        <p:spPr>
          <a:xfrm>
            <a:off x="690541" y="165242"/>
            <a:ext cx="10728322" cy="771085"/>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ctr"/>
            <a:r>
              <a:rPr lang="en-IN" b="1" dirty="0"/>
              <a:t>APPLICATIONON OF MODEL ON TESTING SET</a:t>
            </a:r>
          </a:p>
        </p:txBody>
      </p:sp>
      <p:pic>
        <p:nvPicPr>
          <p:cNvPr id="2" name="Picture 2">
            <a:extLst>
              <a:ext uri="{FF2B5EF4-FFF2-40B4-BE49-F238E27FC236}">
                <a16:creationId xmlns:a16="http://schemas.microsoft.com/office/drawing/2014/main" id="{185E82B0-BC38-4DB1-BFDC-ADBB87D848C3}"/>
              </a:ext>
            </a:extLst>
          </p:cNvPr>
          <p:cNvPicPr>
            <a:picLocks noChangeAspect="1"/>
          </p:cNvPicPr>
          <p:nvPr/>
        </p:nvPicPr>
        <p:blipFill>
          <a:blip r:embed="rId2"/>
          <a:stretch>
            <a:fillRect/>
          </a:stretch>
        </p:blipFill>
        <p:spPr>
          <a:xfrm>
            <a:off x="2196791" y="1490336"/>
            <a:ext cx="7185102" cy="4945987"/>
          </a:xfrm>
          <a:prstGeom prst="rect">
            <a:avLst/>
          </a:prstGeom>
        </p:spPr>
      </p:pic>
    </p:spTree>
    <p:extLst>
      <p:ext uri="{BB962C8B-B14F-4D97-AF65-F5344CB8AC3E}">
        <p14:creationId xmlns:p14="http://schemas.microsoft.com/office/powerpoint/2010/main" val="8011618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F95B026-6BB2-4233-A243-375704E6A3E3}"/>
              </a:ext>
            </a:extLst>
          </p:cNvPr>
          <p:cNvSpPr txBox="1">
            <a:spLocks/>
          </p:cNvSpPr>
          <p:nvPr/>
        </p:nvSpPr>
        <p:spPr>
          <a:xfrm>
            <a:off x="448931" y="174535"/>
            <a:ext cx="10728322" cy="771085"/>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ctr"/>
            <a:r>
              <a:rPr lang="en-IN" b="1" dirty="0"/>
              <a:t>SAVING THE CREATED MODEL</a:t>
            </a:r>
          </a:p>
        </p:txBody>
      </p:sp>
      <p:pic>
        <p:nvPicPr>
          <p:cNvPr id="2" name="Picture 2">
            <a:extLst>
              <a:ext uri="{FF2B5EF4-FFF2-40B4-BE49-F238E27FC236}">
                <a16:creationId xmlns:a16="http://schemas.microsoft.com/office/drawing/2014/main" id="{F1A9176C-EBB0-4C2E-A989-B59E235B06CB}"/>
              </a:ext>
            </a:extLst>
          </p:cNvPr>
          <p:cNvPicPr>
            <a:picLocks noChangeAspect="1"/>
          </p:cNvPicPr>
          <p:nvPr/>
        </p:nvPicPr>
        <p:blipFill>
          <a:blip r:embed="rId2"/>
          <a:stretch>
            <a:fillRect/>
          </a:stretch>
        </p:blipFill>
        <p:spPr>
          <a:xfrm>
            <a:off x="2113156" y="2604476"/>
            <a:ext cx="7714785" cy="1769853"/>
          </a:xfrm>
          <a:prstGeom prst="rect">
            <a:avLst/>
          </a:prstGeom>
        </p:spPr>
      </p:pic>
    </p:spTree>
    <p:extLst>
      <p:ext uri="{BB962C8B-B14F-4D97-AF65-F5344CB8AC3E}">
        <p14:creationId xmlns:p14="http://schemas.microsoft.com/office/powerpoint/2010/main" val="8771619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F95B026-6BB2-4233-A243-375704E6A3E3}"/>
              </a:ext>
            </a:extLst>
          </p:cNvPr>
          <p:cNvSpPr txBox="1">
            <a:spLocks/>
          </p:cNvSpPr>
          <p:nvPr/>
        </p:nvSpPr>
        <p:spPr>
          <a:xfrm>
            <a:off x="727711" y="3045974"/>
            <a:ext cx="10728322" cy="771085"/>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ctr"/>
            <a:r>
              <a:rPr lang="en-IN" sz="4000" b="1" i="1" dirty="0"/>
              <a:t>IMPLEMENTATION</a:t>
            </a:r>
          </a:p>
        </p:txBody>
      </p:sp>
    </p:spTree>
    <p:extLst>
      <p:ext uri="{BB962C8B-B14F-4D97-AF65-F5344CB8AC3E}">
        <p14:creationId xmlns:p14="http://schemas.microsoft.com/office/powerpoint/2010/main" val="9500510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F95B026-6BB2-4233-A243-375704E6A3E3}"/>
              </a:ext>
            </a:extLst>
          </p:cNvPr>
          <p:cNvSpPr txBox="1">
            <a:spLocks/>
          </p:cNvSpPr>
          <p:nvPr/>
        </p:nvSpPr>
        <p:spPr>
          <a:xfrm>
            <a:off x="616200" y="509072"/>
            <a:ext cx="10728322" cy="2025597"/>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ctr"/>
            <a:r>
              <a:rPr lang="en-IN" b="1" dirty="0"/>
              <a:t>MAIN CODE </a:t>
            </a:r>
            <a:endParaRPr lang="en-US" dirty="0"/>
          </a:p>
          <a:p>
            <a:pPr algn="ctr"/>
            <a:r>
              <a:rPr lang="en-IN" b="1" dirty="0"/>
              <a:t>IMPORTING REQUIRED LIBRARIES</a:t>
            </a:r>
            <a:endParaRPr lang="en-IN" b="1" dirty="0">
              <a:cs typeface="Arial"/>
            </a:endParaRPr>
          </a:p>
        </p:txBody>
      </p:sp>
      <p:pic>
        <p:nvPicPr>
          <p:cNvPr id="2" name="Picture 2">
            <a:extLst>
              <a:ext uri="{FF2B5EF4-FFF2-40B4-BE49-F238E27FC236}">
                <a16:creationId xmlns:a16="http://schemas.microsoft.com/office/drawing/2014/main" id="{F5C21327-9AD3-4963-9BC1-BBAF9ABA8824}"/>
              </a:ext>
            </a:extLst>
          </p:cNvPr>
          <p:cNvPicPr>
            <a:picLocks noChangeAspect="1"/>
          </p:cNvPicPr>
          <p:nvPr/>
        </p:nvPicPr>
        <p:blipFill>
          <a:blip r:embed="rId2"/>
          <a:stretch>
            <a:fillRect/>
          </a:stretch>
        </p:blipFill>
        <p:spPr>
          <a:xfrm>
            <a:off x="1397619" y="1975979"/>
            <a:ext cx="9498979" cy="3668043"/>
          </a:xfrm>
          <a:prstGeom prst="rect">
            <a:avLst/>
          </a:prstGeom>
        </p:spPr>
      </p:pic>
    </p:spTree>
    <p:extLst>
      <p:ext uri="{BB962C8B-B14F-4D97-AF65-F5344CB8AC3E}">
        <p14:creationId xmlns:p14="http://schemas.microsoft.com/office/powerpoint/2010/main" val="30562123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F95B026-6BB2-4233-A243-375704E6A3E3}"/>
              </a:ext>
            </a:extLst>
          </p:cNvPr>
          <p:cNvSpPr txBox="1">
            <a:spLocks/>
          </p:cNvSpPr>
          <p:nvPr/>
        </p:nvSpPr>
        <p:spPr>
          <a:xfrm>
            <a:off x="1043662" y="220998"/>
            <a:ext cx="10728322" cy="1895499"/>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ctr"/>
            <a:r>
              <a:rPr lang="en-IN" b="1" dirty="0"/>
              <a:t>CALLING IN THE CLASSIFIER MODEL</a:t>
            </a:r>
          </a:p>
          <a:p>
            <a:pPr algn="ctr"/>
            <a:r>
              <a:rPr lang="en-IN" b="1" dirty="0"/>
              <a:t>AND THE AUDIO TO BE CLASSIFIED</a:t>
            </a:r>
            <a:endParaRPr lang="en-IN" b="1" dirty="0">
              <a:cs typeface="Arial"/>
            </a:endParaRPr>
          </a:p>
        </p:txBody>
      </p:sp>
      <p:pic>
        <p:nvPicPr>
          <p:cNvPr id="2" name="Picture 2">
            <a:extLst>
              <a:ext uri="{FF2B5EF4-FFF2-40B4-BE49-F238E27FC236}">
                <a16:creationId xmlns:a16="http://schemas.microsoft.com/office/drawing/2014/main" id="{59B28C8F-FAAE-411F-83CC-A3244AD3BF56}"/>
              </a:ext>
            </a:extLst>
          </p:cNvPr>
          <p:cNvPicPr>
            <a:picLocks noChangeAspect="1"/>
          </p:cNvPicPr>
          <p:nvPr/>
        </p:nvPicPr>
        <p:blipFill>
          <a:blip r:embed="rId2"/>
          <a:stretch>
            <a:fillRect/>
          </a:stretch>
        </p:blipFill>
        <p:spPr>
          <a:xfrm>
            <a:off x="1592766" y="1759620"/>
            <a:ext cx="9294541" cy="2883419"/>
          </a:xfrm>
          <a:prstGeom prst="rect">
            <a:avLst/>
          </a:prstGeom>
        </p:spPr>
      </p:pic>
      <p:sp>
        <p:nvSpPr>
          <p:cNvPr id="3" name="TextBox 2">
            <a:extLst>
              <a:ext uri="{FF2B5EF4-FFF2-40B4-BE49-F238E27FC236}">
                <a16:creationId xmlns:a16="http://schemas.microsoft.com/office/drawing/2014/main" id="{E389BAE4-FB4B-485E-947C-6A52AD2F4480}"/>
              </a:ext>
            </a:extLst>
          </p:cNvPr>
          <p:cNvSpPr txBox="1"/>
          <p:nvPr/>
        </p:nvSpPr>
        <p:spPr>
          <a:xfrm>
            <a:off x="1509132" y="5198327"/>
            <a:ext cx="909939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Segoe UI"/>
              </a:rPr>
              <a:t>Here we have used random heartbeat audios for the final model to classify, obtained from the following database:</a:t>
            </a:r>
          </a:p>
          <a:p>
            <a:endParaRPr lang="en-US" dirty="0">
              <a:ea typeface="+mn-lt"/>
              <a:cs typeface="Segoe UI"/>
            </a:endParaRPr>
          </a:p>
          <a:p>
            <a:r>
              <a:rPr lang="en-US" dirty="0">
                <a:ea typeface="+mn-lt"/>
                <a:cs typeface="+mn-lt"/>
              </a:rPr>
              <a:t>https://depts.washington.edu/physdx/heart/demo.html</a:t>
            </a:r>
            <a:endParaRPr lang="en-US"/>
          </a:p>
        </p:txBody>
      </p:sp>
    </p:spTree>
    <p:extLst>
      <p:ext uri="{BB962C8B-B14F-4D97-AF65-F5344CB8AC3E}">
        <p14:creationId xmlns:p14="http://schemas.microsoft.com/office/powerpoint/2010/main" val="18621097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F95B026-6BB2-4233-A243-375704E6A3E3}"/>
              </a:ext>
            </a:extLst>
          </p:cNvPr>
          <p:cNvSpPr txBox="1">
            <a:spLocks/>
          </p:cNvSpPr>
          <p:nvPr/>
        </p:nvSpPr>
        <p:spPr>
          <a:xfrm>
            <a:off x="421053" y="378974"/>
            <a:ext cx="10728322" cy="771085"/>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ctr"/>
            <a:r>
              <a:rPr lang="en-IN" b="1" dirty="0"/>
              <a:t>PREDICTION </a:t>
            </a:r>
          </a:p>
        </p:txBody>
      </p:sp>
      <p:pic>
        <p:nvPicPr>
          <p:cNvPr id="2" name="Picture 2">
            <a:extLst>
              <a:ext uri="{FF2B5EF4-FFF2-40B4-BE49-F238E27FC236}">
                <a16:creationId xmlns:a16="http://schemas.microsoft.com/office/drawing/2014/main" id="{EF4B1E82-92AD-4AC5-8D67-B18CD8685344}"/>
              </a:ext>
            </a:extLst>
          </p:cNvPr>
          <p:cNvPicPr>
            <a:picLocks noChangeAspect="1"/>
          </p:cNvPicPr>
          <p:nvPr/>
        </p:nvPicPr>
        <p:blipFill>
          <a:blip r:embed="rId2"/>
          <a:stretch>
            <a:fillRect/>
          </a:stretch>
        </p:blipFill>
        <p:spPr>
          <a:xfrm>
            <a:off x="1732156" y="2047887"/>
            <a:ext cx="8774151" cy="3552104"/>
          </a:xfrm>
          <a:prstGeom prst="rect">
            <a:avLst/>
          </a:prstGeom>
        </p:spPr>
      </p:pic>
    </p:spTree>
    <p:extLst>
      <p:ext uri="{BB962C8B-B14F-4D97-AF65-F5344CB8AC3E}">
        <p14:creationId xmlns:p14="http://schemas.microsoft.com/office/powerpoint/2010/main" val="17319738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F95B026-6BB2-4233-A243-375704E6A3E3}"/>
              </a:ext>
            </a:extLst>
          </p:cNvPr>
          <p:cNvSpPr txBox="1">
            <a:spLocks/>
          </p:cNvSpPr>
          <p:nvPr/>
        </p:nvSpPr>
        <p:spPr>
          <a:xfrm>
            <a:off x="569736" y="239584"/>
            <a:ext cx="10728322" cy="771085"/>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ctr"/>
            <a:r>
              <a:rPr lang="en-IN" b="1" dirty="0"/>
              <a:t>WHEN HEARTBEAT IS ABNORMAL</a:t>
            </a:r>
          </a:p>
        </p:txBody>
      </p:sp>
      <p:pic>
        <p:nvPicPr>
          <p:cNvPr id="2" name="Picture 2">
            <a:extLst>
              <a:ext uri="{FF2B5EF4-FFF2-40B4-BE49-F238E27FC236}">
                <a16:creationId xmlns:a16="http://schemas.microsoft.com/office/drawing/2014/main" id="{634AB4F4-9ECE-482A-9F3F-79D957D00E05}"/>
              </a:ext>
            </a:extLst>
          </p:cNvPr>
          <p:cNvPicPr>
            <a:picLocks noChangeAspect="1"/>
          </p:cNvPicPr>
          <p:nvPr/>
        </p:nvPicPr>
        <p:blipFill>
          <a:blip r:embed="rId2"/>
          <a:stretch>
            <a:fillRect/>
          </a:stretch>
        </p:blipFill>
        <p:spPr>
          <a:xfrm>
            <a:off x="1880839" y="1368250"/>
            <a:ext cx="8430321" cy="5301669"/>
          </a:xfrm>
          <a:prstGeom prst="rect">
            <a:avLst/>
          </a:prstGeom>
        </p:spPr>
      </p:pic>
    </p:spTree>
    <p:extLst>
      <p:ext uri="{BB962C8B-B14F-4D97-AF65-F5344CB8AC3E}">
        <p14:creationId xmlns:p14="http://schemas.microsoft.com/office/powerpoint/2010/main" val="2874471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52756-7095-4465-A27C-CFDB9D805037}"/>
              </a:ext>
            </a:extLst>
          </p:cNvPr>
          <p:cNvSpPr>
            <a:spLocks noGrp="1"/>
          </p:cNvSpPr>
          <p:nvPr>
            <p:ph type="title"/>
          </p:nvPr>
        </p:nvSpPr>
        <p:spPr>
          <a:xfrm>
            <a:off x="614617" y="602987"/>
            <a:ext cx="10728322" cy="1477328"/>
          </a:xfrm>
        </p:spPr>
        <p:txBody>
          <a:bodyPr/>
          <a:lstStyle/>
          <a:p>
            <a:pPr algn="ctr"/>
            <a:r>
              <a:rPr lang="en-IN" b="1" dirty="0"/>
              <a:t> OBJECTIVE</a:t>
            </a:r>
          </a:p>
        </p:txBody>
      </p:sp>
      <p:sp>
        <p:nvSpPr>
          <p:cNvPr id="3" name="Content Placeholder 2">
            <a:extLst>
              <a:ext uri="{FF2B5EF4-FFF2-40B4-BE49-F238E27FC236}">
                <a16:creationId xmlns:a16="http://schemas.microsoft.com/office/drawing/2014/main" id="{F018CB22-1C0A-4967-B210-A12CDD8F9DB8}"/>
              </a:ext>
            </a:extLst>
          </p:cNvPr>
          <p:cNvSpPr>
            <a:spLocks noGrp="1"/>
          </p:cNvSpPr>
          <p:nvPr>
            <p:ph idx="1"/>
          </p:nvPr>
        </p:nvSpPr>
        <p:spPr>
          <a:xfrm>
            <a:off x="1379697" y="2052116"/>
            <a:ext cx="9190442" cy="3997828"/>
          </a:xfrm>
        </p:spPr>
        <p:txBody>
          <a:bodyPr vert="horz" lIns="0" tIns="0" rIns="0" bIns="0" rtlCol="0" anchor="t">
            <a:normAutofit/>
          </a:bodyPr>
          <a:lstStyle/>
          <a:p>
            <a:pPr marL="344170" indent="-337820">
              <a:buFont typeface="Wingdings" panose="03070A02030502020204" pitchFamily="66" charset="0"/>
              <a:buChar char="v"/>
            </a:pPr>
            <a:r>
              <a:rPr lang="en-US" dirty="0">
                <a:ea typeface="+mn-lt"/>
                <a:cs typeface="+mn-lt"/>
              </a:rPr>
              <a:t>The goal of this project is to develop a reliable, fast and low-cost system that can be used by untrained frontline health workers or anyone with internet access, to help determine whether an individual should be referred for expert diagnosis, particularly in areas where access to clinicians and medical care is limited. This will also help in early diagnosis of CVDs which will drastically decrease the potential risk factors of these deaths.</a:t>
            </a:r>
            <a:endParaRPr lang="en-IN" dirty="0">
              <a:solidFill>
                <a:srgbClr val="FFFFFF"/>
              </a:solidFill>
              <a:cs typeface="Arial" panose="020B0604020202020204"/>
            </a:endParaRPr>
          </a:p>
        </p:txBody>
      </p:sp>
    </p:spTree>
    <p:extLst>
      <p:ext uri="{BB962C8B-B14F-4D97-AF65-F5344CB8AC3E}">
        <p14:creationId xmlns:p14="http://schemas.microsoft.com/office/powerpoint/2010/main" val="30306182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F9B13F1-9378-45B0-86FA-6BA828880CEB}"/>
              </a:ext>
            </a:extLst>
          </p:cNvPr>
          <p:cNvSpPr>
            <a:spLocks noGrp="1"/>
          </p:cNvSpPr>
          <p:nvPr>
            <p:ph type="title"/>
          </p:nvPr>
        </p:nvSpPr>
        <p:spPr>
          <a:xfrm>
            <a:off x="1364368" y="564611"/>
            <a:ext cx="10728322" cy="1477328"/>
          </a:xfrm>
        </p:spPr>
        <p:txBody>
          <a:bodyPr/>
          <a:lstStyle/>
          <a:p>
            <a:pPr algn="ctr"/>
            <a:r>
              <a:rPr lang="en-IN" b="1" dirty="0">
                <a:cs typeface="Arial"/>
              </a:rPr>
              <a:t>FUTURE SCOPE / ADVANCEMENTS</a:t>
            </a:r>
            <a:endParaRPr lang="en-IN" b="1" dirty="0"/>
          </a:p>
        </p:txBody>
      </p:sp>
      <p:sp>
        <p:nvSpPr>
          <p:cNvPr id="6" name="TextBox 5">
            <a:extLst>
              <a:ext uri="{FF2B5EF4-FFF2-40B4-BE49-F238E27FC236}">
                <a16:creationId xmlns:a16="http://schemas.microsoft.com/office/drawing/2014/main" id="{F21FAF18-0CD4-44DB-BDB2-7E4A611B6C21}"/>
              </a:ext>
            </a:extLst>
          </p:cNvPr>
          <p:cNvSpPr txBox="1"/>
          <p:nvPr/>
        </p:nvSpPr>
        <p:spPr>
          <a:xfrm>
            <a:off x="1586498" y="1862074"/>
            <a:ext cx="9240936" cy="37805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buFont typeface="Wingdings"/>
              <a:buChar char="ü"/>
            </a:pPr>
            <a:r>
              <a:rPr lang="en-US" dirty="0"/>
              <a:t>Due to the ability of this project to quickly classify the heartbeat condition of a patient, this can be used as a fast and efficient way to get to know whether a patient needs to attend a heart doctor's appointment , or if it is unnecessary at the moment (not urgent).</a:t>
            </a:r>
          </a:p>
          <a:p>
            <a:pPr>
              <a:lnSpc>
                <a:spcPct val="150000"/>
              </a:lnSpc>
            </a:pPr>
            <a:endParaRPr lang="en-US" dirty="0">
              <a:cs typeface="Arial" panose="020B0604020202020204"/>
            </a:endParaRPr>
          </a:p>
          <a:p>
            <a:pPr marL="285750" indent="-285750">
              <a:lnSpc>
                <a:spcPct val="150000"/>
              </a:lnSpc>
              <a:buFont typeface="Wingdings"/>
              <a:buChar char="ü"/>
            </a:pPr>
            <a:r>
              <a:rPr lang="en-US" dirty="0"/>
              <a:t> This work can be combined with the general heart health classification which uses other factors such as the patient's height, weight, BMI, blood pressure, </a:t>
            </a:r>
            <a:r>
              <a:rPr lang="en-US" dirty="0" err="1"/>
              <a:t>etc</a:t>
            </a:r>
            <a:r>
              <a:rPr lang="en-US" dirty="0"/>
              <a:t> to give a quick and detailed description of the patient's condition, which could be of ease to the doctors, and also help in saving time for the doctor, and saving expenses for the patient</a:t>
            </a:r>
            <a:endParaRPr lang="en-US" dirty="0">
              <a:cs typeface="Arial"/>
            </a:endParaRPr>
          </a:p>
        </p:txBody>
      </p:sp>
    </p:spTree>
    <p:extLst>
      <p:ext uri="{BB962C8B-B14F-4D97-AF65-F5344CB8AC3E}">
        <p14:creationId xmlns:p14="http://schemas.microsoft.com/office/powerpoint/2010/main" val="16907458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D3BB6F5-2A23-4D05-BB04-D2B65EA94004}"/>
              </a:ext>
            </a:extLst>
          </p:cNvPr>
          <p:cNvSpPr>
            <a:spLocks noGrp="1"/>
          </p:cNvSpPr>
          <p:nvPr>
            <p:ph type="title"/>
          </p:nvPr>
        </p:nvSpPr>
        <p:spPr>
          <a:xfrm>
            <a:off x="476809" y="546242"/>
            <a:ext cx="10728322" cy="1039584"/>
          </a:xfrm>
        </p:spPr>
        <p:txBody>
          <a:bodyPr/>
          <a:lstStyle/>
          <a:p>
            <a:pPr algn="ctr"/>
            <a:r>
              <a:rPr lang="en-IN" b="1" dirty="0"/>
              <a:t>CONCLUSION</a:t>
            </a:r>
          </a:p>
        </p:txBody>
      </p:sp>
      <p:sp>
        <p:nvSpPr>
          <p:cNvPr id="4" name="TextBox 1">
            <a:extLst>
              <a:ext uri="{FF2B5EF4-FFF2-40B4-BE49-F238E27FC236}">
                <a16:creationId xmlns:a16="http://schemas.microsoft.com/office/drawing/2014/main" id="{EEDDC981-A0F0-4FF9-84CF-5A12127FC4A1}"/>
              </a:ext>
            </a:extLst>
          </p:cNvPr>
          <p:cNvSpPr txBox="1"/>
          <p:nvPr/>
        </p:nvSpPr>
        <p:spPr>
          <a:xfrm>
            <a:off x="1657381" y="2615213"/>
            <a:ext cx="9240936" cy="170303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Wingdings"/>
              <a:buChar char="ü"/>
            </a:pPr>
            <a:r>
              <a:rPr lang="en-US" dirty="0"/>
              <a:t>Thus the design of a successful Heart health classifier based on the Heartbeat of a person has been done</a:t>
            </a:r>
          </a:p>
          <a:p>
            <a:pPr marL="285750" indent="-285750">
              <a:lnSpc>
                <a:spcPct val="150000"/>
              </a:lnSpc>
              <a:buFont typeface="Wingdings"/>
              <a:buChar char="ü"/>
            </a:pPr>
            <a:r>
              <a:rPr lang="en-US" dirty="0">
                <a:cs typeface="Arial"/>
              </a:rPr>
              <a:t>Ability to predict abnormality in a heartbeat with high accuracy makes this model have a huge potential for advancements and practical uses.</a:t>
            </a:r>
          </a:p>
        </p:txBody>
      </p:sp>
    </p:spTree>
    <p:extLst>
      <p:ext uri="{BB962C8B-B14F-4D97-AF65-F5344CB8AC3E}">
        <p14:creationId xmlns:p14="http://schemas.microsoft.com/office/powerpoint/2010/main" val="23099541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F502A-01EA-4076-9687-5708D6E7A71F}"/>
              </a:ext>
            </a:extLst>
          </p:cNvPr>
          <p:cNvSpPr>
            <a:spLocks noGrp="1"/>
          </p:cNvSpPr>
          <p:nvPr>
            <p:ph type="title"/>
          </p:nvPr>
        </p:nvSpPr>
        <p:spPr/>
        <p:txBody>
          <a:bodyPr/>
          <a:lstStyle/>
          <a:p>
            <a:pPr algn="ctr"/>
            <a:r>
              <a:rPr lang="en-IN" b="1" dirty="0"/>
              <a:t>REFERENCES</a:t>
            </a:r>
          </a:p>
        </p:txBody>
      </p:sp>
      <p:sp>
        <p:nvSpPr>
          <p:cNvPr id="3" name="Content Placeholder 2">
            <a:extLst>
              <a:ext uri="{FF2B5EF4-FFF2-40B4-BE49-F238E27FC236}">
                <a16:creationId xmlns:a16="http://schemas.microsoft.com/office/drawing/2014/main" id="{B77A2E26-B726-4604-99CA-1FFDCC9410F0}"/>
              </a:ext>
            </a:extLst>
          </p:cNvPr>
          <p:cNvSpPr>
            <a:spLocks noGrp="1"/>
          </p:cNvSpPr>
          <p:nvPr>
            <p:ph idx="1"/>
          </p:nvPr>
        </p:nvSpPr>
        <p:spPr>
          <a:xfrm>
            <a:off x="1301447" y="2351351"/>
            <a:ext cx="10303023" cy="3250613"/>
          </a:xfrm>
        </p:spPr>
        <p:txBody>
          <a:bodyPr vert="horz" lIns="0" tIns="0" rIns="0" bIns="0" rtlCol="0" anchor="t">
            <a:normAutofit/>
          </a:bodyPr>
          <a:lstStyle/>
          <a:p>
            <a:pPr marL="344170" indent="-337820">
              <a:buFont typeface="Wingdings" panose="03070A02030502020204" pitchFamily="66" charset="0"/>
              <a:buChar char="v"/>
            </a:pPr>
            <a:r>
              <a:rPr lang="en-US" dirty="0">
                <a:ea typeface="+mn-lt"/>
                <a:cs typeface="+mn-lt"/>
              </a:rPr>
              <a:t>Hardi Rathod, Pratik Kumar Singh, Nikita </a:t>
            </a:r>
            <a:r>
              <a:rPr lang="en-US" dirty="0" err="1">
                <a:ea typeface="+mn-lt"/>
                <a:cs typeface="+mn-lt"/>
              </a:rPr>
              <a:t>Tikone</a:t>
            </a:r>
            <a:r>
              <a:rPr lang="en-US" dirty="0">
                <a:ea typeface="+mn-lt"/>
                <a:cs typeface="+mn-lt"/>
              </a:rPr>
              <a:t>, Suresh Babu</a:t>
            </a:r>
            <a:endParaRPr lang="en-US" dirty="0">
              <a:solidFill>
                <a:srgbClr val="FFFFFF"/>
              </a:solidFill>
              <a:cs typeface="Arial" panose="020B0604020202020204"/>
            </a:endParaRPr>
          </a:p>
          <a:p>
            <a:pPr marL="0" indent="0">
              <a:buNone/>
            </a:pPr>
            <a:r>
              <a:rPr lang="en-US" b="1" i="1" dirty="0">
                <a:solidFill>
                  <a:srgbClr val="FFFFFF"/>
                </a:solidFill>
                <a:ea typeface="+mn-lt"/>
                <a:cs typeface="+mn-lt"/>
              </a:rPr>
              <a:t> "</a:t>
            </a:r>
            <a:r>
              <a:rPr lang="en-US" b="1" dirty="0">
                <a:ea typeface="+mn-lt"/>
                <a:cs typeface="+mn-lt"/>
              </a:rPr>
              <a:t>Heart Health Classification and Prediction Using Machine Learning</a:t>
            </a:r>
            <a:r>
              <a:rPr lang="en-US" dirty="0">
                <a:ea typeface="+mn-lt"/>
                <a:cs typeface="+mn-lt"/>
              </a:rPr>
              <a:t> </a:t>
            </a:r>
            <a:r>
              <a:rPr lang="en-US" b="1" i="1" dirty="0">
                <a:solidFill>
                  <a:srgbClr val="FFFFFF"/>
                </a:solidFill>
                <a:ea typeface="+mn-lt"/>
                <a:cs typeface="+mn-lt"/>
              </a:rPr>
              <a:t>," </a:t>
            </a:r>
            <a:endParaRPr lang="en-US" dirty="0">
              <a:solidFill>
                <a:srgbClr val="FFFFFF">
                  <a:alpha val="58000"/>
                </a:srgbClr>
              </a:solidFill>
            </a:endParaRPr>
          </a:p>
          <a:p>
            <a:pPr marL="0" indent="0">
              <a:buNone/>
            </a:pPr>
            <a:r>
              <a:rPr lang="en-US" dirty="0">
                <a:ea typeface="+mn-lt"/>
                <a:cs typeface="+mn-lt"/>
              </a:rPr>
              <a:t>https://www.irjet.net/archives/V7/i3/IRJET-V7I3262.pdf</a:t>
            </a:r>
            <a:endParaRPr lang="en-US" dirty="0"/>
          </a:p>
          <a:p>
            <a:pPr marL="0" indent="0">
              <a:buNone/>
            </a:pPr>
            <a:endParaRPr lang="en-US" dirty="0">
              <a:solidFill>
                <a:srgbClr val="FFFFFF"/>
              </a:solidFill>
              <a:ea typeface="+mn-lt"/>
              <a:cs typeface="+mn-lt"/>
            </a:endParaRPr>
          </a:p>
          <a:p>
            <a:pPr marL="342900" indent="-342900">
              <a:buFont typeface="Wingdings" panose="03070A02030502020204" pitchFamily="66" charset="0"/>
              <a:buChar char="v"/>
            </a:pPr>
            <a:r>
              <a:rPr lang="en-US" dirty="0">
                <a:solidFill>
                  <a:srgbClr val="FFFFFF"/>
                </a:solidFill>
                <a:ea typeface="+mn-lt"/>
                <a:cs typeface="+mn-lt"/>
              </a:rPr>
              <a:t>Heart sound segmentation using deep learning:</a:t>
            </a:r>
            <a:endParaRPr lang="en-US" dirty="0">
              <a:solidFill>
                <a:srgbClr val="FFFFFF">
                  <a:alpha val="58000"/>
                </a:srgbClr>
              </a:solidFill>
              <a:ea typeface="+mn-lt"/>
              <a:cs typeface="+mn-lt"/>
            </a:endParaRPr>
          </a:p>
          <a:p>
            <a:pPr marL="0" indent="0">
              <a:buNone/>
            </a:pPr>
            <a:r>
              <a:rPr lang="en-US" dirty="0">
                <a:ea typeface="+mn-lt"/>
                <a:cs typeface="+mn-lt"/>
              </a:rPr>
              <a:t>https://www.analyticsvidhya.com/blog/2017/11/heart-sound-segmentation-deep-learning/</a:t>
            </a:r>
          </a:p>
        </p:txBody>
      </p:sp>
    </p:spTree>
    <p:extLst>
      <p:ext uri="{BB962C8B-B14F-4D97-AF65-F5344CB8AC3E}">
        <p14:creationId xmlns:p14="http://schemas.microsoft.com/office/powerpoint/2010/main" val="35829778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B2D57-F91C-4A4F-A834-2DE1047126EB}"/>
              </a:ext>
            </a:extLst>
          </p:cNvPr>
          <p:cNvSpPr>
            <a:spLocks noGrp="1"/>
          </p:cNvSpPr>
          <p:nvPr>
            <p:ph type="ctrTitle"/>
          </p:nvPr>
        </p:nvSpPr>
        <p:spPr>
          <a:xfrm>
            <a:off x="2213087" y="3092300"/>
            <a:ext cx="5518066" cy="2268559"/>
          </a:xfrm>
        </p:spPr>
        <p:txBody>
          <a:bodyPr/>
          <a:lstStyle/>
          <a:p>
            <a:r>
              <a:rPr lang="en-IN" b="1" dirty="0"/>
              <a:t>THANK YOU</a:t>
            </a:r>
          </a:p>
        </p:txBody>
      </p:sp>
    </p:spTree>
    <p:extLst>
      <p:ext uri="{BB962C8B-B14F-4D97-AF65-F5344CB8AC3E}">
        <p14:creationId xmlns:p14="http://schemas.microsoft.com/office/powerpoint/2010/main" val="1936459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60E2F-4D9E-4AC4-8810-62B3C3E178D9}"/>
              </a:ext>
            </a:extLst>
          </p:cNvPr>
          <p:cNvSpPr>
            <a:spLocks noGrp="1"/>
          </p:cNvSpPr>
          <p:nvPr>
            <p:ph type="title"/>
          </p:nvPr>
        </p:nvSpPr>
        <p:spPr>
          <a:xfrm>
            <a:off x="258925" y="455689"/>
            <a:ext cx="10728322" cy="812605"/>
          </a:xfrm>
        </p:spPr>
        <p:txBody>
          <a:bodyPr/>
          <a:lstStyle/>
          <a:p>
            <a:pPr algn="ctr"/>
            <a:r>
              <a:rPr lang="en-IN" b="1" dirty="0">
                <a:cs typeface="Arial"/>
              </a:rPr>
              <a:t>DATASET USED</a:t>
            </a:r>
            <a:endParaRPr lang="en-IN" b="1" dirty="0"/>
          </a:p>
        </p:txBody>
      </p:sp>
      <p:sp>
        <p:nvSpPr>
          <p:cNvPr id="4" name="Content Placeholder 2">
            <a:extLst>
              <a:ext uri="{FF2B5EF4-FFF2-40B4-BE49-F238E27FC236}">
                <a16:creationId xmlns:a16="http://schemas.microsoft.com/office/drawing/2014/main" id="{EBF470BA-3A87-4E21-8F2B-240774FFE586}"/>
              </a:ext>
            </a:extLst>
          </p:cNvPr>
          <p:cNvSpPr>
            <a:spLocks noGrp="1"/>
          </p:cNvSpPr>
          <p:nvPr>
            <p:ph idx="1"/>
          </p:nvPr>
        </p:nvSpPr>
        <p:spPr>
          <a:xfrm>
            <a:off x="1379697" y="2052116"/>
            <a:ext cx="9190442" cy="3997828"/>
          </a:xfrm>
        </p:spPr>
        <p:txBody>
          <a:bodyPr vert="horz" lIns="0" tIns="0" rIns="0" bIns="0" rtlCol="0" anchor="t">
            <a:normAutofit/>
          </a:bodyPr>
          <a:lstStyle/>
          <a:p>
            <a:pPr marL="6350" indent="0">
              <a:buNone/>
            </a:pPr>
            <a:r>
              <a:rPr lang="en-US" dirty="0">
                <a:solidFill>
                  <a:srgbClr val="FFFFFF"/>
                </a:solidFill>
                <a:cs typeface="Arial" panose="020B0604020202020204"/>
              </a:rPr>
              <a:t>The Dataset used here is:</a:t>
            </a:r>
          </a:p>
          <a:p>
            <a:pPr marL="6350" indent="0">
              <a:buNone/>
            </a:pPr>
            <a:r>
              <a:rPr lang="en-US" dirty="0">
                <a:ea typeface="+mn-lt"/>
                <a:cs typeface="+mn-lt"/>
              </a:rPr>
              <a:t>Bentley, P. and </a:t>
            </a:r>
            <a:r>
              <a:rPr lang="en-US" dirty="0" err="1">
                <a:ea typeface="+mn-lt"/>
                <a:cs typeface="+mn-lt"/>
              </a:rPr>
              <a:t>Nordehn</a:t>
            </a:r>
            <a:r>
              <a:rPr lang="en-US" dirty="0">
                <a:ea typeface="+mn-lt"/>
                <a:cs typeface="+mn-lt"/>
              </a:rPr>
              <a:t>, G. and Coimbra, M. and Mannor, S</a:t>
            </a:r>
          </a:p>
          <a:p>
            <a:pPr marL="6350" indent="0">
              <a:buNone/>
            </a:pPr>
            <a:r>
              <a:rPr lang="en-US" dirty="0">
                <a:ea typeface="+mn-lt"/>
                <a:cs typeface="+mn-lt"/>
              </a:rPr>
              <a:t>The {PASCAL} {C}</a:t>
            </a:r>
            <a:r>
              <a:rPr lang="en-US" dirty="0" err="1">
                <a:ea typeface="+mn-lt"/>
                <a:cs typeface="+mn-lt"/>
              </a:rPr>
              <a:t>lassifying</a:t>
            </a:r>
            <a:r>
              <a:rPr lang="en-US" dirty="0">
                <a:ea typeface="+mn-lt"/>
                <a:cs typeface="+mn-lt"/>
              </a:rPr>
              <a:t> {H}</a:t>
            </a:r>
            <a:r>
              <a:rPr lang="en-US" dirty="0" err="1">
                <a:ea typeface="+mn-lt"/>
                <a:cs typeface="+mn-lt"/>
              </a:rPr>
              <a:t>eart</a:t>
            </a:r>
            <a:r>
              <a:rPr lang="en-US" dirty="0">
                <a:ea typeface="+mn-lt"/>
                <a:cs typeface="+mn-lt"/>
              </a:rPr>
              <a:t> {S}</a:t>
            </a:r>
            <a:r>
              <a:rPr lang="en-US" dirty="0" err="1">
                <a:ea typeface="+mn-lt"/>
                <a:cs typeface="+mn-lt"/>
              </a:rPr>
              <a:t>ounds</a:t>
            </a:r>
            <a:r>
              <a:rPr lang="en-US" dirty="0">
                <a:ea typeface="+mn-lt"/>
                <a:cs typeface="+mn-lt"/>
              </a:rPr>
              <a:t> {C}</a:t>
            </a:r>
            <a:r>
              <a:rPr lang="en-US" dirty="0" err="1">
                <a:ea typeface="+mn-lt"/>
                <a:cs typeface="+mn-lt"/>
              </a:rPr>
              <a:t>hallenge</a:t>
            </a:r>
            <a:r>
              <a:rPr lang="en-US" dirty="0">
                <a:ea typeface="+mn-lt"/>
                <a:cs typeface="+mn-lt"/>
              </a:rPr>
              <a:t> 2011 {(CHSC2011)}</a:t>
            </a:r>
          </a:p>
          <a:p>
            <a:pPr marL="6350" indent="0">
              <a:buNone/>
            </a:pPr>
            <a:r>
              <a:rPr lang="en-US" dirty="0">
                <a:ea typeface="+mn-lt"/>
                <a:cs typeface="+mn-lt"/>
                <a:hlinkClick r:id="rId2"/>
              </a:rPr>
              <a:t>http://www.peterjbentley.com/heartchallenge/index.html</a:t>
            </a:r>
            <a:endParaRPr lang="en-US" dirty="0">
              <a:ea typeface="+mn-lt"/>
              <a:cs typeface="+mn-lt"/>
            </a:endParaRPr>
          </a:p>
          <a:p>
            <a:pPr marL="6350" indent="0">
              <a:buNone/>
            </a:pPr>
            <a:endParaRPr lang="en-US" dirty="0">
              <a:cs typeface="Arial" panose="020B0604020202020204"/>
            </a:endParaRPr>
          </a:p>
          <a:p>
            <a:pPr marL="6350" indent="0">
              <a:buNone/>
            </a:pPr>
            <a:r>
              <a:rPr lang="en-US" dirty="0">
                <a:cs typeface="Arial" panose="020B0604020202020204"/>
              </a:rPr>
              <a:t>Which consists of various types of heartbeats, both normal and abnormal, which we will use to train our classifier model.</a:t>
            </a:r>
          </a:p>
        </p:txBody>
      </p:sp>
    </p:spTree>
    <p:extLst>
      <p:ext uri="{BB962C8B-B14F-4D97-AF65-F5344CB8AC3E}">
        <p14:creationId xmlns:p14="http://schemas.microsoft.com/office/powerpoint/2010/main" val="3059660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841620E-9050-48B2-BBCE-155518CFB678}"/>
              </a:ext>
            </a:extLst>
          </p:cNvPr>
          <p:cNvSpPr>
            <a:spLocks noGrp="1"/>
          </p:cNvSpPr>
          <p:nvPr>
            <p:ph type="title"/>
          </p:nvPr>
        </p:nvSpPr>
        <p:spPr>
          <a:xfrm>
            <a:off x="486102" y="2739315"/>
            <a:ext cx="10728322" cy="1477328"/>
          </a:xfrm>
        </p:spPr>
        <p:txBody>
          <a:bodyPr/>
          <a:lstStyle/>
          <a:p>
            <a:pPr algn="ctr"/>
            <a:r>
              <a:rPr lang="en-IN" b="1" dirty="0"/>
              <a:t>CODE AND WORKING PRINCIPLE: </a:t>
            </a:r>
            <a:br>
              <a:rPr lang="en-IN" b="1" dirty="0"/>
            </a:br>
            <a:r>
              <a:rPr lang="en-IN" b="1" dirty="0"/>
              <a:t>A WALKTHROUGH</a:t>
            </a:r>
          </a:p>
        </p:txBody>
      </p:sp>
    </p:spTree>
    <p:extLst>
      <p:ext uri="{BB962C8B-B14F-4D97-AF65-F5344CB8AC3E}">
        <p14:creationId xmlns:p14="http://schemas.microsoft.com/office/powerpoint/2010/main" val="2688591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F95B026-6BB2-4233-A243-375704E6A3E3}"/>
              </a:ext>
            </a:extLst>
          </p:cNvPr>
          <p:cNvSpPr txBox="1">
            <a:spLocks/>
          </p:cNvSpPr>
          <p:nvPr/>
        </p:nvSpPr>
        <p:spPr>
          <a:xfrm>
            <a:off x="634785" y="3083145"/>
            <a:ext cx="10728322" cy="771085"/>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ctr"/>
            <a:r>
              <a:rPr lang="en-IN" sz="4000" b="1" i="1" dirty="0"/>
              <a:t>PREPROCESSING</a:t>
            </a:r>
          </a:p>
        </p:txBody>
      </p:sp>
    </p:spTree>
    <p:extLst>
      <p:ext uri="{BB962C8B-B14F-4D97-AF65-F5344CB8AC3E}">
        <p14:creationId xmlns:p14="http://schemas.microsoft.com/office/powerpoint/2010/main" val="1584328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F95B026-6BB2-4233-A243-375704E6A3E3}"/>
              </a:ext>
            </a:extLst>
          </p:cNvPr>
          <p:cNvSpPr txBox="1">
            <a:spLocks/>
          </p:cNvSpPr>
          <p:nvPr/>
        </p:nvSpPr>
        <p:spPr>
          <a:xfrm>
            <a:off x="904272" y="174535"/>
            <a:ext cx="10728322" cy="771085"/>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ctr"/>
            <a:r>
              <a:rPr lang="en-IN" b="1" dirty="0"/>
              <a:t>IMPORTING THE NECESSARY LIBRARIES</a:t>
            </a:r>
          </a:p>
        </p:txBody>
      </p:sp>
      <p:pic>
        <p:nvPicPr>
          <p:cNvPr id="2" name="Picture 2">
            <a:extLst>
              <a:ext uri="{FF2B5EF4-FFF2-40B4-BE49-F238E27FC236}">
                <a16:creationId xmlns:a16="http://schemas.microsoft.com/office/drawing/2014/main" id="{8A8456BD-0B43-4B3E-AA92-2C0330638BE9}"/>
              </a:ext>
            </a:extLst>
          </p:cNvPr>
          <p:cNvPicPr>
            <a:picLocks noChangeAspect="1"/>
          </p:cNvPicPr>
          <p:nvPr/>
        </p:nvPicPr>
        <p:blipFill>
          <a:blip r:embed="rId2"/>
          <a:stretch>
            <a:fillRect/>
          </a:stretch>
        </p:blipFill>
        <p:spPr>
          <a:xfrm>
            <a:off x="1248936" y="1506872"/>
            <a:ext cx="9740589" cy="4411108"/>
          </a:xfrm>
          <a:prstGeom prst="rect">
            <a:avLst/>
          </a:prstGeom>
        </p:spPr>
      </p:pic>
    </p:spTree>
    <p:extLst>
      <p:ext uri="{BB962C8B-B14F-4D97-AF65-F5344CB8AC3E}">
        <p14:creationId xmlns:p14="http://schemas.microsoft.com/office/powerpoint/2010/main" val="1251593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F4EA1C52-C696-4AF7-8774-B496E88673AB}"/>
              </a:ext>
            </a:extLst>
          </p:cNvPr>
          <p:cNvPicPr>
            <a:picLocks noChangeAspect="1"/>
          </p:cNvPicPr>
          <p:nvPr/>
        </p:nvPicPr>
        <p:blipFill>
          <a:blip r:embed="rId2"/>
          <a:stretch>
            <a:fillRect/>
          </a:stretch>
        </p:blipFill>
        <p:spPr>
          <a:xfrm>
            <a:off x="1248937" y="1234475"/>
            <a:ext cx="9870687" cy="5411245"/>
          </a:xfrm>
          <a:prstGeom prst="rect">
            <a:avLst/>
          </a:prstGeom>
        </p:spPr>
      </p:pic>
      <p:sp>
        <p:nvSpPr>
          <p:cNvPr id="8" name="Title 1">
            <a:extLst>
              <a:ext uri="{FF2B5EF4-FFF2-40B4-BE49-F238E27FC236}">
                <a16:creationId xmlns:a16="http://schemas.microsoft.com/office/drawing/2014/main" id="{396D5F22-BCFF-49D8-9D7A-E3AC9467DDC6}"/>
              </a:ext>
            </a:extLst>
          </p:cNvPr>
          <p:cNvSpPr>
            <a:spLocks noGrp="1"/>
          </p:cNvSpPr>
          <p:nvPr>
            <p:ph type="title"/>
          </p:nvPr>
        </p:nvSpPr>
        <p:spPr>
          <a:xfrm>
            <a:off x="448931" y="174535"/>
            <a:ext cx="10728322" cy="771085"/>
          </a:xfrm>
        </p:spPr>
        <p:txBody>
          <a:bodyPr/>
          <a:lstStyle/>
          <a:p>
            <a:pPr algn="ctr"/>
            <a:r>
              <a:rPr lang="en-IN" b="1" dirty="0"/>
              <a:t>READING AND LABELLING IN THE DATASET</a:t>
            </a:r>
          </a:p>
        </p:txBody>
      </p:sp>
    </p:spTree>
    <p:extLst>
      <p:ext uri="{BB962C8B-B14F-4D97-AF65-F5344CB8AC3E}">
        <p14:creationId xmlns:p14="http://schemas.microsoft.com/office/powerpoint/2010/main" val="2829719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D0FD3D42-10D6-46C2-9E13-E3F0A9E6BDE0}"/>
              </a:ext>
            </a:extLst>
          </p:cNvPr>
          <p:cNvPicPr>
            <a:picLocks noChangeAspect="1"/>
          </p:cNvPicPr>
          <p:nvPr/>
        </p:nvPicPr>
        <p:blipFill>
          <a:blip r:embed="rId2"/>
          <a:stretch>
            <a:fillRect/>
          </a:stretch>
        </p:blipFill>
        <p:spPr>
          <a:xfrm>
            <a:off x="2038815" y="1826122"/>
            <a:ext cx="7445297" cy="3382316"/>
          </a:xfrm>
          <a:prstGeom prst="rect">
            <a:avLst/>
          </a:prstGeom>
        </p:spPr>
      </p:pic>
      <p:sp>
        <p:nvSpPr>
          <p:cNvPr id="8" name="Title 1">
            <a:extLst>
              <a:ext uri="{FF2B5EF4-FFF2-40B4-BE49-F238E27FC236}">
                <a16:creationId xmlns:a16="http://schemas.microsoft.com/office/drawing/2014/main" id="{947C1D0C-C9DC-48E0-8C33-AC5872A5AE76}"/>
              </a:ext>
            </a:extLst>
          </p:cNvPr>
          <p:cNvSpPr>
            <a:spLocks noGrp="1"/>
          </p:cNvSpPr>
          <p:nvPr>
            <p:ph type="title"/>
          </p:nvPr>
        </p:nvSpPr>
        <p:spPr>
          <a:xfrm>
            <a:off x="448931" y="174535"/>
            <a:ext cx="10728322" cy="771085"/>
          </a:xfrm>
        </p:spPr>
        <p:txBody>
          <a:bodyPr/>
          <a:lstStyle/>
          <a:p>
            <a:pPr algn="ctr"/>
            <a:r>
              <a:rPr lang="en-IN" b="1" dirty="0"/>
              <a:t>INFO ABOUT THE DATASET</a:t>
            </a:r>
          </a:p>
        </p:txBody>
      </p:sp>
    </p:spTree>
    <p:extLst>
      <p:ext uri="{BB962C8B-B14F-4D97-AF65-F5344CB8AC3E}">
        <p14:creationId xmlns:p14="http://schemas.microsoft.com/office/powerpoint/2010/main" val="27580353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2D251F"/>
      </a:dk2>
      <a:lt2>
        <a:srgbClr val="FAE9C5"/>
      </a:lt2>
      <a:accent1>
        <a:srgbClr val="ED3846"/>
      </a:accent1>
      <a:accent2>
        <a:srgbClr val="F87184"/>
      </a:accent2>
      <a:accent3>
        <a:srgbClr val="EC9DA9"/>
      </a:accent3>
      <a:accent4>
        <a:srgbClr val="ECC190"/>
      </a:accent4>
      <a:accent5>
        <a:srgbClr val="FFB268"/>
      </a:accent5>
      <a:accent6>
        <a:srgbClr val="F98657"/>
      </a:accent6>
      <a:hlink>
        <a:srgbClr val="B97669"/>
      </a:hlink>
      <a:folHlink>
        <a:srgbClr val="9E94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BCCF8060-3FCB-4641-B728-8A589529B13F}"/>
    </a:ext>
  </a:extLst>
</a:theme>
</file>

<file path=docProps/app.xml><?xml version="1.0" encoding="utf-8"?>
<Properties xmlns="http://schemas.openxmlformats.org/officeDocument/2006/extended-properties" xmlns:vt="http://schemas.openxmlformats.org/officeDocument/2006/docPropsVTypes">
  <TotalTime>49</TotalTime>
  <Words>397</Words>
  <Application>Microsoft Office PowerPoint</Application>
  <PresentationFormat>Widescreen</PresentationFormat>
  <Paragraphs>29</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Madison</vt:lpstr>
      <vt:lpstr>HEART HEALTH CLASSIFICATION USING HEARTBEAT AUDIO</vt:lpstr>
      <vt:lpstr>INTRODUCTION</vt:lpstr>
      <vt:lpstr> OBJECTIVE</vt:lpstr>
      <vt:lpstr>DATASET USED</vt:lpstr>
      <vt:lpstr>CODE AND WORKING PRINCIPLE:  A WALKTHROUGH</vt:lpstr>
      <vt:lpstr>PowerPoint Presentation</vt:lpstr>
      <vt:lpstr>PowerPoint Presentation</vt:lpstr>
      <vt:lpstr>READING AND LABELLING IN THE DATASET</vt:lpstr>
      <vt:lpstr>INFO ABOUT THE DATASET</vt:lpstr>
      <vt:lpstr>DISTRIBUTION OF DATA IN THE DATASET</vt:lpstr>
      <vt:lpstr>SPLITTING THE DATASET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SCOPE / ADVANCEMENTS</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GARBAGE MANAGEMENT</dc:title>
  <dc:creator>ismart Rizvi</dc:creator>
  <cp:lastModifiedBy>ismart Rizvi</cp:lastModifiedBy>
  <cp:revision>776</cp:revision>
  <dcterms:created xsi:type="dcterms:W3CDTF">2021-03-01T06:46:04Z</dcterms:created>
  <dcterms:modified xsi:type="dcterms:W3CDTF">2021-06-08T17:44:37Z</dcterms:modified>
</cp:coreProperties>
</file>