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49101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F2A5"/>
    <a:srgbClr val="188FD9"/>
    <a:srgbClr val="0B3041"/>
    <a:srgbClr val="104760"/>
    <a:srgbClr val="0E3D52"/>
    <a:srgbClr val="214731"/>
    <a:srgbClr val="163021"/>
    <a:srgbClr val="253559"/>
    <a:srgbClr val="1B2741"/>
    <a:srgbClr val="4B57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8261" y="1122363"/>
            <a:ext cx="4173617" cy="2387600"/>
          </a:xfrm>
        </p:spPr>
        <p:txBody>
          <a:bodyPr anchor="b"/>
          <a:lstStyle>
            <a:lvl1pPr algn="ctr">
              <a:defRPr sz="3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3767" y="3602038"/>
            <a:ext cx="3682604" cy="1655762"/>
          </a:xfrm>
        </p:spPr>
        <p:txBody>
          <a:bodyPr/>
          <a:lstStyle>
            <a:lvl1pPr marL="0" indent="0" algn="ctr">
              <a:buNone/>
              <a:defRPr sz="1289"/>
            </a:lvl1pPr>
            <a:lvl2pPr marL="245516" indent="0" algn="ctr">
              <a:buNone/>
              <a:defRPr sz="1074"/>
            </a:lvl2pPr>
            <a:lvl3pPr marL="491033" indent="0" algn="ctr">
              <a:buNone/>
              <a:defRPr sz="967"/>
            </a:lvl3pPr>
            <a:lvl4pPr marL="736549" indent="0" algn="ctr">
              <a:buNone/>
              <a:defRPr sz="859"/>
            </a:lvl4pPr>
            <a:lvl5pPr marL="982066" indent="0" algn="ctr">
              <a:buNone/>
              <a:defRPr sz="859"/>
            </a:lvl5pPr>
            <a:lvl6pPr marL="1227582" indent="0" algn="ctr">
              <a:buNone/>
              <a:defRPr sz="859"/>
            </a:lvl6pPr>
            <a:lvl7pPr marL="1473098" indent="0" algn="ctr">
              <a:buNone/>
              <a:defRPr sz="859"/>
            </a:lvl7pPr>
            <a:lvl8pPr marL="1718615" indent="0" algn="ctr">
              <a:buNone/>
              <a:defRPr sz="859"/>
            </a:lvl8pPr>
            <a:lvl9pPr marL="1964131" indent="0" algn="ctr">
              <a:buNone/>
              <a:defRPr sz="85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332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13818" y="365125"/>
            <a:ext cx="1058749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7572" y="365125"/>
            <a:ext cx="311486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35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1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015" y="1709740"/>
            <a:ext cx="4234994" cy="2852737"/>
          </a:xfrm>
        </p:spPr>
        <p:txBody>
          <a:bodyPr anchor="b"/>
          <a:lstStyle>
            <a:lvl1pPr>
              <a:defRPr sz="32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15" y="4589465"/>
            <a:ext cx="4234994" cy="1500187"/>
          </a:xfrm>
        </p:spPr>
        <p:txBody>
          <a:bodyPr/>
          <a:lstStyle>
            <a:lvl1pPr marL="0" indent="0">
              <a:buNone/>
              <a:defRPr sz="1289">
                <a:solidFill>
                  <a:schemeClr val="tx1">
                    <a:tint val="82000"/>
                  </a:schemeClr>
                </a:solidFill>
              </a:defRPr>
            </a:lvl1pPr>
            <a:lvl2pPr marL="245516" indent="0">
              <a:buNone/>
              <a:defRPr sz="1074">
                <a:solidFill>
                  <a:schemeClr val="tx1">
                    <a:tint val="82000"/>
                  </a:schemeClr>
                </a:solidFill>
              </a:defRPr>
            </a:lvl2pPr>
            <a:lvl3pPr marL="491033" indent="0">
              <a:buNone/>
              <a:defRPr sz="967">
                <a:solidFill>
                  <a:schemeClr val="tx1">
                    <a:tint val="82000"/>
                  </a:schemeClr>
                </a:solidFill>
              </a:defRPr>
            </a:lvl3pPr>
            <a:lvl4pPr marL="736549" indent="0">
              <a:buNone/>
              <a:defRPr sz="859">
                <a:solidFill>
                  <a:schemeClr val="tx1">
                    <a:tint val="82000"/>
                  </a:schemeClr>
                </a:solidFill>
              </a:defRPr>
            </a:lvl4pPr>
            <a:lvl5pPr marL="982066" indent="0">
              <a:buNone/>
              <a:defRPr sz="859">
                <a:solidFill>
                  <a:schemeClr val="tx1">
                    <a:tint val="82000"/>
                  </a:schemeClr>
                </a:solidFill>
              </a:defRPr>
            </a:lvl5pPr>
            <a:lvl6pPr marL="1227582" indent="0">
              <a:buNone/>
              <a:defRPr sz="859">
                <a:solidFill>
                  <a:schemeClr val="tx1">
                    <a:tint val="82000"/>
                  </a:schemeClr>
                </a:solidFill>
              </a:defRPr>
            </a:lvl6pPr>
            <a:lvl7pPr marL="1473098" indent="0">
              <a:buNone/>
              <a:defRPr sz="859">
                <a:solidFill>
                  <a:schemeClr val="tx1">
                    <a:tint val="82000"/>
                  </a:schemeClr>
                </a:solidFill>
              </a:defRPr>
            </a:lvl7pPr>
            <a:lvl8pPr marL="1718615" indent="0">
              <a:buNone/>
              <a:defRPr sz="859">
                <a:solidFill>
                  <a:schemeClr val="tx1">
                    <a:tint val="82000"/>
                  </a:schemeClr>
                </a:solidFill>
              </a:defRPr>
            </a:lvl8pPr>
            <a:lvl9pPr marL="1964131" indent="0">
              <a:buNone/>
              <a:defRPr sz="85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7572" y="1825625"/>
            <a:ext cx="20868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5757" y="1825625"/>
            <a:ext cx="2086809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4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365127"/>
            <a:ext cx="4234994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212" y="1681163"/>
            <a:ext cx="2077218" cy="823912"/>
          </a:xfrm>
        </p:spPr>
        <p:txBody>
          <a:bodyPr anchor="b"/>
          <a:lstStyle>
            <a:lvl1pPr marL="0" indent="0">
              <a:buNone/>
              <a:defRPr sz="1289" b="1"/>
            </a:lvl1pPr>
            <a:lvl2pPr marL="245516" indent="0">
              <a:buNone/>
              <a:defRPr sz="1074" b="1"/>
            </a:lvl2pPr>
            <a:lvl3pPr marL="491033" indent="0">
              <a:buNone/>
              <a:defRPr sz="967" b="1"/>
            </a:lvl3pPr>
            <a:lvl4pPr marL="736549" indent="0">
              <a:buNone/>
              <a:defRPr sz="859" b="1"/>
            </a:lvl4pPr>
            <a:lvl5pPr marL="982066" indent="0">
              <a:buNone/>
              <a:defRPr sz="859" b="1"/>
            </a:lvl5pPr>
            <a:lvl6pPr marL="1227582" indent="0">
              <a:buNone/>
              <a:defRPr sz="859" b="1"/>
            </a:lvl6pPr>
            <a:lvl7pPr marL="1473098" indent="0">
              <a:buNone/>
              <a:defRPr sz="859" b="1"/>
            </a:lvl7pPr>
            <a:lvl8pPr marL="1718615" indent="0">
              <a:buNone/>
              <a:defRPr sz="859" b="1"/>
            </a:lvl8pPr>
            <a:lvl9pPr marL="1964131" indent="0">
              <a:buNone/>
              <a:defRPr sz="8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212" y="2505075"/>
            <a:ext cx="207721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85758" y="1681163"/>
            <a:ext cx="2087448" cy="823912"/>
          </a:xfrm>
        </p:spPr>
        <p:txBody>
          <a:bodyPr anchor="b"/>
          <a:lstStyle>
            <a:lvl1pPr marL="0" indent="0">
              <a:buNone/>
              <a:defRPr sz="1289" b="1"/>
            </a:lvl1pPr>
            <a:lvl2pPr marL="245516" indent="0">
              <a:buNone/>
              <a:defRPr sz="1074" b="1"/>
            </a:lvl2pPr>
            <a:lvl3pPr marL="491033" indent="0">
              <a:buNone/>
              <a:defRPr sz="967" b="1"/>
            </a:lvl3pPr>
            <a:lvl4pPr marL="736549" indent="0">
              <a:buNone/>
              <a:defRPr sz="859" b="1"/>
            </a:lvl4pPr>
            <a:lvl5pPr marL="982066" indent="0">
              <a:buNone/>
              <a:defRPr sz="859" b="1"/>
            </a:lvl5pPr>
            <a:lvl6pPr marL="1227582" indent="0">
              <a:buNone/>
              <a:defRPr sz="859" b="1"/>
            </a:lvl6pPr>
            <a:lvl7pPr marL="1473098" indent="0">
              <a:buNone/>
              <a:defRPr sz="859" b="1"/>
            </a:lvl7pPr>
            <a:lvl8pPr marL="1718615" indent="0">
              <a:buNone/>
              <a:defRPr sz="859" b="1"/>
            </a:lvl8pPr>
            <a:lvl9pPr marL="1964131" indent="0">
              <a:buNone/>
              <a:defRPr sz="85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85758" y="2505075"/>
            <a:ext cx="20874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5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457200"/>
            <a:ext cx="1583647" cy="1600200"/>
          </a:xfrm>
        </p:spPr>
        <p:txBody>
          <a:bodyPr anchor="b"/>
          <a:lstStyle>
            <a:lvl1pPr>
              <a:defRPr sz="1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7448" y="987427"/>
            <a:ext cx="2485757" cy="4873625"/>
          </a:xfrm>
        </p:spPr>
        <p:txBody>
          <a:bodyPr/>
          <a:lstStyle>
            <a:lvl1pPr>
              <a:defRPr sz="1718"/>
            </a:lvl1pPr>
            <a:lvl2pPr>
              <a:defRPr sz="1504"/>
            </a:lvl2pPr>
            <a:lvl3pPr>
              <a:defRPr sz="1289"/>
            </a:lvl3pPr>
            <a:lvl4pPr>
              <a:defRPr sz="1074"/>
            </a:lvl4pPr>
            <a:lvl5pPr>
              <a:defRPr sz="1074"/>
            </a:lvl5pPr>
            <a:lvl6pPr>
              <a:defRPr sz="1074"/>
            </a:lvl6pPr>
            <a:lvl7pPr>
              <a:defRPr sz="1074"/>
            </a:lvl7pPr>
            <a:lvl8pPr>
              <a:defRPr sz="1074"/>
            </a:lvl8pPr>
            <a:lvl9pPr>
              <a:defRPr sz="107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2057400"/>
            <a:ext cx="1583647" cy="3811588"/>
          </a:xfrm>
        </p:spPr>
        <p:txBody>
          <a:bodyPr/>
          <a:lstStyle>
            <a:lvl1pPr marL="0" indent="0">
              <a:buNone/>
              <a:defRPr sz="859"/>
            </a:lvl1pPr>
            <a:lvl2pPr marL="245516" indent="0">
              <a:buNone/>
              <a:defRPr sz="752"/>
            </a:lvl2pPr>
            <a:lvl3pPr marL="491033" indent="0">
              <a:buNone/>
              <a:defRPr sz="644"/>
            </a:lvl3pPr>
            <a:lvl4pPr marL="736549" indent="0">
              <a:buNone/>
              <a:defRPr sz="537"/>
            </a:lvl4pPr>
            <a:lvl5pPr marL="982066" indent="0">
              <a:buNone/>
              <a:defRPr sz="537"/>
            </a:lvl5pPr>
            <a:lvl6pPr marL="1227582" indent="0">
              <a:buNone/>
              <a:defRPr sz="537"/>
            </a:lvl6pPr>
            <a:lvl7pPr marL="1473098" indent="0">
              <a:buNone/>
              <a:defRPr sz="537"/>
            </a:lvl7pPr>
            <a:lvl8pPr marL="1718615" indent="0">
              <a:buNone/>
              <a:defRPr sz="537"/>
            </a:lvl8pPr>
            <a:lvl9pPr marL="1964131" indent="0">
              <a:buNone/>
              <a:defRPr sz="5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7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212" y="457200"/>
            <a:ext cx="1583647" cy="1600200"/>
          </a:xfrm>
        </p:spPr>
        <p:txBody>
          <a:bodyPr anchor="b"/>
          <a:lstStyle>
            <a:lvl1pPr>
              <a:defRPr sz="17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87448" y="987427"/>
            <a:ext cx="2485757" cy="4873625"/>
          </a:xfrm>
        </p:spPr>
        <p:txBody>
          <a:bodyPr anchor="t"/>
          <a:lstStyle>
            <a:lvl1pPr marL="0" indent="0">
              <a:buNone/>
              <a:defRPr sz="1718"/>
            </a:lvl1pPr>
            <a:lvl2pPr marL="245516" indent="0">
              <a:buNone/>
              <a:defRPr sz="1504"/>
            </a:lvl2pPr>
            <a:lvl3pPr marL="491033" indent="0">
              <a:buNone/>
              <a:defRPr sz="1289"/>
            </a:lvl3pPr>
            <a:lvl4pPr marL="736549" indent="0">
              <a:buNone/>
              <a:defRPr sz="1074"/>
            </a:lvl4pPr>
            <a:lvl5pPr marL="982066" indent="0">
              <a:buNone/>
              <a:defRPr sz="1074"/>
            </a:lvl5pPr>
            <a:lvl6pPr marL="1227582" indent="0">
              <a:buNone/>
              <a:defRPr sz="1074"/>
            </a:lvl6pPr>
            <a:lvl7pPr marL="1473098" indent="0">
              <a:buNone/>
              <a:defRPr sz="1074"/>
            </a:lvl7pPr>
            <a:lvl8pPr marL="1718615" indent="0">
              <a:buNone/>
              <a:defRPr sz="1074"/>
            </a:lvl8pPr>
            <a:lvl9pPr marL="1964131" indent="0">
              <a:buNone/>
              <a:defRPr sz="107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212" y="2057400"/>
            <a:ext cx="1583647" cy="3811588"/>
          </a:xfrm>
        </p:spPr>
        <p:txBody>
          <a:bodyPr/>
          <a:lstStyle>
            <a:lvl1pPr marL="0" indent="0">
              <a:buNone/>
              <a:defRPr sz="859"/>
            </a:lvl1pPr>
            <a:lvl2pPr marL="245516" indent="0">
              <a:buNone/>
              <a:defRPr sz="752"/>
            </a:lvl2pPr>
            <a:lvl3pPr marL="491033" indent="0">
              <a:buNone/>
              <a:defRPr sz="644"/>
            </a:lvl3pPr>
            <a:lvl4pPr marL="736549" indent="0">
              <a:buNone/>
              <a:defRPr sz="537"/>
            </a:lvl4pPr>
            <a:lvl5pPr marL="982066" indent="0">
              <a:buNone/>
              <a:defRPr sz="537"/>
            </a:lvl5pPr>
            <a:lvl6pPr marL="1227582" indent="0">
              <a:buNone/>
              <a:defRPr sz="537"/>
            </a:lvl6pPr>
            <a:lvl7pPr marL="1473098" indent="0">
              <a:buNone/>
              <a:defRPr sz="537"/>
            </a:lvl7pPr>
            <a:lvl8pPr marL="1718615" indent="0">
              <a:buNone/>
              <a:defRPr sz="537"/>
            </a:lvl8pPr>
            <a:lvl9pPr marL="1964131" indent="0">
              <a:buNone/>
              <a:defRPr sz="5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66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7572" y="365127"/>
            <a:ext cx="423499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7572" y="1825625"/>
            <a:ext cx="42349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7572" y="6356352"/>
            <a:ext cx="1104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47998-BE37-4437-AC39-447E6075591C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6483" y="6356352"/>
            <a:ext cx="1657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67785" y="6356352"/>
            <a:ext cx="1104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3B934-6595-434C-B71E-166E444F93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91033" rtl="0" eaLnBrk="1" latinLnBrk="0" hangingPunct="1">
        <a:lnSpc>
          <a:spcPct val="90000"/>
        </a:lnSpc>
        <a:spcBef>
          <a:spcPct val="0"/>
        </a:spcBef>
        <a:buNone/>
        <a:defRPr sz="23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2758" indent="-122758" algn="l" defTabSz="491033" rtl="0" eaLnBrk="1" latinLnBrk="0" hangingPunct="1">
        <a:lnSpc>
          <a:spcPct val="90000"/>
        </a:lnSpc>
        <a:spcBef>
          <a:spcPts val="537"/>
        </a:spcBef>
        <a:buFont typeface="Arial" panose="020B0604020202020204" pitchFamily="34" charset="0"/>
        <a:buChar char="•"/>
        <a:defRPr sz="1504" kern="1200">
          <a:solidFill>
            <a:schemeClr val="tx1"/>
          </a:solidFill>
          <a:latin typeface="+mn-lt"/>
          <a:ea typeface="+mn-ea"/>
          <a:cs typeface="+mn-cs"/>
        </a:defRPr>
      </a:lvl1pPr>
      <a:lvl2pPr marL="368275" indent="-122758" algn="l" defTabSz="491033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289" kern="1200">
          <a:solidFill>
            <a:schemeClr val="tx1"/>
          </a:solidFill>
          <a:latin typeface="+mn-lt"/>
          <a:ea typeface="+mn-ea"/>
          <a:cs typeface="+mn-cs"/>
        </a:defRPr>
      </a:lvl2pPr>
      <a:lvl3pPr marL="613791" indent="-122758" algn="l" defTabSz="491033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1074" kern="1200">
          <a:solidFill>
            <a:schemeClr val="tx1"/>
          </a:solidFill>
          <a:latin typeface="+mn-lt"/>
          <a:ea typeface="+mn-ea"/>
          <a:cs typeface="+mn-cs"/>
        </a:defRPr>
      </a:lvl3pPr>
      <a:lvl4pPr marL="859307" indent="-122758" algn="l" defTabSz="491033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4pPr>
      <a:lvl5pPr marL="1104824" indent="-122758" algn="l" defTabSz="491033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5pPr>
      <a:lvl6pPr marL="1350340" indent="-122758" algn="l" defTabSz="491033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6pPr>
      <a:lvl7pPr marL="1595857" indent="-122758" algn="l" defTabSz="491033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7pPr>
      <a:lvl8pPr marL="1841373" indent="-122758" algn="l" defTabSz="491033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8pPr>
      <a:lvl9pPr marL="2086889" indent="-122758" algn="l" defTabSz="491033" rtl="0" eaLnBrk="1" latinLnBrk="0" hangingPunct="1">
        <a:lnSpc>
          <a:spcPct val="90000"/>
        </a:lnSpc>
        <a:spcBef>
          <a:spcPts val="269"/>
        </a:spcBef>
        <a:buFont typeface="Arial" panose="020B0604020202020204" pitchFamily="34" charset="0"/>
        <a:buChar char="•"/>
        <a:defRPr sz="9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1033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1pPr>
      <a:lvl2pPr marL="245516" algn="l" defTabSz="491033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2pPr>
      <a:lvl3pPr marL="491033" algn="l" defTabSz="491033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3pPr>
      <a:lvl4pPr marL="736549" algn="l" defTabSz="491033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4pPr>
      <a:lvl5pPr marL="982066" algn="l" defTabSz="491033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5pPr>
      <a:lvl6pPr marL="1227582" algn="l" defTabSz="491033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6pPr>
      <a:lvl7pPr marL="1473098" algn="l" defTabSz="491033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7pPr>
      <a:lvl8pPr marL="1718615" algn="l" defTabSz="491033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8pPr>
      <a:lvl9pPr marL="1964131" algn="l" defTabSz="491033" rtl="0" eaLnBrk="1" latinLnBrk="0" hangingPunct="1">
        <a:defRPr sz="9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E0B3B3-9C5B-855F-F2D2-15BCD32FAB40}"/>
              </a:ext>
            </a:extLst>
          </p:cNvPr>
          <p:cNvSpPr/>
          <p:nvPr/>
        </p:nvSpPr>
        <p:spPr>
          <a:xfrm>
            <a:off x="1168529" y="882504"/>
            <a:ext cx="5858540" cy="5613991"/>
          </a:xfrm>
          <a:prstGeom prst="rect">
            <a:avLst/>
          </a:prstGeom>
          <a:solidFill>
            <a:srgbClr val="104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D1D489-2170-B309-EE11-2030DD2A7CA9}"/>
              </a:ext>
            </a:extLst>
          </p:cNvPr>
          <p:cNvSpPr/>
          <p:nvPr/>
        </p:nvSpPr>
        <p:spPr>
          <a:xfrm>
            <a:off x="-2116930" y="882503"/>
            <a:ext cx="3179134" cy="5613991"/>
          </a:xfrm>
          <a:prstGeom prst="rect">
            <a:avLst/>
          </a:prstGeom>
          <a:gradFill flip="none" rotWithShape="0">
            <a:gsLst>
              <a:gs pos="33000">
                <a:srgbClr val="188FD9">
                  <a:alpha val="87843"/>
                </a:srgbClr>
              </a:gs>
              <a:gs pos="71000">
                <a:srgbClr val="50F2A5">
                  <a:alpha val="8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35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5DB386-C33C-8D5E-3E71-DC273B27E417}"/>
              </a:ext>
            </a:extLst>
          </p:cNvPr>
          <p:cNvSpPr/>
          <p:nvPr/>
        </p:nvSpPr>
        <p:spPr>
          <a:xfrm>
            <a:off x="-2031871" y="691116"/>
            <a:ext cx="4157331" cy="754912"/>
          </a:xfrm>
          <a:prstGeom prst="rect">
            <a:avLst/>
          </a:prstGeom>
          <a:gradFill flip="none" rotWithShape="0">
            <a:gsLst>
              <a:gs pos="33000">
                <a:srgbClr val="188FD9">
                  <a:alpha val="87843"/>
                </a:srgbClr>
              </a:gs>
              <a:gs pos="71000">
                <a:srgbClr val="50F2A5">
                  <a:alpha val="8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BF8BA-92C0-63DF-2D22-DBB5DF33C291}"/>
              </a:ext>
            </a:extLst>
          </p:cNvPr>
          <p:cNvSpPr/>
          <p:nvPr/>
        </p:nvSpPr>
        <p:spPr>
          <a:xfrm>
            <a:off x="3645917" y="765544"/>
            <a:ext cx="3296093" cy="680484"/>
          </a:xfrm>
          <a:prstGeom prst="rect">
            <a:avLst/>
          </a:prstGeom>
          <a:solidFill>
            <a:srgbClr val="104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510C5-77D9-E8BF-EA5C-D7D75CC556EA}"/>
              </a:ext>
            </a:extLst>
          </p:cNvPr>
          <p:cNvSpPr/>
          <p:nvPr/>
        </p:nvSpPr>
        <p:spPr>
          <a:xfrm>
            <a:off x="-2031871" y="1531088"/>
            <a:ext cx="2977117" cy="2541182"/>
          </a:xfrm>
          <a:prstGeom prst="rect">
            <a:avLst/>
          </a:prstGeom>
          <a:solidFill>
            <a:srgbClr val="104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506243-5D14-E6E2-1FA4-E49318423836}"/>
              </a:ext>
            </a:extLst>
          </p:cNvPr>
          <p:cNvSpPr/>
          <p:nvPr/>
        </p:nvSpPr>
        <p:spPr>
          <a:xfrm>
            <a:off x="1030309" y="1531088"/>
            <a:ext cx="5911703" cy="2541182"/>
          </a:xfrm>
          <a:prstGeom prst="rect">
            <a:avLst/>
          </a:prstGeom>
          <a:solidFill>
            <a:srgbClr val="104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871A90-0780-0846-086F-4D06EB2C03E6}"/>
              </a:ext>
            </a:extLst>
          </p:cNvPr>
          <p:cNvSpPr/>
          <p:nvPr/>
        </p:nvSpPr>
        <p:spPr>
          <a:xfrm>
            <a:off x="-2010605" y="4155818"/>
            <a:ext cx="8952615" cy="2872305"/>
          </a:xfrm>
          <a:prstGeom prst="rect">
            <a:avLst/>
          </a:prstGeom>
          <a:solidFill>
            <a:srgbClr val="104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24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BE3BDD-49DC-D64F-6ACF-BE70D54207F7}"/>
              </a:ext>
            </a:extLst>
          </p:cNvPr>
          <p:cNvSpPr/>
          <p:nvPr/>
        </p:nvSpPr>
        <p:spPr>
          <a:xfrm>
            <a:off x="106326" y="170121"/>
            <a:ext cx="4803812" cy="1180214"/>
          </a:xfrm>
          <a:prstGeom prst="rect">
            <a:avLst/>
          </a:prstGeom>
          <a:gradFill flip="none" rotWithShape="0">
            <a:gsLst>
              <a:gs pos="33000">
                <a:srgbClr val="188FD9">
                  <a:alpha val="87843"/>
                </a:srgbClr>
              </a:gs>
              <a:gs pos="71000">
                <a:srgbClr val="50F2A5">
                  <a:alpha val="80000"/>
                </a:srgbClr>
              </a:gs>
            </a:gsLst>
            <a:lin ang="189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1CD239-B65B-199E-8915-ABE64D842E0C}"/>
              </a:ext>
            </a:extLst>
          </p:cNvPr>
          <p:cNvSpPr/>
          <p:nvPr/>
        </p:nvSpPr>
        <p:spPr>
          <a:xfrm>
            <a:off x="106326" y="1350334"/>
            <a:ext cx="4803812" cy="5507665"/>
          </a:xfrm>
          <a:prstGeom prst="rect">
            <a:avLst/>
          </a:prstGeom>
          <a:solidFill>
            <a:srgbClr val="1047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765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>Morningstar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Yadav</dc:creator>
  <cp:lastModifiedBy>Satish Yadav</cp:lastModifiedBy>
  <cp:revision>1</cp:revision>
  <dcterms:created xsi:type="dcterms:W3CDTF">2025-04-16T19:41:12Z</dcterms:created>
  <dcterms:modified xsi:type="dcterms:W3CDTF">2025-04-16T23:04:03Z</dcterms:modified>
</cp:coreProperties>
</file>