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sriram17" TargetMode="External"/><Relationship Id="rId5" Type="http://schemas.openxmlformats.org/officeDocument/2006/relationships/image" Target="../media/image14.png"/><Relationship Id="rId4" Type="http://schemas.openxmlformats.org/officeDocument/2006/relationships/hyperlink" Target="https://github.com/sriramyagana"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31347579"/>
              </p:ext>
            </p:extLst>
          </p:nvPr>
        </p:nvGraphicFramePr>
        <p:xfrm>
          <a:off x="9229514" y="1143001"/>
          <a:ext cx="29624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a typeface="Verdana" panose="020B0604030504040204" pitchFamily="34" charset="0"/>
              </a:rPr>
              <a:t>Online Concert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Moving Booking Application along with  testing, responsive UI with </a:t>
            </a:r>
            <a:r>
              <a:rPr lang="en-US" altLang="en-US" dirty="0"/>
              <a:t>HTML ,CSS and </a:t>
            </a:r>
            <a:r>
              <a:rPr lang="en-US" altLang="en-US"/>
              <a:t>ReactJs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01873"/>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+91 9542761777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64475" y="3096307"/>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 ES6</a:t>
            </a:r>
            <a:r>
              <a:rPr lang="en-US" b="1" dirty="0"/>
              <a:t>.</a:t>
            </a:r>
            <a:endParaRPr lang="en-US" sz="1000"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343150" y="462389"/>
            <a:ext cx="6005798" cy="350506"/>
          </a:xfrm>
        </p:spPr>
        <p:txBody>
          <a:bodyPr/>
          <a:lstStyle/>
          <a:p>
            <a:pPr>
              <a:lnSpc>
                <a:spcPct val="107000"/>
              </a:lnSpc>
              <a:spcAft>
                <a:spcPts val="800"/>
              </a:spcAft>
            </a:pPr>
            <a:r>
              <a:rPr lang="en-US" sz="2000" dirty="0" err="1">
                <a:solidFill>
                  <a:srgbClr val="FFFFFF"/>
                </a:solidFill>
                <a:latin typeface="Arial Black" panose="020B0A04020102020204" pitchFamily="34" charset="0"/>
                <a:ea typeface="Verdana" panose="020B0604030504040204" pitchFamily="34" charset="0"/>
              </a:rPr>
              <a:t>Yagana</a:t>
            </a:r>
            <a:r>
              <a:rPr lang="en-US" sz="2000" dirty="0">
                <a:solidFill>
                  <a:srgbClr val="FFFFFF"/>
                </a:solidFill>
                <a:latin typeface="Arial Black" panose="020B0A04020102020204" pitchFamily="34" charset="0"/>
                <a:ea typeface="Verdana" panose="020B0604030504040204" pitchFamily="34" charset="0"/>
              </a:rPr>
              <a:t> Sri Rama Satyanarayana Murthy </a:t>
            </a:r>
            <a:endParaRPr lang="en-IN" sz="2000" dirty="0">
              <a:solidFill>
                <a:srgbClr val="000000"/>
              </a:solidFill>
              <a:effectLst/>
              <a:latin typeface="Calibri" panose="020F0502020204030204" pitchFamily="34" charset="0"/>
              <a:ea typeface="Calibri" panose="020F0502020204030204" pitchFamily="34" charset="0"/>
            </a:endParaRPr>
          </a:p>
          <a:p>
            <a:endParaRPr lang="en-IN" altLang="en-US" sz="20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30" y="547041"/>
            <a:ext cx="355957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8" name="Picture Placeholder 7">
            <a:extLst>
              <a:ext uri="{FF2B5EF4-FFF2-40B4-BE49-F238E27FC236}">
                <a16:creationId xmlns:a16="http://schemas.microsoft.com/office/drawing/2014/main" id="{6DD032BC-02AE-032B-6ABD-6FEA58946536}"/>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9285" b="9285"/>
          <a:stretch>
            <a:fillRect/>
          </a:stretch>
        </p:blipFill>
        <p:spPr>
          <a:xfrm>
            <a:off x="382588" y="269875"/>
            <a:ext cx="1622425" cy="1698625"/>
          </a:xfrm>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8" y="3801732"/>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2186</TotalTime>
  <Words>348</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satishyagana@outlook.com</cp:lastModifiedBy>
  <cp:revision>102</cp:revision>
  <dcterms:created xsi:type="dcterms:W3CDTF">2020-09-22T06:24:34Z</dcterms:created>
  <dcterms:modified xsi:type="dcterms:W3CDTF">2022-09-16T14:23:22Z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