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1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1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4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9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5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9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16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1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6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2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8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3B7BBBF-A73A-4693-B473-5706AC142E20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F11BC34-C568-4B52-8BD9-97B10B7D4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91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Operating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RTOS or Linux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Should help with the mobile streaming part </a:t>
            </a:r>
          </a:p>
          <a:p>
            <a:pPr>
              <a:buFontTx/>
              <a:buChar char="-"/>
            </a:pPr>
            <a:r>
              <a:rPr lang="en-I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Accessing files from preloaded memory (</a:t>
            </a:r>
            <a:r>
              <a:rPr lang="en-IN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ebooks</a:t>
            </a:r>
            <a:r>
              <a:rPr lang="en-I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audiobooks, video lectures) </a:t>
            </a:r>
            <a:r>
              <a:rPr lang="en-I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( 64/128 GB inbuilt memory) </a:t>
            </a:r>
            <a:endParaRPr lang="en-I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>
              <a:buFontTx/>
              <a:buChar char="-"/>
            </a:pPr>
            <a:r>
              <a:rPr lang="en-I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Accessing files from outside through USB Sticks </a:t>
            </a:r>
          </a:p>
          <a:p>
            <a:pPr>
              <a:buFontTx/>
              <a:buChar char="-"/>
            </a:pPr>
            <a:r>
              <a:rPr lang="en-I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Easy accessibility and interface </a:t>
            </a:r>
          </a:p>
          <a:p>
            <a:pPr>
              <a:buFontTx/>
              <a:buChar char="-"/>
            </a:pPr>
            <a:r>
              <a:rPr lang="en-IN" b="1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Prospective feature to add</a:t>
            </a:r>
            <a:r>
              <a:rPr lang="en-I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 internet accessibility (Not a current goal, something to add in later phase) </a:t>
            </a:r>
          </a:p>
          <a:p>
            <a:pPr>
              <a:buFontTx/>
              <a:buChar char="-"/>
            </a:pPr>
            <a:endParaRPr lang="en-I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>
              <a:buFontTx/>
              <a:buChar char="-"/>
            </a:pPr>
            <a:endParaRPr lang="en-I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>
              <a:buFontTx/>
              <a:buChar char="-"/>
            </a:pPr>
            <a:endParaRPr lang="en-IN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5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10339387" cy="1130300"/>
          </a:xfrm>
        </p:spPr>
        <p:txBody>
          <a:bodyPr>
            <a:normAutofit/>
          </a:bodyPr>
          <a:lstStyle/>
          <a:p>
            <a:r>
              <a:rPr lang="en-IN" b="1" cap="none" dirty="0" smtClean="0"/>
              <a:t>Interface we are planning </a:t>
            </a:r>
            <a:r>
              <a:rPr lang="en-IN" cap="none" dirty="0" smtClean="0"/>
              <a:t>– </a:t>
            </a:r>
            <a:br>
              <a:rPr lang="en-IN" cap="none" dirty="0" smtClean="0"/>
            </a:br>
            <a:r>
              <a:rPr lang="en-IN" cap="none" dirty="0" smtClean="0"/>
              <a:t>Easy enough so anybody can understand and use </a:t>
            </a:r>
            <a:endParaRPr lang="en-IN" cap="none" dirty="0"/>
          </a:p>
        </p:txBody>
      </p:sp>
      <p:pic>
        <p:nvPicPr>
          <p:cNvPr id="1026" name="Picture 2" descr="An example kiosk interface from a bank's ATM machine [3]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4" y="1739900"/>
            <a:ext cx="8086726" cy="48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3242618"/>
            <a:ext cx="2908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Mobile Streaming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82900" y="4102100"/>
            <a:ext cx="2781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USB Mode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82900" y="5052368"/>
            <a:ext cx="2781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Textbooks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82900" y="5873270"/>
            <a:ext cx="2781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Videos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69000" y="3242783"/>
            <a:ext cx="2781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Simulations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9000" y="4102100"/>
            <a:ext cx="2781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Audiobooks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69000" y="5052367"/>
            <a:ext cx="2781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Internet? 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9000" y="5890435"/>
            <a:ext cx="2781300" cy="4616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Turn Off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54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InterfaCe</a:t>
            </a:r>
            <a:r>
              <a:rPr lang="en-IN" dirty="0" smtClean="0"/>
              <a:t> we are planning - Controller</a:t>
            </a:r>
            <a:r>
              <a:rPr lang="en-IN" sz="40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1212849"/>
            <a:ext cx="9905998" cy="2444751"/>
          </a:xfrm>
        </p:spPr>
        <p:txBody>
          <a:bodyPr/>
          <a:lstStyle/>
          <a:p>
            <a:r>
              <a:rPr lang="en-IN" cap="none" dirty="0" smtClean="0"/>
              <a:t>No mouse/Keyboard – Keeping in mind the rough usage in village areas, User Interface would be simple to understand and use – </a:t>
            </a:r>
            <a:r>
              <a:rPr lang="en-IN" cap="none" dirty="0" err="1" smtClean="0"/>
              <a:t>Arshita</a:t>
            </a:r>
            <a:r>
              <a:rPr lang="en-IN" cap="none" dirty="0" smtClean="0"/>
              <a:t> would elaborate more. </a:t>
            </a:r>
            <a:endParaRPr lang="en-IN" cap="none" dirty="0"/>
          </a:p>
        </p:txBody>
      </p:sp>
      <p:pic>
        <p:nvPicPr>
          <p:cNvPr id="2050" name="Picture 2" descr="ATM keypad stock illustration. Illustration of currency - 29135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117849"/>
            <a:ext cx="4353588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erfacing hex keypad to arduino.Full circuit diagram, theory and pro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3"/>
          <a:stretch/>
        </p:blipFill>
        <p:spPr bwMode="auto">
          <a:xfrm>
            <a:off x="6970710" y="2881981"/>
            <a:ext cx="3340101" cy="38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RTOS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720743"/>
              </p:ext>
            </p:extLst>
          </p:nvPr>
        </p:nvGraphicFramePr>
        <p:xfrm>
          <a:off x="1141411" y="2235200"/>
          <a:ext cx="99060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54197868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208172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4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 Easy handling of hardware peripheral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</a:t>
                      </a:r>
                      <a:r>
                        <a:rPr lang="en-IN" dirty="0" err="1" smtClean="0"/>
                        <a:t>Scrcyp</a:t>
                      </a:r>
                      <a:r>
                        <a:rPr lang="en-IN" baseline="0" dirty="0" smtClean="0"/>
                        <a:t> is not supported on RTOS (Major issue)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 Better for embedded system –interrupt handling capacity better than GPOS, although not sure if this function would be beneficial for us.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 Can’t add new</a:t>
                      </a:r>
                      <a:r>
                        <a:rPr lang="en-IN" baseline="0" dirty="0" smtClean="0"/>
                        <a:t> programs easily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5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 GUI,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File system </a:t>
                      </a:r>
                      <a:r>
                        <a:rPr lang="en-IN" baseline="0" dirty="0" smtClean="0"/>
                        <a:t>everything available easily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 Easier to implement</a:t>
                      </a:r>
                      <a:r>
                        <a:rPr lang="en-IN" baseline="0" dirty="0" smtClean="0"/>
                        <a:t> (not sure about this)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39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0500" y="5613400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Shakti: </a:t>
            </a:r>
            <a:r>
              <a:rPr lang="en-IN" dirty="0" err="1" smtClean="0"/>
              <a:t>FreeRTOS</a:t>
            </a:r>
            <a:r>
              <a:rPr lang="en-IN" dirty="0" smtClean="0"/>
              <a:t>, Zephyr, </a:t>
            </a:r>
            <a:r>
              <a:rPr lang="en-IN" dirty="0" err="1" smtClean="0"/>
              <a:t>eChronos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60500" y="5982732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Vega: </a:t>
            </a:r>
            <a:r>
              <a:rPr lang="en-IN" dirty="0" err="1" smtClean="0"/>
              <a:t>FreeRTOS</a:t>
            </a:r>
            <a:r>
              <a:rPr lang="en-IN" dirty="0" smtClean="0"/>
              <a:t> and </a:t>
            </a:r>
            <a:r>
              <a:rPr lang="en-IN" dirty="0" err="1" smtClean="0"/>
              <a:t>ZephyrOS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5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Linux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625417"/>
              </p:ext>
            </p:extLst>
          </p:nvPr>
        </p:nvGraphicFramePr>
        <p:xfrm>
          <a:off x="1141411" y="2235200"/>
          <a:ext cx="9906000" cy="334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54197868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208172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41789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r>
                        <a:rPr lang="en-IN" dirty="0" smtClean="0"/>
                        <a:t>1. </a:t>
                      </a:r>
                      <a:r>
                        <a:rPr lang="en-IN" dirty="0" err="1" smtClean="0"/>
                        <a:t>Scrcpy</a:t>
                      </a:r>
                      <a:r>
                        <a:rPr lang="en-IN" dirty="0" smtClean="0"/>
                        <a:t> supported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Complex handling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 Tons of open source help and documentation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 </a:t>
                      </a:r>
                      <a:r>
                        <a:rPr lang="en-IN" dirty="0" smtClean="0"/>
                        <a:t>Abstraction </a:t>
                      </a:r>
                      <a:r>
                        <a:rPr lang="en-IN" dirty="0" smtClean="0"/>
                        <a:t>needed at the user end as CLI</a:t>
                      </a:r>
                      <a:r>
                        <a:rPr lang="en-IN" baseline="0" dirty="0" smtClean="0"/>
                        <a:t> is difficult to understand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5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 New programs easy to add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 Lots of open source educational material can be added over the time.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3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5. For those who know</a:t>
                      </a:r>
                      <a:r>
                        <a:rPr lang="en-IN" baseline="0" dirty="0" smtClean="0"/>
                        <a:t> how to use Linux, can go over the abstraction layer and use its many functionalities.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377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0500" y="5982732"/>
            <a:ext cx="455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Vega: Linux (</a:t>
            </a:r>
            <a:r>
              <a:rPr lang="en-IN" dirty="0"/>
              <a:t> Supports device drivers for GPIO, UART, SPI, I2C, Ethernet etc</a:t>
            </a:r>
            <a:r>
              <a:rPr lang="en-IN" dirty="0" smtClean="0"/>
              <a:t>.)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60500" y="5613400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Shakti: Linux, Sel4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0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185</TotalTime>
  <Words>291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Operating System</vt:lpstr>
      <vt:lpstr>Requirements </vt:lpstr>
      <vt:lpstr>Interface we are planning –  Easy enough so anybody can understand and use </vt:lpstr>
      <vt:lpstr>InterfaCe we are planning - Controller </vt:lpstr>
      <vt:lpstr>RTOS 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Sat Patel</dc:creator>
  <cp:lastModifiedBy>Sat Patel</cp:lastModifiedBy>
  <cp:revision>15</cp:revision>
  <dcterms:created xsi:type="dcterms:W3CDTF">2020-10-17T04:34:16Z</dcterms:created>
  <dcterms:modified xsi:type="dcterms:W3CDTF">2020-10-17T11:12:09Z</dcterms:modified>
</cp:coreProperties>
</file>