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966d18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966d18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3966d185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3966d185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3966d185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3966d185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9f33eb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9f33eb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9f33eb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9f33eb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39f33eb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39f33eb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Peripheral Interfacing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4527" y="22176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Gurukul Smart Projetor ecosystem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connection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S/PDIF protocol for digital audio transfer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PCM coded signals will go to FPGA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 amplifier connection to speakers via RCA cables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Speaker requirements: 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 </a:t>
            </a:r>
            <a:r>
              <a:rPr lang="en"/>
              <a:t> </a:t>
            </a:r>
            <a:r>
              <a:rPr lang="en"/>
              <a:t>2.0 stereo speakers ( pair of 2)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8 ohm ( 4-16 ohm range max)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 1W power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power amplifier( similar to  LM4889 IC 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DAC requirements: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3.3V input voltage ( range -0.2V to 3.75V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Max current flowing to speakers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14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Layout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6787" l="21511" r="24978" t="32320"/>
          <a:stretch/>
        </p:blipFill>
        <p:spPr>
          <a:xfrm>
            <a:off x="729438" y="1743650"/>
            <a:ext cx="6155074" cy="28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Pros:</a:t>
            </a:r>
            <a:endParaRPr b="1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Number of speakers can be increased ( in case of larger classrooms) as long as the total impedance of the stereo speakers remains in 4-16 ohm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Follows a similar approach of CS43L21 IC which is already tested.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Cons: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Timing of audio input and projector display need to be explicitly synchronised.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Keypad interfacing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76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4x4 matrix keypad mount on top of the projector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will follow arduino - like connection, C module to define functions of every key.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 GPIO pins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Minimal cost- around 100-200 rs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1332" l="69769" r="13833" t="49725"/>
          <a:stretch/>
        </p:blipFill>
        <p:spPr>
          <a:xfrm>
            <a:off x="5359475" y="1815350"/>
            <a:ext cx="2187974" cy="29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374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1-6 used for selecting mode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each key is pressed, confirmation 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A-D keys for Select, Delete, Clear choice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Pins 1,4,6,8 for moving page up/down/sideways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12138" l="34107" r="18480" t="38395"/>
          <a:stretch/>
        </p:blipFill>
        <p:spPr>
          <a:xfrm>
            <a:off x="4651376" y="2010000"/>
            <a:ext cx="4335250" cy="254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Pros:</a:t>
            </a:r>
            <a:endParaRPr b="1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GUI similar to ATM machines to help user for operating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 requirement of Mouse/ Keyboard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 u="sng"/>
              <a:t>Cons: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 compatible with internet feature.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