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7" r:id="rId6"/>
    <p:sldId id="260" r:id="rId7"/>
    <p:sldId id="258" r:id="rId8"/>
    <p:sldId id="261" r:id="rId9"/>
    <p:sldId id="262" r:id="rId10"/>
    <p:sldId id="268" r:id="rId11"/>
    <p:sldId id="270" r:id="rId12"/>
    <p:sldId id="271" r:id="rId13"/>
    <p:sldId id="272" r:id="rId14"/>
    <p:sldId id="281" r:id="rId15"/>
    <p:sldId id="282" r:id="rId16"/>
    <p:sldId id="284" r:id="rId17"/>
    <p:sldId id="269" r:id="rId18"/>
    <p:sldId id="274" r:id="rId19"/>
    <p:sldId id="278" r:id="rId20"/>
    <p:sldId id="273" r:id="rId21"/>
    <p:sldId id="276" r:id="rId22"/>
    <p:sldId id="28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A1D84-3D21-4D29-B16C-DC96092AA7CA}" v="1152" dt="2022-04-26T17:24:28.928"/>
    <p1510:client id="{F13D1FFA-B3E4-9848-B95D-C02D0517E989}" v="77" dt="2022-04-23T12:12:40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HATA Naoures" userId="fa7175b1-801e-4214-91a8-3c572db07ca4" providerId="ADAL" clId="{F13D1FFA-B3E4-9848-B95D-C02D0517E989}"/>
    <pc:docChg chg="undo custSel addSld delSld modSld">
      <pc:chgData name="CHEHATA Naoures" userId="fa7175b1-801e-4214-91a8-3c572db07ca4" providerId="ADAL" clId="{F13D1FFA-B3E4-9848-B95D-C02D0517E989}" dt="2022-04-23T12:12:40.694" v="77" actId="1076"/>
      <pc:docMkLst>
        <pc:docMk/>
      </pc:docMkLst>
      <pc:sldChg chg="addSp modSp mod">
        <pc:chgData name="CHEHATA Naoures" userId="fa7175b1-801e-4214-91a8-3c572db07ca4" providerId="ADAL" clId="{F13D1FFA-B3E4-9848-B95D-C02D0517E989}" dt="2022-04-23T12:12:40.694" v="77" actId="1076"/>
        <pc:sldMkLst>
          <pc:docMk/>
          <pc:sldMk cId="2496373912" sldId="274"/>
        </pc:sldMkLst>
        <pc:spChg chg="add mod">
          <ac:chgData name="CHEHATA Naoures" userId="fa7175b1-801e-4214-91a8-3c572db07ca4" providerId="ADAL" clId="{F13D1FFA-B3E4-9848-B95D-C02D0517E989}" dt="2022-04-23T12:12:11.865" v="72" actId="1076"/>
          <ac:spMkLst>
            <pc:docMk/>
            <pc:sldMk cId="2496373912" sldId="274"/>
            <ac:spMk id="3" creationId="{C9D1CA5D-AC2D-A94A-A37F-BE50B2ACA220}"/>
          </ac:spMkLst>
        </pc:spChg>
        <pc:spChg chg="mod">
          <ac:chgData name="CHEHATA Naoures" userId="fa7175b1-801e-4214-91a8-3c572db07ca4" providerId="ADAL" clId="{F13D1FFA-B3E4-9848-B95D-C02D0517E989}" dt="2022-04-23T12:11:36.897" v="67" actId="1076"/>
          <ac:spMkLst>
            <pc:docMk/>
            <pc:sldMk cId="2496373912" sldId="274"/>
            <ac:spMk id="7" creationId="{4E17088E-85F0-414F-A7AF-2E630B640976}"/>
          </ac:spMkLst>
        </pc:spChg>
        <pc:spChg chg="add mod">
          <ac:chgData name="CHEHATA Naoures" userId="fa7175b1-801e-4214-91a8-3c572db07ca4" providerId="ADAL" clId="{F13D1FFA-B3E4-9848-B95D-C02D0517E989}" dt="2022-04-23T12:12:40.694" v="77" actId="1076"/>
          <ac:spMkLst>
            <pc:docMk/>
            <pc:sldMk cId="2496373912" sldId="274"/>
            <ac:spMk id="8" creationId="{AF1C1749-89FE-2A45-807E-0A788F19C316}"/>
          </ac:spMkLst>
        </pc:spChg>
        <pc:picChg chg="mod">
          <ac:chgData name="CHEHATA Naoures" userId="fa7175b1-801e-4214-91a8-3c572db07ca4" providerId="ADAL" clId="{F13D1FFA-B3E4-9848-B95D-C02D0517E989}" dt="2022-04-23T11:05:20.916" v="5" actId="14100"/>
          <ac:picMkLst>
            <pc:docMk/>
            <pc:sldMk cId="2496373912" sldId="274"/>
            <ac:picMk id="11" creationId="{8B84642B-C593-4218-BD09-FD514E49B53A}"/>
          </ac:picMkLst>
        </pc:picChg>
      </pc:sldChg>
      <pc:sldChg chg="modSp mod">
        <pc:chgData name="CHEHATA Naoures" userId="fa7175b1-801e-4214-91a8-3c572db07ca4" providerId="ADAL" clId="{F13D1FFA-B3E4-9848-B95D-C02D0517E989}" dt="2022-04-23T11:09:34.528" v="7" actId="20577"/>
        <pc:sldMkLst>
          <pc:docMk/>
          <pc:sldMk cId="385665515" sldId="278"/>
        </pc:sldMkLst>
        <pc:spChg chg="mod">
          <ac:chgData name="CHEHATA Naoures" userId="fa7175b1-801e-4214-91a8-3c572db07ca4" providerId="ADAL" clId="{F13D1FFA-B3E4-9848-B95D-C02D0517E989}" dt="2022-04-23T10:43:23.431" v="4" actId="20577"/>
          <ac:spMkLst>
            <pc:docMk/>
            <pc:sldMk cId="385665515" sldId="278"/>
            <ac:spMk id="2" creationId="{C0C20249-EE35-4D90-98CA-B1A04B466B8E}"/>
          </ac:spMkLst>
        </pc:spChg>
        <pc:spChg chg="mod">
          <ac:chgData name="CHEHATA Naoures" userId="fa7175b1-801e-4214-91a8-3c572db07ca4" providerId="ADAL" clId="{F13D1FFA-B3E4-9848-B95D-C02D0517E989}" dt="2022-04-23T11:09:34.528" v="7" actId="20577"/>
          <ac:spMkLst>
            <pc:docMk/>
            <pc:sldMk cId="385665515" sldId="278"/>
            <ac:spMk id="6" creationId="{F9668855-8D89-4993-B762-6938777C4E51}"/>
          </ac:spMkLst>
        </pc:spChg>
        <pc:picChg chg="mod">
          <ac:chgData name="CHEHATA Naoures" userId="fa7175b1-801e-4214-91a8-3c572db07ca4" providerId="ADAL" clId="{F13D1FFA-B3E4-9848-B95D-C02D0517E989}" dt="2022-04-23T10:31:43.092" v="0" actId="14100"/>
          <ac:picMkLst>
            <pc:docMk/>
            <pc:sldMk cId="385665515" sldId="278"/>
            <ac:picMk id="8" creationId="{312DA456-5AF8-47A7-BBCB-078F7425691C}"/>
          </ac:picMkLst>
        </pc:picChg>
      </pc:sldChg>
      <pc:sldChg chg="new del">
        <pc:chgData name="CHEHATA Naoures" userId="fa7175b1-801e-4214-91a8-3c572db07ca4" providerId="ADAL" clId="{F13D1FFA-B3E4-9848-B95D-C02D0517E989}" dt="2022-04-23T11:25:41.275" v="9" actId="2696"/>
        <pc:sldMkLst>
          <pc:docMk/>
          <pc:sldMk cId="1159602635" sldId="286"/>
        </pc:sldMkLst>
      </pc:sldChg>
    </pc:docChg>
  </pc:docChgLst>
  <pc:docChgLst>
    <pc:chgData name="Satnam SINGH" userId="e62a2eb8-438a-493e-adeb-8954f9b38fd4" providerId="ADAL" clId="{6AEA1D84-3D21-4D29-B16C-DC96092AA7CA}"/>
    <pc:docChg chg="undo custSel delSld modSld">
      <pc:chgData name="Satnam SINGH" userId="e62a2eb8-438a-493e-adeb-8954f9b38fd4" providerId="ADAL" clId="{6AEA1D84-3D21-4D29-B16C-DC96092AA7CA}" dt="2022-04-23T12:35:18.026" v="1136" actId="20577"/>
      <pc:docMkLst>
        <pc:docMk/>
      </pc:docMkLst>
      <pc:sldChg chg="addSp modSp mod">
        <pc:chgData name="Satnam SINGH" userId="e62a2eb8-438a-493e-adeb-8954f9b38fd4" providerId="ADAL" clId="{6AEA1D84-3D21-4D29-B16C-DC96092AA7CA}" dt="2022-04-23T10:31:42.894" v="503" actId="20577"/>
        <pc:sldMkLst>
          <pc:docMk/>
          <pc:sldMk cId="2957173612" sldId="258"/>
        </pc:sldMkLst>
        <pc:spChg chg="add mod">
          <ac:chgData name="Satnam SINGH" userId="e62a2eb8-438a-493e-adeb-8954f9b38fd4" providerId="ADAL" clId="{6AEA1D84-3D21-4D29-B16C-DC96092AA7CA}" dt="2022-04-23T10:31:42.894" v="503" actId="20577"/>
          <ac:spMkLst>
            <pc:docMk/>
            <pc:sldMk cId="2957173612" sldId="258"/>
            <ac:spMk id="9" creationId="{B17BA783-4684-4149-8B0D-C011657F40D7}"/>
          </ac:spMkLst>
        </pc:spChg>
        <pc:spChg chg="mod">
          <ac:chgData name="Satnam SINGH" userId="e62a2eb8-438a-493e-adeb-8954f9b38fd4" providerId="ADAL" clId="{6AEA1D84-3D21-4D29-B16C-DC96092AA7CA}" dt="2022-04-23T10:27:02.064" v="195" actId="20577"/>
          <ac:spMkLst>
            <pc:docMk/>
            <pc:sldMk cId="2957173612" sldId="258"/>
            <ac:spMk id="13" creationId="{882A26E1-D0D2-4EB9-B6AD-59CF86BBAB5E}"/>
          </ac:spMkLst>
        </pc:spChg>
      </pc:sldChg>
      <pc:sldChg chg="addSp modSp mod">
        <pc:chgData name="Satnam SINGH" userId="e62a2eb8-438a-493e-adeb-8954f9b38fd4" providerId="ADAL" clId="{6AEA1D84-3D21-4D29-B16C-DC96092AA7CA}" dt="2022-04-23T10:26:07.842" v="178" actId="207"/>
        <pc:sldMkLst>
          <pc:docMk/>
          <pc:sldMk cId="3226980129" sldId="260"/>
        </pc:sldMkLst>
        <pc:spChg chg="add mod">
          <ac:chgData name="Satnam SINGH" userId="e62a2eb8-438a-493e-adeb-8954f9b38fd4" providerId="ADAL" clId="{6AEA1D84-3D21-4D29-B16C-DC96092AA7CA}" dt="2022-04-23T10:26:07.842" v="178" actId="207"/>
          <ac:spMkLst>
            <pc:docMk/>
            <pc:sldMk cId="3226980129" sldId="260"/>
            <ac:spMk id="3" creationId="{A593160F-0243-4650-835E-B9F423093E93}"/>
          </ac:spMkLst>
        </pc:spChg>
        <pc:spChg chg="add mod">
          <ac:chgData name="Satnam SINGH" userId="e62a2eb8-438a-493e-adeb-8954f9b38fd4" providerId="ADAL" clId="{6AEA1D84-3D21-4D29-B16C-DC96092AA7CA}" dt="2022-04-23T10:24:00.800" v="31" actId="122"/>
          <ac:spMkLst>
            <pc:docMk/>
            <pc:sldMk cId="3226980129" sldId="260"/>
            <ac:spMk id="6" creationId="{574AACC9-4E2E-44A0-8507-E7CBA6EF79F4}"/>
          </ac:spMkLst>
        </pc:spChg>
        <pc:spChg chg="add mod">
          <ac:chgData name="Satnam SINGH" userId="e62a2eb8-438a-493e-adeb-8954f9b38fd4" providerId="ADAL" clId="{6AEA1D84-3D21-4D29-B16C-DC96092AA7CA}" dt="2022-04-23T10:25:36.216" v="177" actId="20577"/>
          <ac:spMkLst>
            <pc:docMk/>
            <pc:sldMk cId="3226980129" sldId="260"/>
            <ac:spMk id="9" creationId="{780EFBEA-E823-4681-A0C0-A7C16CF41B7A}"/>
          </ac:spMkLst>
        </pc:spChg>
      </pc:sldChg>
      <pc:sldChg chg="addSp delSp modSp mod">
        <pc:chgData name="Satnam SINGH" userId="e62a2eb8-438a-493e-adeb-8954f9b38fd4" providerId="ADAL" clId="{6AEA1D84-3D21-4D29-B16C-DC96092AA7CA}" dt="2022-04-23T12:04:19.105" v="1081" actId="20577"/>
        <pc:sldMkLst>
          <pc:docMk/>
          <pc:sldMk cId="2400760283" sldId="261"/>
        </pc:sldMkLst>
        <pc:spChg chg="add del mod">
          <ac:chgData name="Satnam SINGH" userId="e62a2eb8-438a-493e-adeb-8954f9b38fd4" providerId="ADAL" clId="{6AEA1D84-3D21-4D29-B16C-DC96092AA7CA}" dt="2022-04-23T10:31:52.300" v="505"/>
          <ac:spMkLst>
            <pc:docMk/>
            <pc:sldMk cId="2400760283" sldId="261"/>
            <ac:spMk id="10" creationId="{BCAB5C8A-B370-4E1D-BC55-E18CB3239D07}"/>
          </ac:spMkLst>
        </pc:spChg>
        <pc:spChg chg="add mod">
          <ac:chgData name="Satnam SINGH" userId="e62a2eb8-438a-493e-adeb-8954f9b38fd4" providerId="ADAL" clId="{6AEA1D84-3D21-4D29-B16C-DC96092AA7CA}" dt="2022-04-23T10:37:47.238" v="750" actId="20577"/>
          <ac:spMkLst>
            <pc:docMk/>
            <pc:sldMk cId="2400760283" sldId="261"/>
            <ac:spMk id="11" creationId="{5528D941-32DA-4BC9-9D0D-0C4FD53B52AC}"/>
          </ac:spMkLst>
        </pc:spChg>
        <pc:spChg chg="mod">
          <ac:chgData name="Satnam SINGH" userId="e62a2eb8-438a-493e-adeb-8954f9b38fd4" providerId="ADAL" clId="{6AEA1D84-3D21-4D29-B16C-DC96092AA7CA}" dt="2022-04-23T12:04:19.105" v="1081" actId="20577"/>
          <ac:spMkLst>
            <pc:docMk/>
            <pc:sldMk cId="2400760283" sldId="261"/>
            <ac:spMk id="13" creationId="{882A26E1-D0D2-4EB9-B6AD-59CF86BBAB5E}"/>
          </ac:spMkLst>
        </pc:spChg>
        <pc:picChg chg="mod">
          <ac:chgData name="Satnam SINGH" userId="e62a2eb8-438a-493e-adeb-8954f9b38fd4" providerId="ADAL" clId="{6AEA1D84-3D21-4D29-B16C-DC96092AA7CA}" dt="2022-04-23T10:30:53.070" v="489" actId="1076"/>
          <ac:picMkLst>
            <pc:docMk/>
            <pc:sldMk cId="2400760283" sldId="261"/>
            <ac:picMk id="2050" creationId="{4E82734D-06B9-451D-AB60-F6A9E278835B}"/>
          </ac:picMkLst>
        </pc:picChg>
      </pc:sldChg>
      <pc:sldChg chg="addSp delSp modSp mod">
        <pc:chgData name="Satnam SINGH" userId="e62a2eb8-438a-493e-adeb-8954f9b38fd4" providerId="ADAL" clId="{6AEA1D84-3D21-4D29-B16C-DC96092AA7CA}" dt="2022-04-23T12:35:18.026" v="1136" actId="20577"/>
        <pc:sldMkLst>
          <pc:docMk/>
          <pc:sldMk cId="2955665192" sldId="262"/>
        </pc:sldMkLst>
        <pc:spChg chg="add mod">
          <ac:chgData name="Satnam SINGH" userId="e62a2eb8-438a-493e-adeb-8954f9b38fd4" providerId="ADAL" clId="{6AEA1D84-3D21-4D29-B16C-DC96092AA7CA}" dt="2022-04-23T10:51:46.887" v="985" actId="2085"/>
          <ac:spMkLst>
            <pc:docMk/>
            <pc:sldMk cId="2955665192" sldId="262"/>
            <ac:spMk id="3" creationId="{AD26E823-3CD1-4BCF-8C6E-A4309B1A86D2}"/>
          </ac:spMkLst>
        </pc:spChg>
        <pc:spChg chg="add mod">
          <ac:chgData name="Satnam SINGH" userId="e62a2eb8-438a-493e-adeb-8954f9b38fd4" providerId="ADAL" clId="{6AEA1D84-3D21-4D29-B16C-DC96092AA7CA}" dt="2022-04-23T10:52:29.124" v="1050" actId="1076"/>
          <ac:spMkLst>
            <pc:docMk/>
            <pc:sldMk cId="2955665192" sldId="262"/>
            <ac:spMk id="7" creationId="{DE822267-4F8A-48D4-89DE-793A774B4485}"/>
          </ac:spMkLst>
        </pc:spChg>
        <pc:spChg chg="mod">
          <ac:chgData name="Satnam SINGH" userId="e62a2eb8-438a-493e-adeb-8954f9b38fd4" providerId="ADAL" clId="{6AEA1D84-3D21-4D29-B16C-DC96092AA7CA}" dt="2022-04-23T12:35:18.026" v="1136" actId="20577"/>
          <ac:spMkLst>
            <pc:docMk/>
            <pc:sldMk cId="2955665192" sldId="262"/>
            <ac:spMk id="8" creationId="{D5627174-34A5-40F4-BD83-041BE50C5832}"/>
          </ac:spMkLst>
        </pc:spChg>
        <pc:spChg chg="add mod">
          <ac:chgData name="Satnam SINGH" userId="e62a2eb8-438a-493e-adeb-8954f9b38fd4" providerId="ADAL" clId="{6AEA1D84-3D21-4D29-B16C-DC96092AA7CA}" dt="2022-04-23T12:35:14.351" v="1135" actId="14100"/>
          <ac:spMkLst>
            <pc:docMk/>
            <pc:sldMk cId="2955665192" sldId="262"/>
            <ac:spMk id="12" creationId="{31F67EDA-D1DC-43E3-8E89-F5839C5F2C34}"/>
          </ac:spMkLst>
        </pc:spChg>
        <pc:spChg chg="mod">
          <ac:chgData name="Satnam SINGH" userId="e62a2eb8-438a-493e-adeb-8954f9b38fd4" providerId="ADAL" clId="{6AEA1D84-3D21-4D29-B16C-DC96092AA7CA}" dt="2022-04-23T10:34:18.326" v="653" actId="20577"/>
          <ac:spMkLst>
            <pc:docMk/>
            <pc:sldMk cId="2955665192" sldId="262"/>
            <ac:spMk id="13" creationId="{882A26E1-D0D2-4EB9-B6AD-59CF86BBAB5E}"/>
          </ac:spMkLst>
        </pc:spChg>
        <pc:spChg chg="add mod">
          <ac:chgData name="Satnam SINGH" userId="e62a2eb8-438a-493e-adeb-8954f9b38fd4" providerId="ADAL" clId="{6AEA1D84-3D21-4D29-B16C-DC96092AA7CA}" dt="2022-04-23T10:51:51.164" v="987" actId="1076"/>
          <ac:spMkLst>
            <pc:docMk/>
            <pc:sldMk cId="2955665192" sldId="262"/>
            <ac:spMk id="14" creationId="{EA26D754-0A5E-4D2F-8C88-0CFA3BB3C51B}"/>
          </ac:spMkLst>
        </pc:spChg>
        <pc:spChg chg="add mod">
          <ac:chgData name="Satnam SINGH" userId="e62a2eb8-438a-493e-adeb-8954f9b38fd4" providerId="ADAL" clId="{6AEA1D84-3D21-4D29-B16C-DC96092AA7CA}" dt="2022-04-23T10:52:58.360" v="1079" actId="1076"/>
          <ac:spMkLst>
            <pc:docMk/>
            <pc:sldMk cId="2955665192" sldId="262"/>
            <ac:spMk id="15" creationId="{8FF4DF2D-D231-42A4-A44E-6A7A4D804DF3}"/>
          </ac:spMkLst>
        </pc:spChg>
        <pc:picChg chg="del">
          <ac:chgData name="Satnam SINGH" userId="e62a2eb8-438a-493e-adeb-8954f9b38fd4" providerId="ADAL" clId="{6AEA1D84-3D21-4D29-B16C-DC96092AA7CA}" dt="2022-04-23T10:37:55.832" v="751" actId="478"/>
          <ac:picMkLst>
            <pc:docMk/>
            <pc:sldMk cId="2955665192" sldId="262"/>
            <ac:picMk id="6" creationId="{ED76FD04-5271-4093-A345-652869699223}"/>
          </ac:picMkLst>
        </pc:picChg>
        <pc:picChg chg="add mod modCrop">
          <ac:chgData name="Satnam SINGH" userId="e62a2eb8-438a-493e-adeb-8954f9b38fd4" providerId="ADAL" clId="{6AEA1D84-3D21-4D29-B16C-DC96092AA7CA}" dt="2022-04-23T10:41:06.906" v="768" actId="1076"/>
          <ac:picMkLst>
            <pc:docMk/>
            <pc:sldMk cId="2955665192" sldId="262"/>
            <ac:picMk id="10" creationId="{F78D8F0F-AF83-4275-AF00-7D4EE5513DCC}"/>
          </ac:picMkLst>
        </pc:picChg>
        <pc:picChg chg="add mod modCrop">
          <ac:chgData name="Satnam SINGH" userId="e62a2eb8-438a-493e-adeb-8954f9b38fd4" providerId="ADAL" clId="{6AEA1D84-3D21-4D29-B16C-DC96092AA7CA}" dt="2022-04-23T10:40:31.078" v="765" actId="1076"/>
          <ac:picMkLst>
            <pc:docMk/>
            <pc:sldMk cId="2955665192" sldId="262"/>
            <ac:picMk id="11" creationId="{7E532D11-0459-4C75-BE89-DE97EE8C05E1}"/>
          </ac:picMkLst>
        </pc:picChg>
      </pc:sldChg>
      <pc:sldChg chg="del">
        <pc:chgData name="Satnam SINGH" userId="e62a2eb8-438a-493e-adeb-8954f9b38fd4" providerId="ADAL" clId="{6AEA1D84-3D21-4D29-B16C-DC96092AA7CA}" dt="2022-04-23T11:58:50.502" v="1080" actId="47"/>
        <pc:sldMkLst>
          <pc:docMk/>
          <pc:sldMk cId="1650735557" sldId="263"/>
        </pc:sldMkLst>
      </pc:sldChg>
      <pc:sldChg chg="addSp delSp modSp mod">
        <pc:chgData name="Satnam SINGH" userId="e62a2eb8-438a-493e-adeb-8954f9b38fd4" providerId="ADAL" clId="{6AEA1D84-3D21-4D29-B16C-DC96092AA7CA}" dt="2022-04-23T12:18:33.969" v="1131" actId="1076"/>
        <pc:sldMkLst>
          <pc:docMk/>
          <pc:sldMk cId="2496373912" sldId="274"/>
        </pc:sldMkLst>
        <pc:spChg chg="del mod">
          <ac:chgData name="Satnam SINGH" userId="e62a2eb8-438a-493e-adeb-8954f9b38fd4" providerId="ADAL" clId="{6AEA1D84-3D21-4D29-B16C-DC96092AA7CA}" dt="2022-04-23T12:16:55.788" v="1124" actId="478"/>
          <ac:spMkLst>
            <pc:docMk/>
            <pc:sldMk cId="2496373912" sldId="274"/>
            <ac:spMk id="3" creationId="{C9D1CA5D-AC2D-A94A-A37F-BE50B2ACA220}"/>
          </ac:spMkLst>
        </pc:spChg>
        <pc:spChg chg="mod">
          <ac:chgData name="Satnam SINGH" userId="e62a2eb8-438a-493e-adeb-8954f9b38fd4" providerId="ADAL" clId="{6AEA1D84-3D21-4D29-B16C-DC96092AA7CA}" dt="2022-04-23T12:16:59.204" v="1125" actId="1076"/>
          <ac:spMkLst>
            <pc:docMk/>
            <pc:sldMk cId="2496373912" sldId="274"/>
            <ac:spMk id="7" creationId="{4E17088E-85F0-414F-A7AF-2E630B640976}"/>
          </ac:spMkLst>
        </pc:spChg>
        <pc:spChg chg="del">
          <ac:chgData name="Satnam SINGH" userId="e62a2eb8-438a-493e-adeb-8954f9b38fd4" providerId="ADAL" clId="{6AEA1D84-3D21-4D29-B16C-DC96092AA7CA}" dt="2022-04-23T12:16:47.240" v="1122" actId="478"/>
          <ac:spMkLst>
            <pc:docMk/>
            <pc:sldMk cId="2496373912" sldId="274"/>
            <ac:spMk id="8" creationId="{AF1C1749-89FE-2A45-807E-0A788F19C316}"/>
          </ac:spMkLst>
        </pc:spChg>
        <pc:picChg chg="add del">
          <ac:chgData name="Satnam SINGH" userId="e62a2eb8-438a-493e-adeb-8954f9b38fd4" providerId="ADAL" clId="{6AEA1D84-3D21-4D29-B16C-DC96092AA7CA}" dt="2022-04-23T12:18:15.451" v="1128" actId="478"/>
          <ac:picMkLst>
            <pc:docMk/>
            <pc:sldMk cId="2496373912" sldId="274"/>
            <ac:picMk id="9" creationId="{85AC85EA-1550-4C57-B661-98E002547C00}"/>
          </ac:picMkLst>
        </pc:picChg>
        <pc:picChg chg="add mod">
          <ac:chgData name="Satnam SINGH" userId="e62a2eb8-438a-493e-adeb-8954f9b38fd4" providerId="ADAL" clId="{6AEA1D84-3D21-4D29-B16C-DC96092AA7CA}" dt="2022-04-23T12:18:33.969" v="1131" actId="1076"/>
          <ac:picMkLst>
            <pc:docMk/>
            <pc:sldMk cId="2496373912" sldId="274"/>
            <ac:picMk id="10" creationId="{5D97735D-7FE2-4748-8B5E-2D6EAD19DA89}"/>
          </ac:picMkLst>
        </pc:picChg>
        <pc:picChg chg="del">
          <ac:chgData name="Satnam SINGH" userId="e62a2eb8-438a-493e-adeb-8954f9b38fd4" providerId="ADAL" clId="{6AEA1D84-3D21-4D29-B16C-DC96092AA7CA}" dt="2022-04-23T12:17:01.110" v="1126" actId="478"/>
          <ac:picMkLst>
            <pc:docMk/>
            <pc:sldMk cId="2496373912" sldId="274"/>
            <ac:picMk id="11" creationId="{8B84642B-C593-4218-BD09-FD514E49B53A}"/>
          </ac:picMkLst>
        </pc:picChg>
      </pc:sldChg>
      <pc:sldChg chg="addSp delSp modSp mod">
        <pc:chgData name="Satnam SINGH" userId="e62a2eb8-438a-493e-adeb-8954f9b38fd4" providerId="ADAL" clId="{6AEA1D84-3D21-4D29-B16C-DC96092AA7CA}" dt="2022-04-23T12:15:51.883" v="1121" actId="14100"/>
        <pc:sldMkLst>
          <pc:docMk/>
          <pc:sldMk cId="385665515" sldId="278"/>
        </pc:sldMkLst>
        <pc:spChg chg="mod">
          <ac:chgData name="Satnam SINGH" userId="e62a2eb8-438a-493e-adeb-8954f9b38fd4" providerId="ADAL" clId="{6AEA1D84-3D21-4D29-B16C-DC96092AA7CA}" dt="2022-04-23T12:15:34.576" v="1094" actId="1076"/>
          <ac:spMkLst>
            <pc:docMk/>
            <pc:sldMk cId="385665515" sldId="278"/>
            <ac:spMk id="7" creationId="{4E17088E-85F0-414F-A7AF-2E630B640976}"/>
          </ac:spMkLst>
        </pc:spChg>
        <pc:spChg chg="add mod">
          <ac:chgData name="Satnam SINGH" userId="e62a2eb8-438a-493e-adeb-8954f9b38fd4" providerId="ADAL" clId="{6AEA1D84-3D21-4D29-B16C-DC96092AA7CA}" dt="2022-04-23T12:15:28.667" v="1091" actId="20577"/>
          <ac:spMkLst>
            <pc:docMk/>
            <pc:sldMk cId="385665515" sldId="278"/>
            <ac:spMk id="10" creationId="{EB42FBDD-84DB-491E-90BE-49EF82F501E1}"/>
          </ac:spMkLst>
        </pc:spChg>
        <pc:spChg chg="add mod">
          <ac:chgData name="Satnam SINGH" userId="e62a2eb8-438a-493e-adeb-8954f9b38fd4" providerId="ADAL" clId="{6AEA1D84-3D21-4D29-B16C-DC96092AA7CA}" dt="2022-04-23T12:15:51.883" v="1121" actId="14100"/>
          <ac:spMkLst>
            <pc:docMk/>
            <pc:sldMk cId="385665515" sldId="278"/>
            <ac:spMk id="14" creationId="{772DF825-5EC5-44E9-9994-57DAF14E9135}"/>
          </ac:spMkLst>
        </pc:spChg>
        <pc:graphicFrameChg chg="add del mod">
          <ac:chgData name="Satnam SINGH" userId="e62a2eb8-438a-493e-adeb-8954f9b38fd4" providerId="ADAL" clId="{6AEA1D84-3D21-4D29-B16C-DC96092AA7CA}" dt="2022-04-23T12:15:02.337" v="1083"/>
          <ac:graphicFrameMkLst>
            <pc:docMk/>
            <pc:sldMk cId="385665515" sldId="278"/>
            <ac:graphicFrameMk id="3" creationId="{E958AF22-1B5D-42D9-9E49-CE30DDDD65AC}"/>
          </ac:graphicFrameMkLst>
        </pc:graphicFrameChg>
        <pc:picChg chg="del">
          <ac:chgData name="Satnam SINGH" userId="e62a2eb8-438a-493e-adeb-8954f9b38fd4" providerId="ADAL" clId="{6AEA1D84-3D21-4D29-B16C-DC96092AA7CA}" dt="2022-04-23T12:15:04.196" v="1084" actId="478"/>
          <ac:picMkLst>
            <pc:docMk/>
            <pc:sldMk cId="385665515" sldId="278"/>
            <ac:picMk id="8" creationId="{312DA456-5AF8-47A7-BBCB-078F7425691C}"/>
          </ac:picMkLst>
        </pc:picChg>
        <pc:picChg chg="add mod">
          <ac:chgData name="Satnam SINGH" userId="e62a2eb8-438a-493e-adeb-8954f9b38fd4" providerId="ADAL" clId="{6AEA1D84-3D21-4D29-B16C-DC96092AA7CA}" dt="2022-04-23T12:15:16.816" v="1087" actId="1076"/>
          <ac:picMkLst>
            <pc:docMk/>
            <pc:sldMk cId="385665515" sldId="278"/>
            <ac:picMk id="9" creationId="{B83AA7FE-E805-4C94-9996-DC88C9AC7096}"/>
          </ac:picMkLst>
        </pc:picChg>
      </pc:sldChg>
    </pc:docChg>
  </pc:docChgLst>
  <pc:docChgLst>
    <pc:chgData name="WADI Jihane" userId="8cef934d-4bfd-432e-9d12-4f852e6e7b06" providerId="ADAL" clId="{CE384F0B-F7BA-48EE-9682-6E1BD5F63CC9}"/>
    <pc:docChg chg="undo custSel addSld delSld modSld">
      <pc:chgData name="WADI Jihane" userId="8cef934d-4bfd-432e-9d12-4f852e6e7b06" providerId="ADAL" clId="{CE384F0B-F7BA-48EE-9682-6E1BD5F63CC9}" dt="2022-04-23T12:16:51.676" v="180" actId="14100"/>
      <pc:docMkLst>
        <pc:docMk/>
      </pc:docMkLst>
      <pc:sldChg chg="addSp delSp modSp mod">
        <pc:chgData name="WADI Jihane" userId="8cef934d-4bfd-432e-9d12-4f852e6e7b06" providerId="ADAL" clId="{CE384F0B-F7BA-48EE-9682-6E1BD5F63CC9}" dt="2022-04-23T11:08:34.099" v="176" actId="1076"/>
        <pc:sldMkLst>
          <pc:docMk/>
          <pc:sldMk cId="4027654245" sldId="272"/>
        </pc:sldMkLst>
        <pc:spChg chg="mod">
          <ac:chgData name="WADI Jihane" userId="8cef934d-4bfd-432e-9d12-4f852e6e7b06" providerId="ADAL" clId="{CE384F0B-F7BA-48EE-9682-6E1BD5F63CC9}" dt="2022-04-23T10:40:27.991" v="68" actId="1076"/>
          <ac:spMkLst>
            <pc:docMk/>
            <pc:sldMk cId="4027654245" sldId="272"/>
            <ac:spMk id="2" creationId="{C0C20249-EE35-4D90-98CA-B1A04B466B8E}"/>
          </ac:spMkLst>
        </pc:spChg>
        <pc:picChg chg="add del mod">
          <ac:chgData name="WADI Jihane" userId="8cef934d-4bfd-432e-9d12-4f852e6e7b06" providerId="ADAL" clId="{CE384F0B-F7BA-48EE-9682-6E1BD5F63CC9}" dt="2022-04-23T11:08:34.099" v="176" actId="1076"/>
          <ac:picMkLst>
            <pc:docMk/>
            <pc:sldMk cId="4027654245" sldId="272"/>
            <ac:picMk id="6" creationId="{DB89DDE8-8273-45BD-92AB-85948875BED6}"/>
          </ac:picMkLst>
        </pc:picChg>
        <pc:picChg chg="del">
          <ac:chgData name="WADI Jihane" userId="8cef934d-4bfd-432e-9d12-4f852e6e7b06" providerId="ADAL" clId="{CE384F0B-F7BA-48EE-9682-6E1BD5F63CC9}" dt="2022-04-23T10:37:56.092" v="8" actId="478"/>
          <ac:picMkLst>
            <pc:docMk/>
            <pc:sldMk cId="4027654245" sldId="272"/>
            <ac:picMk id="7" creationId="{45B2F07C-A0EB-4B71-A8FB-4D95458F56EC}"/>
          </ac:picMkLst>
        </pc:picChg>
        <pc:picChg chg="del">
          <ac:chgData name="WADI Jihane" userId="8cef934d-4bfd-432e-9d12-4f852e6e7b06" providerId="ADAL" clId="{CE384F0B-F7BA-48EE-9682-6E1BD5F63CC9}" dt="2022-04-23T10:37:56.092" v="8" actId="478"/>
          <ac:picMkLst>
            <pc:docMk/>
            <pc:sldMk cId="4027654245" sldId="272"/>
            <ac:picMk id="8" creationId="{5F7A1D32-860F-4DDB-A2B1-7743CAC6BA47}"/>
          </ac:picMkLst>
        </pc:picChg>
        <pc:picChg chg="del mod">
          <ac:chgData name="WADI Jihane" userId="8cef934d-4bfd-432e-9d12-4f852e6e7b06" providerId="ADAL" clId="{CE384F0B-F7BA-48EE-9682-6E1BD5F63CC9}" dt="2022-04-23T10:37:56.092" v="8" actId="478"/>
          <ac:picMkLst>
            <pc:docMk/>
            <pc:sldMk cId="4027654245" sldId="272"/>
            <ac:picMk id="9" creationId="{92A9E7D5-A280-43E8-A3BE-50ACA20951FB}"/>
          </ac:picMkLst>
        </pc:picChg>
        <pc:picChg chg="del">
          <ac:chgData name="WADI Jihane" userId="8cef934d-4bfd-432e-9d12-4f852e6e7b06" providerId="ADAL" clId="{CE384F0B-F7BA-48EE-9682-6E1BD5F63CC9}" dt="2022-04-23T10:37:56.092" v="8" actId="478"/>
          <ac:picMkLst>
            <pc:docMk/>
            <pc:sldMk cId="4027654245" sldId="272"/>
            <ac:picMk id="10" creationId="{AA015F7D-822E-4D0F-8787-B627F0246E9B}"/>
          </ac:picMkLst>
        </pc:picChg>
      </pc:sldChg>
      <pc:sldChg chg="delSp modSp add mod">
        <pc:chgData name="WADI Jihane" userId="8cef934d-4bfd-432e-9d12-4f852e6e7b06" providerId="ADAL" clId="{CE384F0B-F7BA-48EE-9682-6E1BD5F63CC9}" dt="2022-04-23T10:47:41.184" v="86" actId="1076"/>
        <pc:sldMkLst>
          <pc:docMk/>
          <pc:sldMk cId="3686668919" sldId="281"/>
        </pc:sldMkLst>
        <pc:spChg chg="mod">
          <ac:chgData name="WADI Jihane" userId="8cef934d-4bfd-432e-9d12-4f852e6e7b06" providerId="ADAL" clId="{CE384F0B-F7BA-48EE-9682-6E1BD5F63CC9}" dt="2022-04-23T10:41:07.291" v="73" actId="1076"/>
          <ac:spMkLst>
            <pc:docMk/>
            <pc:sldMk cId="3686668919" sldId="281"/>
            <ac:spMk id="2" creationId="{C0C20249-EE35-4D90-98CA-B1A04B466B8E}"/>
          </ac:spMkLst>
        </pc:spChg>
        <pc:picChg chg="del">
          <ac:chgData name="WADI Jihane" userId="8cef934d-4bfd-432e-9d12-4f852e6e7b06" providerId="ADAL" clId="{CE384F0B-F7BA-48EE-9682-6E1BD5F63CC9}" dt="2022-04-23T10:43:02.703" v="79" actId="478"/>
          <ac:picMkLst>
            <pc:docMk/>
            <pc:sldMk cId="3686668919" sldId="281"/>
            <ac:picMk id="6" creationId="{DB89DDE8-8273-45BD-92AB-85948875BED6}"/>
          </ac:picMkLst>
        </pc:picChg>
        <pc:picChg chg="del">
          <ac:chgData name="WADI Jihane" userId="8cef934d-4bfd-432e-9d12-4f852e6e7b06" providerId="ADAL" clId="{CE384F0B-F7BA-48EE-9682-6E1BD5F63CC9}" dt="2022-04-23T10:43:09.032" v="82" actId="478"/>
          <ac:picMkLst>
            <pc:docMk/>
            <pc:sldMk cId="3686668919" sldId="281"/>
            <ac:picMk id="7" creationId="{45B2F07C-A0EB-4B71-A8FB-4D95458F56EC}"/>
          </ac:picMkLst>
        </pc:picChg>
        <pc:picChg chg="del">
          <ac:chgData name="WADI Jihane" userId="8cef934d-4bfd-432e-9d12-4f852e6e7b06" providerId="ADAL" clId="{CE384F0B-F7BA-48EE-9682-6E1BD5F63CC9}" dt="2022-04-23T10:43:04.425" v="80" actId="478"/>
          <ac:picMkLst>
            <pc:docMk/>
            <pc:sldMk cId="3686668919" sldId="281"/>
            <ac:picMk id="8" creationId="{5F7A1D32-860F-4DDB-A2B1-7743CAC6BA47}"/>
          </ac:picMkLst>
        </pc:picChg>
        <pc:picChg chg="mod">
          <ac:chgData name="WADI Jihane" userId="8cef934d-4bfd-432e-9d12-4f852e6e7b06" providerId="ADAL" clId="{CE384F0B-F7BA-48EE-9682-6E1BD5F63CC9}" dt="2022-04-23T10:47:41.184" v="86" actId="1076"/>
          <ac:picMkLst>
            <pc:docMk/>
            <pc:sldMk cId="3686668919" sldId="281"/>
            <ac:picMk id="9" creationId="{92A9E7D5-A280-43E8-A3BE-50ACA20951FB}"/>
          </ac:picMkLst>
        </pc:picChg>
        <pc:picChg chg="del">
          <ac:chgData name="WADI Jihane" userId="8cef934d-4bfd-432e-9d12-4f852e6e7b06" providerId="ADAL" clId="{CE384F0B-F7BA-48EE-9682-6E1BD5F63CC9}" dt="2022-04-23T10:43:06.083" v="81" actId="478"/>
          <ac:picMkLst>
            <pc:docMk/>
            <pc:sldMk cId="3686668919" sldId="281"/>
            <ac:picMk id="10" creationId="{AA015F7D-822E-4D0F-8787-B627F0246E9B}"/>
          </ac:picMkLst>
        </pc:picChg>
      </pc:sldChg>
      <pc:sldChg chg="addSp delSp modSp add mod">
        <pc:chgData name="WADI Jihane" userId="8cef934d-4bfd-432e-9d12-4f852e6e7b06" providerId="ADAL" clId="{CE384F0B-F7BA-48EE-9682-6E1BD5F63CC9}" dt="2022-04-23T11:08:21.650" v="175" actId="20577"/>
        <pc:sldMkLst>
          <pc:docMk/>
          <pc:sldMk cId="3549634662" sldId="282"/>
        </pc:sldMkLst>
        <pc:spChg chg="add mod">
          <ac:chgData name="WADI Jihane" userId="8cef934d-4bfd-432e-9d12-4f852e6e7b06" providerId="ADAL" clId="{CE384F0B-F7BA-48EE-9682-6E1BD5F63CC9}" dt="2022-04-23T11:08:21.650" v="175" actId="20577"/>
          <ac:spMkLst>
            <pc:docMk/>
            <pc:sldMk cId="3549634662" sldId="282"/>
            <ac:spMk id="11" creationId="{2BB03792-04EB-47D3-80E3-EF0C8EC27403}"/>
          </ac:spMkLst>
        </pc:spChg>
        <pc:picChg chg="del">
          <ac:chgData name="WADI Jihane" userId="8cef934d-4bfd-432e-9d12-4f852e6e7b06" providerId="ADAL" clId="{CE384F0B-F7BA-48EE-9682-6E1BD5F63CC9}" dt="2022-04-23T10:48:01.446" v="88" actId="478"/>
          <ac:picMkLst>
            <pc:docMk/>
            <pc:sldMk cId="3549634662" sldId="282"/>
            <ac:picMk id="6" creationId="{DB89DDE8-8273-45BD-92AB-85948875BED6}"/>
          </ac:picMkLst>
        </pc:picChg>
        <pc:picChg chg="mod">
          <ac:chgData name="WADI Jihane" userId="8cef934d-4bfd-432e-9d12-4f852e6e7b06" providerId="ADAL" clId="{CE384F0B-F7BA-48EE-9682-6E1BD5F63CC9}" dt="2022-04-23T10:49:29.369" v="104" actId="1076"/>
          <ac:picMkLst>
            <pc:docMk/>
            <pc:sldMk cId="3549634662" sldId="282"/>
            <ac:picMk id="7" creationId="{45B2F07C-A0EB-4B71-A8FB-4D95458F56EC}"/>
          </ac:picMkLst>
        </pc:picChg>
        <pc:picChg chg="mod">
          <ac:chgData name="WADI Jihane" userId="8cef934d-4bfd-432e-9d12-4f852e6e7b06" providerId="ADAL" clId="{CE384F0B-F7BA-48EE-9682-6E1BD5F63CC9}" dt="2022-04-23T10:49:40.363" v="106" actId="1076"/>
          <ac:picMkLst>
            <pc:docMk/>
            <pc:sldMk cId="3549634662" sldId="282"/>
            <ac:picMk id="8" creationId="{5F7A1D32-860F-4DDB-A2B1-7743CAC6BA47}"/>
          </ac:picMkLst>
        </pc:picChg>
        <pc:picChg chg="del">
          <ac:chgData name="WADI Jihane" userId="8cef934d-4bfd-432e-9d12-4f852e6e7b06" providerId="ADAL" clId="{CE384F0B-F7BA-48EE-9682-6E1BD5F63CC9}" dt="2022-04-23T10:47:58.921" v="87" actId="478"/>
          <ac:picMkLst>
            <pc:docMk/>
            <pc:sldMk cId="3549634662" sldId="282"/>
            <ac:picMk id="9" creationId="{92A9E7D5-A280-43E8-A3BE-50ACA20951FB}"/>
          </ac:picMkLst>
        </pc:picChg>
        <pc:picChg chg="mod">
          <ac:chgData name="WADI Jihane" userId="8cef934d-4bfd-432e-9d12-4f852e6e7b06" providerId="ADAL" clId="{CE384F0B-F7BA-48EE-9682-6E1BD5F63CC9}" dt="2022-04-23T10:48:43.557" v="101" actId="1076"/>
          <ac:picMkLst>
            <pc:docMk/>
            <pc:sldMk cId="3549634662" sldId="282"/>
            <ac:picMk id="10" creationId="{AA015F7D-822E-4D0F-8787-B627F0246E9B}"/>
          </ac:picMkLst>
        </pc:picChg>
      </pc:sldChg>
      <pc:sldChg chg="add del">
        <pc:chgData name="WADI Jihane" userId="8cef934d-4bfd-432e-9d12-4f852e6e7b06" providerId="ADAL" clId="{CE384F0B-F7BA-48EE-9682-6E1BD5F63CC9}" dt="2022-04-23T10:41:17.175" v="74" actId="47"/>
        <pc:sldMkLst>
          <pc:docMk/>
          <pc:sldMk cId="3695084279" sldId="282"/>
        </pc:sldMkLst>
      </pc:sldChg>
      <pc:sldChg chg="add del">
        <pc:chgData name="WADI Jihane" userId="8cef934d-4bfd-432e-9d12-4f852e6e7b06" providerId="ADAL" clId="{CE384F0B-F7BA-48EE-9682-6E1BD5F63CC9}" dt="2022-04-23T10:41:21.122" v="75" actId="47"/>
        <pc:sldMkLst>
          <pc:docMk/>
          <pc:sldMk cId="1565877056" sldId="283"/>
        </pc:sldMkLst>
      </pc:sldChg>
      <pc:sldChg chg="add del">
        <pc:chgData name="WADI Jihane" userId="8cef934d-4bfd-432e-9d12-4f852e6e7b06" providerId="ADAL" clId="{CE384F0B-F7BA-48EE-9682-6E1BD5F63CC9}" dt="2022-04-23T10:50:14.732" v="112" actId="47"/>
        <pc:sldMkLst>
          <pc:docMk/>
          <pc:sldMk cId="2284374450" sldId="283"/>
        </pc:sldMkLst>
      </pc:sldChg>
      <pc:sldChg chg="addSp delSp modSp add mod">
        <pc:chgData name="WADI Jihane" userId="8cef934d-4bfd-432e-9d12-4f852e6e7b06" providerId="ADAL" clId="{CE384F0B-F7BA-48EE-9682-6E1BD5F63CC9}" dt="2022-04-23T12:16:51.676" v="180" actId="14100"/>
        <pc:sldMkLst>
          <pc:docMk/>
          <pc:sldMk cId="4043240062" sldId="284"/>
        </pc:sldMkLst>
        <pc:spChg chg="add mod">
          <ac:chgData name="WADI Jihane" userId="8cef934d-4bfd-432e-9d12-4f852e6e7b06" providerId="ADAL" clId="{CE384F0B-F7BA-48EE-9682-6E1BD5F63CC9}" dt="2022-04-23T11:07:42.650" v="153" actId="114"/>
          <ac:spMkLst>
            <pc:docMk/>
            <pc:sldMk cId="4043240062" sldId="284"/>
            <ac:spMk id="12" creationId="{71B649E6-0447-4744-9CC6-DB4D95B17AF9}"/>
          </ac:spMkLst>
        </pc:spChg>
        <pc:picChg chg="del">
          <ac:chgData name="WADI Jihane" userId="8cef934d-4bfd-432e-9d12-4f852e6e7b06" providerId="ADAL" clId="{CE384F0B-F7BA-48EE-9682-6E1BD5F63CC9}" dt="2022-04-23T10:49:58.550" v="109" actId="478"/>
          <ac:picMkLst>
            <pc:docMk/>
            <pc:sldMk cId="4043240062" sldId="284"/>
            <ac:picMk id="6" creationId="{DB89DDE8-8273-45BD-92AB-85948875BED6}"/>
          </ac:picMkLst>
        </pc:picChg>
        <pc:picChg chg="del">
          <ac:chgData name="WADI Jihane" userId="8cef934d-4bfd-432e-9d12-4f852e6e7b06" providerId="ADAL" clId="{CE384F0B-F7BA-48EE-9682-6E1BD5F63CC9}" dt="2022-04-23T10:49:56.545" v="108" actId="478"/>
          <ac:picMkLst>
            <pc:docMk/>
            <pc:sldMk cId="4043240062" sldId="284"/>
            <ac:picMk id="7" creationId="{45B2F07C-A0EB-4B71-A8FB-4D95458F56EC}"/>
          </ac:picMkLst>
        </pc:picChg>
        <pc:picChg chg="del">
          <ac:chgData name="WADI Jihane" userId="8cef934d-4bfd-432e-9d12-4f852e6e7b06" providerId="ADAL" clId="{CE384F0B-F7BA-48EE-9682-6E1BD5F63CC9}" dt="2022-04-23T10:50:00.637" v="110" actId="478"/>
          <ac:picMkLst>
            <pc:docMk/>
            <pc:sldMk cId="4043240062" sldId="284"/>
            <ac:picMk id="8" creationId="{5F7A1D32-860F-4DDB-A2B1-7743CAC6BA47}"/>
          </ac:picMkLst>
        </pc:picChg>
        <pc:picChg chg="del">
          <ac:chgData name="WADI Jihane" userId="8cef934d-4bfd-432e-9d12-4f852e6e7b06" providerId="ADAL" clId="{CE384F0B-F7BA-48EE-9682-6E1BD5F63CC9}" dt="2022-04-23T10:49:54.672" v="107" actId="478"/>
          <ac:picMkLst>
            <pc:docMk/>
            <pc:sldMk cId="4043240062" sldId="284"/>
            <ac:picMk id="9" creationId="{92A9E7D5-A280-43E8-A3BE-50ACA20951FB}"/>
          </ac:picMkLst>
        </pc:picChg>
        <pc:picChg chg="del">
          <ac:chgData name="WADI Jihane" userId="8cef934d-4bfd-432e-9d12-4f852e6e7b06" providerId="ADAL" clId="{CE384F0B-F7BA-48EE-9682-6E1BD5F63CC9}" dt="2022-04-23T10:50:02.172" v="111" actId="478"/>
          <ac:picMkLst>
            <pc:docMk/>
            <pc:sldMk cId="4043240062" sldId="284"/>
            <ac:picMk id="10" creationId="{AA015F7D-822E-4D0F-8787-B627F0246E9B}"/>
          </ac:picMkLst>
        </pc:picChg>
        <pc:picChg chg="add mod">
          <ac:chgData name="WADI Jihane" userId="8cef934d-4bfd-432e-9d12-4f852e6e7b06" providerId="ADAL" clId="{CE384F0B-F7BA-48EE-9682-6E1BD5F63CC9}" dt="2022-04-23T12:16:51.676" v="180" actId="14100"/>
          <ac:picMkLst>
            <pc:docMk/>
            <pc:sldMk cId="4043240062" sldId="284"/>
            <ac:picMk id="11" creationId="{1B7C9FA0-0E28-48FD-86DB-5449A0ACD56E}"/>
          </ac:picMkLst>
        </pc:picChg>
      </pc:sldChg>
    </pc:docChg>
  </pc:docChgLst>
  <pc:docChgLst>
    <pc:chgData name="ESSAOUI Salma" userId="150fc081-9f11-47bc-9cd0-f12166ab3416" providerId="ADAL" clId="{9DF70627-8254-8A4A-B276-FDEA195AE678}"/>
    <pc:docChg chg="custSel addSld delSld modSld sldOrd">
      <pc:chgData name="ESSAOUI Salma" userId="150fc081-9f11-47bc-9cd0-f12166ab3416" providerId="ADAL" clId="{9DF70627-8254-8A4A-B276-FDEA195AE678}" dt="2022-04-23T11:30:37.171" v="81" actId="1076"/>
      <pc:docMkLst>
        <pc:docMk/>
      </pc:docMkLst>
      <pc:sldChg chg="modSp mod">
        <pc:chgData name="ESSAOUI Salma" userId="150fc081-9f11-47bc-9cd0-f12166ab3416" providerId="ADAL" clId="{9DF70627-8254-8A4A-B276-FDEA195AE678}" dt="2022-04-23T10:21:37.343" v="10" actId="20577"/>
        <pc:sldMkLst>
          <pc:docMk/>
          <pc:sldMk cId="2496373912" sldId="274"/>
        </pc:sldMkLst>
        <pc:spChg chg="mod">
          <ac:chgData name="ESSAOUI Salma" userId="150fc081-9f11-47bc-9cd0-f12166ab3416" providerId="ADAL" clId="{9DF70627-8254-8A4A-B276-FDEA195AE678}" dt="2022-04-23T10:21:37.343" v="10" actId="20577"/>
          <ac:spMkLst>
            <pc:docMk/>
            <pc:sldMk cId="2496373912" sldId="274"/>
            <ac:spMk id="2" creationId="{C0C20249-EE35-4D90-98CA-B1A04B466B8E}"/>
          </ac:spMkLst>
        </pc:spChg>
        <pc:spChg chg="mod">
          <ac:chgData name="ESSAOUI Salma" userId="150fc081-9f11-47bc-9cd0-f12166ab3416" providerId="ADAL" clId="{9DF70627-8254-8A4A-B276-FDEA195AE678}" dt="2022-04-23T10:21:18.268" v="8" actId="20577"/>
          <ac:spMkLst>
            <pc:docMk/>
            <pc:sldMk cId="2496373912" sldId="274"/>
            <ac:spMk id="6" creationId="{F9668855-8D89-4993-B762-6938777C4E51}"/>
          </ac:spMkLst>
        </pc:spChg>
      </pc:sldChg>
      <pc:sldChg chg="del">
        <pc:chgData name="ESSAOUI Salma" userId="150fc081-9f11-47bc-9cd0-f12166ab3416" providerId="ADAL" clId="{9DF70627-8254-8A4A-B276-FDEA195AE678}" dt="2022-04-23T10:20:57.588" v="6" actId="2696"/>
        <pc:sldMkLst>
          <pc:docMk/>
          <pc:sldMk cId="2693973403" sldId="275"/>
        </pc:sldMkLst>
      </pc:sldChg>
      <pc:sldChg chg="addSp modSp mod">
        <pc:chgData name="ESSAOUI Salma" userId="150fc081-9f11-47bc-9cd0-f12166ab3416" providerId="ADAL" clId="{9DF70627-8254-8A4A-B276-FDEA195AE678}" dt="2022-04-23T11:30:37.171" v="81" actId="1076"/>
        <pc:sldMkLst>
          <pc:docMk/>
          <pc:sldMk cId="1832800908" sldId="276"/>
        </pc:sldMkLst>
        <pc:spChg chg="mod">
          <ac:chgData name="ESSAOUI Salma" userId="150fc081-9f11-47bc-9cd0-f12166ab3416" providerId="ADAL" clId="{9DF70627-8254-8A4A-B276-FDEA195AE678}" dt="2022-04-23T10:57:31.584" v="49" actId="1076"/>
          <ac:spMkLst>
            <pc:docMk/>
            <pc:sldMk cId="1832800908" sldId="276"/>
            <ac:spMk id="2" creationId="{C0C20249-EE35-4D90-98CA-B1A04B466B8E}"/>
          </ac:spMkLst>
        </pc:spChg>
        <pc:spChg chg="add mod">
          <ac:chgData name="ESSAOUI Salma" userId="150fc081-9f11-47bc-9cd0-f12166ab3416" providerId="ADAL" clId="{9DF70627-8254-8A4A-B276-FDEA195AE678}" dt="2022-04-23T11:30:37.171" v="81" actId="1076"/>
          <ac:spMkLst>
            <pc:docMk/>
            <pc:sldMk cId="1832800908" sldId="276"/>
            <ac:spMk id="6" creationId="{04EF4164-18A2-7324-B134-AB7555F2B95F}"/>
          </ac:spMkLst>
        </pc:spChg>
        <pc:picChg chg="add mod">
          <ac:chgData name="ESSAOUI Salma" userId="150fc081-9f11-47bc-9cd0-f12166ab3416" providerId="ADAL" clId="{9DF70627-8254-8A4A-B276-FDEA195AE678}" dt="2022-04-23T11:30:33.270" v="80" actId="1076"/>
          <ac:picMkLst>
            <pc:docMk/>
            <pc:sldMk cId="1832800908" sldId="276"/>
            <ac:picMk id="2050" creationId="{F3EDF014-01C5-8E86-FCBA-6E78ACE25B26}"/>
          </ac:picMkLst>
        </pc:picChg>
      </pc:sldChg>
      <pc:sldChg chg="addSp delSp modSp del mod ord">
        <pc:chgData name="ESSAOUI Salma" userId="150fc081-9f11-47bc-9cd0-f12166ab3416" providerId="ADAL" clId="{9DF70627-8254-8A4A-B276-FDEA195AE678}" dt="2022-04-23T10:21:50.051" v="11" actId="2696"/>
        <pc:sldMkLst>
          <pc:docMk/>
          <pc:sldMk cId="356765587" sldId="277"/>
        </pc:sldMkLst>
        <pc:spChg chg="del">
          <ac:chgData name="ESSAOUI Salma" userId="150fc081-9f11-47bc-9cd0-f12166ab3416" providerId="ADAL" clId="{9DF70627-8254-8A4A-B276-FDEA195AE678}" dt="2022-04-23T10:20:40.842" v="2" actId="478"/>
          <ac:spMkLst>
            <pc:docMk/>
            <pc:sldMk cId="356765587" sldId="277"/>
            <ac:spMk id="2" creationId="{D3030D9D-3EF8-4F87-AC98-7C63449577C5}"/>
          </ac:spMkLst>
        </pc:spChg>
        <pc:spChg chg="mod">
          <ac:chgData name="ESSAOUI Salma" userId="150fc081-9f11-47bc-9cd0-f12166ab3416" providerId="ADAL" clId="{9DF70627-8254-8A4A-B276-FDEA195AE678}" dt="2022-04-23T10:19:39.242" v="0" actId="20577"/>
          <ac:spMkLst>
            <pc:docMk/>
            <pc:sldMk cId="356765587" sldId="277"/>
            <ac:spMk id="3" creationId="{8B6A3938-41BB-4D3B-B637-5C199279B6AC}"/>
          </ac:spMkLst>
        </pc:spChg>
        <pc:spChg chg="add del mod">
          <ac:chgData name="ESSAOUI Salma" userId="150fc081-9f11-47bc-9cd0-f12166ab3416" providerId="ADAL" clId="{9DF70627-8254-8A4A-B276-FDEA195AE678}" dt="2022-04-23T10:20:44.592" v="4" actId="478"/>
          <ac:spMkLst>
            <pc:docMk/>
            <pc:sldMk cId="356765587" sldId="277"/>
            <ac:spMk id="8" creationId="{E05280F6-CA96-167C-ADFC-22227C8852AE}"/>
          </ac:spMkLst>
        </pc:spChg>
        <pc:spChg chg="add mod">
          <ac:chgData name="ESSAOUI Salma" userId="150fc081-9f11-47bc-9cd0-f12166ab3416" providerId="ADAL" clId="{9DF70627-8254-8A4A-B276-FDEA195AE678}" dt="2022-04-23T10:20:49.062" v="5" actId="1076"/>
          <ac:spMkLst>
            <pc:docMk/>
            <pc:sldMk cId="356765587" sldId="277"/>
            <ac:spMk id="9" creationId="{FDD748FD-56CB-E166-DEEF-1BF804882DB7}"/>
          </ac:spMkLst>
        </pc:spChg>
      </pc:sldChg>
      <pc:sldChg chg="del">
        <pc:chgData name="ESSAOUI Salma" userId="150fc081-9f11-47bc-9cd0-f12166ab3416" providerId="ADAL" clId="{9DF70627-8254-8A4A-B276-FDEA195AE678}" dt="2022-04-23T11:03:32.233" v="74" actId="2696"/>
        <pc:sldMkLst>
          <pc:docMk/>
          <pc:sldMk cId="2878036559" sldId="279"/>
        </pc:sldMkLst>
      </pc:sldChg>
      <pc:sldChg chg="addSp delSp modSp add mod">
        <pc:chgData name="ESSAOUI Salma" userId="150fc081-9f11-47bc-9cd0-f12166ab3416" providerId="ADAL" clId="{9DF70627-8254-8A4A-B276-FDEA195AE678}" dt="2022-04-23T11:00:34.731" v="72" actId="1076"/>
        <pc:sldMkLst>
          <pc:docMk/>
          <pc:sldMk cId="1989745724" sldId="285"/>
        </pc:sldMkLst>
        <pc:spChg chg="add del">
          <ac:chgData name="ESSAOUI Salma" userId="150fc081-9f11-47bc-9cd0-f12166ab3416" providerId="ADAL" clId="{9DF70627-8254-8A4A-B276-FDEA195AE678}" dt="2022-04-23T10:53:28.742" v="31"/>
          <ac:spMkLst>
            <pc:docMk/>
            <pc:sldMk cId="1989745724" sldId="285"/>
            <ac:spMk id="3" creationId="{4068F5D3-2B90-0784-0E26-45E0DE6B9C12}"/>
          </ac:spMkLst>
        </pc:spChg>
        <pc:spChg chg="mod">
          <ac:chgData name="ESSAOUI Salma" userId="150fc081-9f11-47bc-9cd0-f12166ab3416" providerId="ADAL" clId="{9DF70627-8254-8A4A-B276-FDEA195AE678}" dt="2022-04-23T11:00:34.731" v="72" actId="1076"/>
          <ac:spMkLst>
            <pc:docMk/>
            <pc:sldMk cId="1989745724" sldId="285"/>
            <ac:spMk id="6" creationId="{04EF4164-18A2-7324-B134-AB7555F2B95F}"/>
          </ac:spMkLst>
        </pc:spChg>
        <pc:spChg chg="add del">
          <ac:chgData name="ESSAOUI Salma" userId="150fc081-9f11-47bc-9cd0-f12166ab3416" providerId="ADAL" clId="{9DF70627-8254-8A4A-B276-FDEA195AE678}" dt="2022-04-23T10:53:35.012" v="33"/>
          <ac:spMkLst>
            <pc:docMk/>
            <pc:sldMk cId="1989745724" sldId="285"/>
            <ac:spMk id="7" creationId="{6FC3899C-004D-7087-7F08-C6FFADE1674C}"/>
          </ac:spMkLst>
        </pc:spChg>
        <pc:picChg chg="add del">
          <ac:chgData name="ESSAOUI Salma" userId="150fc081-9f11-47bc-9cd0-f12166ab3416" providerId="ADAL" clId="{9DF70627-8254-8A4A-B276-FDEA195AE678}" dt="2022-04-23T10:53:28.742" v="31"/>
          <ac:picMkLst>
            <pc:docMk/>
            <pc:sldMk cId="1989745724" sldId="285"/>
            <ac:picMk id="1026" creationId="{78E34837-E0B3-9E33-4F5A-B53AD6FCD5DC}"/>
          </ac:picMkLst>
        </pc:picChg>
        <pc:picChg chg="add del">
          <ac:chgData name="ESSAOUI Salma" userId="150fc081-9f11-47bc-9cd0-f12166ab3416" providerId="ADAL" clId="{9DF70627-8254-8A4A-B276-FDEA195AE678}" dt="2022-04-23T10:53:28.742" v="31"/>
          <ac:picMkLst>
            <pc:docMk/>
            <pc:sldMk cId="1989745724" sldId="285"/>
            <ac:picMk id="1027" creationId="{72741031-04CE-8B15-58B2-5BB62EDE5B27}"/>
          </ac:picMkLst>
        </pc:picChg>
        <pc:picChg chg="add del">
          <ac:chgData name="ESSAOUI Salma" userId="150fc081-9f11-47bc-9cd0-f12166ab3416" providerId="ADAL" clId="{9DF70627-8254-8A4A-B276-FDEA195AE678}" dt="2022-04-23T10:53:28.742" v="31"/>
          <ac:picMkLst>
            <pc:docMk/>
            <pc:sldMk cId="1989745724" sldId="285"/>
            <ac:picMk id="1028" creationId="{283B0185-B524-8863-2402-B341E0602D30}"/>
          </ac:picMkLst>
        </pc:picChg>
        <pc:picChg chg="add del">
          <ac:chgData name="ESSAOUI Salma" userId="150fc081-9f11-47bc-9cd0-f12166ab3416" providerId="ADAL" clId="{9DF70627-8254-8A4A-B276-FDEA195AE678}" dt="2022-04-23T10:53:28.742" v="31"/>
          <ac:picMkLst>
            <pc:docMk/>
            <pc:sldMk cId="1989745724" sldId="285"/>
            <ac:picMk id="1029" creationId="{03745F76-74B7-7ADA-A03A-CCC21013D0DB}"/>
          </ac:picMkLst>
        </pc:picChg>
        <pc:picChg chg="add del">
          <ac:chgData name="ESSAOUI Salma" userId="150fc081-9f11-47bc-9cd0-f12166ab3416" providerId="ADAL" clId="{9DF70627-8254-8A4A-B276-FDEA195AE678}" dt="2022-04-23T10:53:35.012" v="33"/>
          <ac:picMkLst>
            <pc:docMk/>
            <pc:sldMk cId="1989745724" sldId="285"/>
            <ac:picMk id="1031" creationId="{539F489F-3845-0597-7929-5831E43EBE2A}"/>
          </ac:picMkLst>
        </pc:picChg>
        <pc:picChg chg="add del">
          <ac:chgData name="ESSAOUI Salma" userId="150fc081-9f11-47bc-9cd0-f12166ab3416" providerId="ADAL" clId="{9DF70627-8254-8A4A-B276-FDEA195AE678}" dt="2022-04-23T10:53:35.012" v="33"/>
          <ac:picMkLst>
            <pc:docMk/>
            <pc:sldMk cId="1989745724" sldId="285"/>
            <ac:picMk id="1032" creationId="{BFD2673A-3B64-FEAB-A89D-FC3780CF26CF}"/>
          </ac:picMkLst>
        </pc:picChg>
        <pc:picChg chg="add del">
          <ac:chgData name="ESSAOUI Salma" userId="150fc081-9f11-47bc-9cd0-f12166ab3416" providerId="ADAL" clId="{9DF70627-8254-8A4A-B276-FDEA195AE678}" dt="2022-04-23T10:53:35.012" v="33"/>
          <ac:picMkLst>
            <pc:docMk/>
            <pc:sldMk cId="1989745724" sldId="285"/>
            <ac:picMk id="1033" creationId="{658080E6-C5C7-80F9-2F65-2730C0EA7A2C}"/>
          </ac:picMkLst>
        </pc:picChg>
        <pc:picChg chg="add del">
          <ac:chgData name="ESSAOUI Salma" userId="150fc081-9f11-47bc-9cd0-f12166ab3416" providerId="ADAL" clId="{9DF70627-8254-8A4A-B276-FDEA195AE678}" dt="2022-04-23T10:53:35.012" v="33"/>
          <ac:picMkLst>
            <pc:docMk/>
            <pc:sldMk cId="1989745724" sldId="285"/>
            <ac:picMk id="1034" creationId="{BDA3195D-53C3-E2F9-4752-715133D8D7B6}"/>
          </ac:picMkLst>
        </pc:picChg>
        <pc:picChg chg="add mod">
          <ac:chgData name="ESSAOUI Salma" userId="150fc081-9f11-47bc-9cd0-f12166ab3416" providerId="ADAL" clId="{9DF70627-8254-8A4A-B276-FDEA195AE678}" dt="2022-04-23T11:00:30.531" v="71" actId="1076"/>
          <ac:picMkLst>
            <pc:docMk/>
            <pc:sldMk cId="1989745724" sldId="285"/>
            <ac:picMk id="1036" creationId="{CE705B02-97DE-3DAB-F73B-A92C9B1CE699}"/>
          </ac:picMkLst>
        </pc:picChg>
      </pc:sldChg>
    </pc:docChg>
  </pc:docChgLst>
  <pc:docChgLst>
    <pc:chgData name="Salma CHERAIBAT" userId="b16e51a9-cb2d-4781-92c5-6e5e4c1709b2" providerId="ADAL" clId="{9B5EAA91-9C7A-498F-B7BE-9D758B03515C}"/>
    <pc:docChg chg="custSel addSld delSld modSld">
      <pc:chgData name="Salma CHERAIBAT" userId="b16e51a9-cb2d-4781-92c5-6e5e4c1709b2" providerId="ADAL" clId="{9B5EAA91-9C7A-498F-B7BE-9D758B03515C}" dt="2022-04-23T11:40:18.537" v="1280" actId="114"/>
      <pc:docMkLst>
        <pc:docMk/>
      </pc:docMkLst>
      <pc:sldChg chg="del">
        <pc:chgData name="Salma CHERAIBAT" userId="b16e51a9-cb2d-4781-92c5-6e5e4c1709b2" providerId="ADAL" clId="{9B5EAA91-9C7A-498F-B7BE-9D758B03515C}" dt="2022-04-23T10:33:28.709" v="47" actId="2696"/>
        <pc:sldMkLst>
          <pc:docMk/>
          <pc:sldMk cId="2472548244" sldId="264"/>
        </pc:sldMkLst>
      </pc:sldChg>
      <pc:sldChg chg="modSp mod">
        <pc:chgData name="Salma CHERAIBAT" userId="b16e51a9-cb2d-4781-92c5-6e5e4c1709b2" providerId="ADAL" clId="{9B5EAA91-9C7A-498F-B7BE-9D758B03515C}" dt="2022-04-23T11:29:53.585" v="1278" actId="1076"/>
        <pc:sldMkLst>
          <pc:docMk/>
          <pc:sldMk cId="161147362" sldId="268"/>
        </pc:sldMkLst>
        <pc:spChg chg="mod">
          <ac:chgData name="Salma CHERAIBAT" userId="b16e51a9-cb2d-4781-92c5-6e5e4c1709b2" providerId="ADAL" clId="{9B5EAA91-9C7A-498F-B7BE-9D758B03515C}" dt="2022-04-23T11:29:53.585" v="1278" actId="1076"/>
          <ac:spMkLst>
            <pc:docMk/>
            <pc:sldMk cId="161147362" sldId="268"/>
            <ac:spMk id="2" creationId="{60681657-6C7B-43C1-B44D-B45203F11EE5}"/>
          </ac:spMkLst>
        </pc:spChg>
      </pc:sldChg>
      <pc:sldChg chg="addSp modSp mod">
        <pc:chgData name="Salma CHERAIBAT" userId="b16e51a9-cb2d-4781-92c5-6e5e4c1709b2" providerId="ADAL" clId="{9B5EAA91-9C7A-498F-B7BE-9D758B03515C}" dt="2022-04-23T11:29:13.588" v="1234" actId="20577"/>
        <pc:sldMkLst>
          <pc:docMk/>
          <pc:sldMk cId="981618514" sldId="270"/>
        </pc:sldMkLst>
        <pc:spChg chg="mod">
          <ac:chgData name="Salma CHERAIBAT" userId="b16e51a9-cb2d-4781-92c5-6e5e4c1709b2" providerId="ADAL" clId="{9B5EAA91-9C7A-498F-B7BE-9D758B03515C}" dt="2022-04-23T11:29:13.588" v="1234" actId="20577"/>
          <ac:spMkLst>
            <pc:docMk/>
            <pc:sldMk cId="981618514" sldId="270"/>
            <ac:spMk id="2" creationId="{C0C20249-EE35-4D90-98CA-B1A04B466B8E}"/>
          </ac:spMkLst>
        </pc:spChg>
        <pc:spChg chg="add mod">
          <ac:chgData name="Salma CHERAIBAT" userId="b16e51a9-cb2d-4781-92c5-6e5e4c1709b2" providerId="ADAL" clId="{9B5EAA91-9C7A-498F-B7BE-9D758B03515C}" dt="2022-04-23T11:01:52.151" v="800" actId="20577"/>
          <ac:spMkLst>
            <pc:docMk/>
            <pc:sldMk cId="981618514" sldId="270"/>
            <ac:spMk id="3" creationId="{39AC9303-CE01-4374-B779-F30657E2D950}"/>
          </ac:spMkLst>
        </pc:spChg>
        <pc:picChg chg="add mod">
          <ac:chgData name="Salma CHERAIBAT" userId="b16e51a9-cb2d-4781-92c5-6e5e4c1709b2" providerId="ADAL" clId="{9B5EAA91-9C7A-498F-B7BE-9D758B03515C}" dt="2022-04-23T10:44:53.229" v="337" actId="1076"/>
          <ac:picMkLst>
            <pc:docMk/>
            <pc:sldMk cId="981618514" sldId="270"/>
            <ac:picMk id="1026" creationId="{E5BE71B9-C16A-4940-9F59-F79EE367D82C}"/>
          </ac:picMkLst>
        </pc:picChg>
      </pc:sldChg>
      <pc:sldChg chg="addSp delSp modSp mod">
        <pc:chgData name="Salma CHERAIBAT" userId="b16e51a9-cb2d-4781-92c5-6e5e4c1709b2" providerId="ADAL" clId="{9B5EAA91-9C7A-498F-B7BE-9D758B03515C}" dt="2022-04-23T11:40:18.537" v="1280" actId="114"/>
        <pc:sldMkLst>
          <pc:docMk/>
          <pc:sldMk cId="2302213793" sldId="271"/>
        </pc:sldMkLst>
        <pc:spChg chg="mod">
          <ac:chgData name="Salma CHERAIBAT" userId="b16e51a9-cb2d-4781-92c5-6e5e4c1709b2" providerId="ADAL" clId="{9B5EAA91-9C7A-498F-B7BE-9D758B03515C}" dt="2022-04-23T11:29:09.409" v="1232" actId="20577"/>
          <ac:spMkLst>
            <pc:docMk/>
            <pc:sldMk cId="2302213793" sldId="271"/>
            <ac:spMk id="2" creationId="{C0C20249-EE35-4D90-98CA-B1A04B466B8E}"/>
          </ac:spMkLst>
        </pc:spChg>
        <pc:spChg chg="add del mod">
          <ac:chgData name="Salma CHERAIBAT" userId="b16e51a9-cb2d-4781-92c5-6e5e4c1709b2" providerId="ADAL" clId="{9B5EAA91-9C7A-498F-B7BE-9D758B03515C}" dt="2022-04-23T10:26:01.132" v="21"/>
          <ac:spMkLst>
            <pc:docMk/>
            <pc:sldMk cId="2302213793" sldId="271"/>
            <ac:spMk id="3" creationId="{74D98841-F6F3-48E2-87FC-E598FB00A91F}"/>
          </ac:spMkLst>
        </pc:spChg>
        <pc:spChg chg="add del mod">
          <ac:chgData name="Salma CHERAIBAT" userId="b16e51a9-cb2d-4781-92c5-6e5e4c1709b2" providerId="ADAL" clId="{9B5EAA91-9C7A-498F-B7BE-9D758B03515C}" dt="2022-04-23T10:26:01.123" v="19" actId="21"/>
          <ac:spMkLst>
            <pc:docMk/>
            <pc:sldMk cId="2302213793" sldId="271"/>
            <ac:spMk id="7" creationId="{B91EA8B2-EEB9-4113-BB87-0CB7CB397C7D}"/>
          </ac:spMkLst>
        </pc:spChg>
        <pc:spChg chg="add del mod">
          <ac:chgData name="Salma CHERAIBAT" userId="b16e51a9-cb2d-4781-92c5-6e5e4c1709b2" providerId="ADAL" clId="{9B5EAA91-9C7A-498F-B7BE-9D758B03515C}" dt="2022-04-23T10:47:54.237" v="348"/>
          <ac:spMkLst>
            <pc:docMk/>
            <pc:sldMk cId="2302213793" sldId="271"/>
            <ac:spMk id="9" creationId="{BA40CDA2-A05D-4749-B6FF-BD7B471A0EBD}"/>
          </ac:spMkLst>
        </pc:spChg>
        <pc:spChg chg="add mod">
          <ac:chgData name="Salma CHERAIBAT" userId="b16e51a9-cb2d-4781-92c5-6e5e4c1709b2" providerId="ADAL" clId="{9B5EAA91-9C7A-498F-B7BE-9D758B03515C}" dt="2022-04-23T11:40:18.537" v="1280" actId="114"/>
          <ac:spMkLst>
            <pc:docMk/>
            <pc:sldMk cId="2302213793" sldId="271"/>
            <ac:spMk id="11" creationId="{10614F0B-CD20-46FD-953F-A03664A1FB25}"/>
          </ac:spMkLst>
        </pc:spChg>
        <pc:picChg chg="del">
          <ac:chgData name="Salma CHERAIBAT" userId="b16e51a9-cb2d-4781-92c5-6e5e4c1709b2" providerId="ADAL" clId="{9B5EAA91-9C7A-498F-B7BE-9D758B03515C}" dt="2022-04-23T10:21:38.318" v="4" actId="21"/>
          <ac:picMkLst>
            <pc:docMk/>
            <pc:sldMk cId="2302213793" sldId="271"/>
            <ac:picMk id="6" creationId="{2CC1B098-F805-4B90-98DA-DE8FF9BDE2EE}"/>
          </ac:picMkLst>
        </pc:picChg>
        <pc:picChg chg="del">
          <ac:chgData name="Salma CHERAIBAT" userId="b16e51a9-cb2d-4781-92c5-6e5e4c1709b2" providerId="ADAL" clId="{9B5EAA91-9C7A-498F-B7BE-9D758B03515C}" dt="2022-04-23T10:21:32.056" v="2" actId="21"/>
          <ac:picMkLst>
            <pc:docMk/>
            <pc:sldMk cId="2302213793" sldId="271"/>
            <ac:picMk id="8" creationId="{4524EDD9-724E-4A17-8566-B9CFC6E0475A}"/>
          </ac:picMkLst>
        </pc:picChg>
        <pc:picChg chg="del">
          <ac:chgData name="Salma CHERAIBAT" userId="b16e51a9-cb2d-4781-92c5-6e5e4c1709b2" providerId="ADAL" clId="{9B5EAA91-9C7A-498F-B7BE-9D758B03515C}" dt="2022-04-23T10:21:44.278" v="6" actId="21"/>
          <ac:picMkLst>
            <pc:docMk/>
            <pc:sldMk cId="2302213793" sldId="271"/>
            <ac:picMk id="10" creationId="{7E9392B9-05DA-4C00-9F07-DE24D4E9F9C3}"/>
          </ac:picMkLst>
        </pc:picChg>
        <pc:picChg chg="del">
          <ac:chgData name="Salma CHERAIBAT" userId="b16e51a9-cb2d-4781-92c5-6e5e4c1709b2" providerId="ADAL" clId="{9B5EAA91-9C7A-498F-B7BE-9D758B03515C}" dt="2022-04-23T10:21:29.760" v="1" actId="21"/>
          <ac:picMkLst>
            <pc:docMk/>
            <pc:sldMk cId="2302213793" sldId="271"/>
            <ac:picMk id="12" creationId="{0F2C6F80-A05C-4849-802F-81F29313AAAD}"/>
          </ac:picMkLst>
        </pc:picChg>
        <pc:picChg chg="del">
          <ac:chgData name="Salma CHERAIBAT" userId="b16e51a9-cb2d-4781-92c5-6e5e4c1709b2" providerId="ADAL" clId="{9B5EAA91-9C7A-498F-B7BE-9D758B03515C}" dt="2022-04-23T11:13:33.863" v="1025" actId="21"/>
          <ac:picMkLst>
            <pc:docMk/>
            <pc:sldMk cId="2302213793" sldId="271"/>
            <ac:picMk id="14" creationId="{22139E7E-895E-4B52-A672-84070C063823}"/>
          </ac:picMkLst>
        </pc:picChg>
        <pc:picChg chg="del">
          <ac:chgData name="Salma CHERAIBAT" userId="b16e51a9-cb2d-4781-92c5-6e5e4c1709b2" providerId="ADAL" clId="{9B5EAA91-9C7A-498F-B7BE-9D758B03515C}" dt="2022-04-23T10:21:35.021" v="3" actId="21"/>
          <ac:picMkLst>
            <pc:docMk/>
            <pc:sldMk cId="2302213793" sldId="271"/>
            <ac:picMk id="16" creationId="{638433C1-6B5E-4B88-A466-05F725F394FE}"/>
          </ac:picMkLst>
        </pc:picChg>
        <pc:picChg chg="del">
          <ac:chgData name="Salma CHERAIBAT" userId="b16e51a9-cb2d-4781-92c5-6e5e4c1709b2" providerId="ADAL" clId="{9B5EAA91-9C7A-498F-B7BE-9D758B03515C}" dt="2022-04-23T10:21:27.029" v="0" actId="21"/>
          <ac:picMkLst>
            <pc:docMk/>
            <pc:sldMk cId="2302213793" sldId="271"/>
            <ac:picMk id="18" creationId="{9482DC39-2AAC-4C13-9E5E-7AA93C92DD38}"/>
          </ac:picMkLst>
        </pc:picChg>
        <pc:picChg chg="del">
          <ac:chgData name="Salma CHERAIBAT" userId="b16e51a9-cb2d-4781-92c5-6e5e4c1709b2" providerId="ADAL" clId="{9B5EAA91-9C7A-498F-B7BE-9D758B03515C}" dt="2022-04-23T10:21:41.014" v="5" actId="21"/>
          <ac:picMkLst>
            <pc:docMk/>
            <pc:sldMk cId="2302213793" sldId="271"/>
            <ac:picMk id="20" creationId="{60B55643-DA7D-4319-A513-3B957BD4B126}"/>
          </ac:picMkLst>
        </pc:picChg>
      </pc:sldChg>
      <pc:sldChg chg="new del">
        <pc:chgData name="Salma CHERAIBAT" userId="b16e51a9-cb2d-4781-92c5-6e5e4c1709b2" providerId="ADAL" clId="{9B5EAA91-9C7A-498F-B7BE-9D758B03515C}" dt="2022-04-23T11:21:29.204" v="1222" actId="2696"/>
        <pc:sldMkLst>
          <pc:docMk/>
          <pc:sldMk cId="441941071" sldId="280"/>
        </pc:sldMkLst>
      </pc:sldChg>
    </pc:docChg>
  </pc:docChgLst>
  <pc:docChgLst>
    <pc:chgData name="SINGH Satnam" userId="e62a2eb8-438a-493e-adeb-8954f9b38fd4" providerId="ADAL" clId="{6AEA1D84-3D21-4D29-B16C-DC96092AA7CA}"/>
    <pc:docChg chg="undo custSel modSld">
      <pc:chgData name="SINGH Satnam" userId="e62a2eb8-438a-493e-adeb-8954f9b38fd4" providerId="ADAL" clId="{6AEA1D84-3D21-4D29-B16C-DC96092AA7CA}" dt="2022-04-26T17:24:28.928" v="8" actId="14861"/>
      <pc:docMkLst>
        <pc:docMk/>
      </pc:docMkLst>
      <pc:sldChg chg="modSp mod">
        <pc:chgData name="SINGH Satnam" userId="e62a2eb8-438a-493e-adeb-8954f9b38fd4" providerId="ADAL" clId="{6AEA1D84-3D21-4D29-B16C-DC96092AA7CA}" dt="2022-04-26T17:24:28.928" v="8" actId="14861"/>
        <pc:sldMkLst>
          <pc:docMk/>
          <pc:sldMk cId="3226980129" sldId="260"/>
        </pc:sldMkLst>
        <pc:spChg chg="mod">
          <ac:chgData name="SINGH Satnam" userId="e62a2eb8-438a-493e-adeb-8954f9b38fd4" providerId="ADAL" clId="{6AEA1D84-3D21-4D29-B16C-DC96092AA7CA}" dt="2022-04-26T17:24:28.928" v="8" actId="14861"/>
          <ac:spMkLst>
            <pc:docMk/>
            <pc:sldMk cId="3226980129" sldId="260"/>
            <ac:spMk id="3" creationId="{A593160F-0243-4650-835E-B9F423093E93}"/>
          </ac:spMkLst>
        </pc:spChg>
        <pc:spChg chg="mod">
          <ac:chgData name="SINGH Satnam" userId="e62a2eb8-438a-493e-adeb-8954f9b38fd4" providerId="ADAL" clId="{6AEA1D84-3D21-4D29-B16C-DC96092AA7CA}" dt="2022-04-26T17:24:28.504" v="7" actId="20577"/>
          <ac:spMkLst>
            <pc:docMk/>
            <pc:sldMk cId="3226980129" sldId="260"/>
            <ac:spMk id="10" creationId="{3A70625D-F8D1-4601-97CA-5851EBA01E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AE5E7-02C8-428C-9B5A-09538A38423B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FB004-0C51-4297-91AA-53676DB5D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9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A022-F220-4D3C-97AC-B48306AC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8206C-CE41-4637-B13D-872BD6DD1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6945-9D06-4D52-B9B2-9DD4A5F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2CE5-9EE6-4F87-8F10-9F7051D7BB0A}" type="datetime1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B287-F41B-4427-83B8-6C9269A5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6357-FD81-44B1-BB69-A326180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2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C540-56EC-44D3-AEE4-DAE63FD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513EF-8A69-4835-B0A3-49E2A26B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DF0D-55E3-4D5E-9B55-095CD81E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97F-4267-4698-BF69-C66606FF02A8}" type="datetime1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74F9-9893-4018-8305-8640FF8D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3C69-80F0-417F-BD51-8471D589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1AD46-CA8E-4DB4-905F-D2B4DD0A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2E44-5FE2-44FB-AC99-4D712199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9265-E020-43A8-8267-FDC53A29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A9C5-2D5A-47FA-8D5C-A3E45AC588D0}" type="datetime1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951B-E8C0-4ABD-B719-A8E41D3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471C-3786-4662-A77A-B78FC1B8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78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167B-360F-43A7-AA52-1089F23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FBC9-EA98-4939-8164-F9685C18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D3-6CC3-4A48-9015-ACED8EAB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2224-8C78-4F93-84B1-A18ADC77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64C13B-D575-4DFB-9C35-7EA3565E67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C7B17-08C2-4CBD-9620-722FDED990A9}"/>
              </a:ext>
            </a:extLst>
          </p:cNvPr>
          <p:cNvSpPr/>
          <p:nvPr userDrawn="1"/>
        </p:nvSpPr>
        <p:spPr>
          <a:xfrm>
            <a:off x="798286" y="6241143"/>
            <a:ext cx="10580914" cy="1306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503A29-DBA5-44D8-83C7-701ED3BE8EDD}"/>
              </a:ext>
            </a:extLst>
          </p:cNvPr>
          <p:cNvSpPr/>
          <p:nvPr userDrawn="1"/>
        </p:nvSpPr>
        <p:spPr>
          <a:xfrm>
            <a:off x="0" y="3135085"/>
            <a:ext cx="12192000" cy="2873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756AA-0A26-46CC-AEF7-C9DFDB5D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3167"/>
            <a:ext cx="10515600" cy="2281691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40F2-629D-4E41-B22A-C634E033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853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Sustainable Finance &amp; Investment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BA891-EBA6-4C53-B4F7-9E4E532E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1AAD-9A63-4874-8004-7752406A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5DC5-C972-4444-A5C5-D3E6104A9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9C8E0-F9D7-4BBA-9BA2-F666BEDE0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D3EB-7C47-4C7B-A9B9-DD6D1D0F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903-65A8-4755-A06C-A6874906AA86}" type="datetime1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1CBC7-67A3-4222-A428-E40C95FF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21E2-2091-4B20-BDDB-E299C79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01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6783-0DC0-4AC5-A784-DA65BA5C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6A57-C3EB-4CB8-9BFA-9D42FB66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86C-CB1B-4BDB-9AFF-8B6FDC2C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01176-1C86-4566-9CA5-8D6A44C45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7807C-2C61-4973-A505-14A298D4F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78A91-7F4F-4872-B171-267C243B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F5A0-8754-442E-A91E-F88B6D99EF3E}" type="datetime1">
              <a:rPr lang="fr-FR" smtClean="0"/>
              <a:t>26/04/2022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98995-6D9D-4828-AF9A-ECCA362C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86350-9034-4BA8-A1B9-B12E72A0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91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B5B1-3AAA-4F2D-B4CA-52C24308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B5788-502D-4751-BF35-01082648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139-C37A-439A-9BDA-22C3E3090DCA}" type="datetime1">
              <a:rPr lang="fr-FR" smtClean="0"/>
              <a:t>26/04/2022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FB630-1D85-4A0E-8DDD-43CA01B5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95B08-69BB-409C-836F-243A6C3D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EF00E-8576-4860-9879-DD39F39D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D590-7AE8-4E43-9EFF-2B27DD09F0CA}" type="datetime1">
              <a:rPr lang="fr-FR" smtClean="0"/>
              <a:t>26/04/2022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82A06-0CB0-48EA-9C88-42E618D3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7374D-DEA2-4F9B-A30C-E17210A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21DC-1F20-4057-88B8-A553CA37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9FEF-4E09-4B07-ACEA-0C7825A6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60ACF-9D91-41F0-984F-9961C2EE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3E617-222F-42CB-83CC-6DB621E2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CA0F-2013-43F6-95B7-349913817A3B}" type="datetime1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FA65-1486-4C95-A49F-5693A774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3483-C3F0-4F18-BC9F-D1FC4614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41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5675-3697-4DF1-BC32-18BC9E15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5C7B6-FE35-4EA6-BAEA-6A67C3783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919A-3D44-4C5A-A208-3B4F8077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03D4-1C8B-43BC-98E4-35EB9FA8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821-4A76-443D-BA1A-FA4C28D1D387}" type="datetime1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1249-6A3C-4D70-A715-26D290B8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FB07-5555-4135-AC32-46DE0B9B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9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2B039-E05B-4B9E-AA96-02181F11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22DA-FB51-4B56-AE0D-D9C26916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3F9F-5C7C-4E3F-BA2D-8B36FEB6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E903-06CB-47B1-B29B-7D96EC722B62}" type="datetime1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B4A5-3A36-4BDB-85F0-5AC3DB02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Sustainable Finance &amp; Investment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0AE9-AE9E-469A-8175-7608C31F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13B-D575-4DFB-9C35-7EA3565E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s critères ESG pour mieux sélectionner des valeurs | MIF">
            <a:extLst>
              <a:ext uri="{FF2B5EF4-FFF2-40B4-BE49-F238E27FC236}">
                <a16:creationId xmlns:a16="http://schemas.microsoft.com/office/drawing/2014/main" id="{ABAB4B9D-3AB2-4A0C-BA50-0D4F04272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C9ACC3-D9BF-44BC-969D-24694421102D}"/>
              </a:ext>
            </a:extLst>
          </p:cNvPr>
          <p:cNvSpPr/>
          <p:nvPr/>
        </p:nvSpPr>
        <p:spPr>
          <a:xfrm>
            <a:off x="247650" y="0"/>
            <a:ext cx="360045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E9962-3622-4C87-9A88-1331A3638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3905250"/>
            <a:ext cx="4419600" cy="2952750"/>
          </a:xfrm>
        </p:spPr>
        <p:txBody>
          <a:bodyPr>
            <a:normAutofit/>
          </a:bodyPr>
          <a:lstStyle/>
          <a:p>
            <a:pPr algn="l"/>
            <a:r>
              <a:rPr lang="fr-FR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Naoures CHEHATA</a:t>
            </a:r>
          </a:p>
          <a:p>
            <a:pPr algn="l"/>
            <a:r>
              <a:rPr lang="fr-FR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Salma CHERAIBAT</a:t>
            </a:r>
          </a:p>
          <a:p>
            <a:pPr algn="l"/>
            <a:r>
              <a:rPr lang="fr-FR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Mohamed DAKKOURI</a:t>
            </a:r>
          </a:p>
          <a:p>
            <a:pPr algn="l"/>
            <a:r>
              <a:rPr lang="fr-FR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Salma ESSAOUI</a:t>
            </a:r>
          </a:p>
          <a:p>
            <a:pPr algn="l"/>
            <a:r>
              <a:rPr lang="fr-FR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Satnam SINGH</a:t>
            </a:r>
          </a:p>
          <a:p>
            <a:pPr algn="l"/>
            <a:r>
              <a:rPr lang="fr-FR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Jihane WADI</a:t>
            </a:r>
          </a:p>
          <a:p>
            <a:pPr algn="l"/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0EA8-AB78-4E91-A9A6-D034DE10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71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365125"/>
            <a:ext cx="11691258" cy="1325563"/>
          </a:xfrm>
        </p:spPr>
        <p:txBody>
          <a:bodyPr>
            <a:normAutofit/>
          </a:bodyPr>
          <a:lstStyle/>
          <a:p>
            <a:pPr algn="ctr"/>
            <a:r>
              <a:rPr lang="fr-FR" sz="3600"/>
              <a:t>2.2 Impact of ESG performance on credit spreads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10</a:t>
            </a:fld>
            <a:endParaRPr lang="fr-FR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B89DDE8-8273-45BD-92AB-85948875B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88" y="1690688"/>
            <a:ext cx="4469224" cy="4209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65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2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/>
              <a:t>2.2 Impact of ESG performance on credit spreads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11</a:t>
            </a:fld>
            <a:endParaRPr lang="fr-FR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A9E7D5-A280-43E8-A3BE-50ACA209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5" y="1504837"/>
            <a:ext cx="4593770" cy="4396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66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2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/>
              <a:t>2.2 Impact of ESG performance on credit spreads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12</a:t>
            </a:fld>
            <a:endParaRPr lang="fr-FR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5B2F07C-A0EB-4B71-A8FB-4D95458F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78" y="2175825"/>
            <a:ext cx="3239044" cy="279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5F7A1D32-860F-4DDB-A2B1-7743CAC6B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4" y="2175825"/>
            <a:ext cx="3429000" cy="279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A015F7D-822E-4D0F-8787-B627F0246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56" y="2175826"/>
            <a:ext cx="3239044" cy="2798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BB03792-04EB-47D3-80E3-EF0C8EC27403}"/>
              </a:ext>
            </a:extLst>
          </p:cNvPr>
          <p:cNvSpPr txBox="1"/>
          <p:nvPr/>
        </p:nvSpPr>
        <p:spPr>
          <a:xfrm>
            <a:off x="3886200" y="1219200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/>
              <a:t>Time evolution </a:t>
            </a:r>
          </a:p>
        </p:txBody>
      </p:sp>
    </p:spTree>
    <p:extLst>
      <p:ext uri="{BB962C8B-B14F-4D97-AF65-F5344CB8AC3E}">
        <p14:creationId xmlns:p14="http://schemas.microsoft.com/office/powerpoint/2010/main" val="35496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2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/>
              <a:t>2.2 Impact of ESG performance on credit spreads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13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7C9FA0-0E28-48FD-86DB-5449A0AC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5" y="1890811"/>
            <a:ext cx="8349343" cy="39347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1B649E6-0447-4744-9CC6-DB4D95B17AF9}"/>
              </a:ext>
            </a:extLst>
          </p:cNvPr>
          <p:cNvSpPr txBox="1"/>
          <p:nvPr/>
        </p:nvSpPr>
        <p:spPr>
          <a:xfrm>
            <a:off x="3886200" y="1219200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/>
              <a:t>By Sertor Charcteristics </a:t>
            </a:r>
          </a:p>
        </p:txBody>
      </p:sp>
    </p:spTree>
    <p:extLst>
      <p:ext uri="{BB962C8B-B14F-4D97-AF65-F5344CB8AC3E}">
        <p14:creationId xmlns:p14="http://schemas.microsoft.com/office/powerpoint/2010/main" val="404324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1657-6C7B-43C1-B44D-B45203F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2653167"/>
            <a:ext cx="11215007" cy="2281691"/>
          </a:xfrm>
        </p:spPr>
        <p:txBody>
          <a:bodyPr/>
          <a:lstStyle/>
          <a:p>
            <a:r>
              <a:rPr lang="fr-FR"/>
              <a:t>3. </a:t>
            </a:r>
            <a:r>
              <a:rPr lang="en-US"/>
              <a:t>Optimizing the risk/return profile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089B7-0533-4A31-85C8-121BE43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49E4-7625-40E8-8DBF-F66534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65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</a:t>
            </a:r>
            <a:r>
              <a:rPr lang="en-US"/>
              <a:t>Optimizing the risk/return profile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15</a:t>
            </a:fld>
            <a:endParaRPr lang="fr-F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668855-8D89-4993-B762-6938777C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b="1" u="sng"/>
              <a:t>Portfolio Construction :</a:t>
            </a:r>
          </a:p>
          <a:p>
            <a:endParaRPr lang="fr-FR" u="sng"/>
          </a:p>
          <a:p>
            <a:pPr lvl="1"/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Select top 100 stock performers </a:t>
            </a:r>
            <a:b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fr-FR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elimination</a:t>
            </a: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fr-FR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outliers</a:t>
            </a: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endParaRPr lang="fr-FR"/>
          </a:p>
          <a:p>
            <a:pPr lvl="1"/>
            <a:r>
              <a:rPr lang="fr-FR" err="1"/>
              <a:t>Constraints</a:t>
            </a:r>
            <a:r>
              <a:rPr lang="fr-FR"/>
              <a:t>: </a:t>
            </a:r>
          </a:p>
          <a:p>
            <a:pPr lvl="2"/>
            <a:r>
              <a:rPr lang="fr-FR"/>
              <a:t>Max 5% </a:t>
            </a:r>
            <a:r>
              <a:rPr lang="fr-FR" err="1"/>
              <a:t>weight</a:t>
            </a:r>
            <a:r>
              <a:rPr lang="fr-FR"/>
              <a:t> on a stock</a:t>
            </a:r>
          </a:p>
          <a:p>
            <a:pPr lvl="2"/>
            <a:r>
              <a:rPr lang="fr-FR"/>
              <a:t>Min 0,5% </a:t>
            </a:r>
            <a:r>
              <a:rPr lang="fr-FR" err="1"/>
              <a:t>weight</a:t>
            </a:r>
            <a:r>
              <a:rPr lang="fr-FR"/>
              <a:t> on a stock </a:t>
            </a:r>
          </a:p>
          <a:p>
            <a:pPr lvl="2"/>
            <a:r>
              <a:rPr lang="fr-FR"/>
              <a:t>Max </a:t>
            </a:r>
            <a:r>
              <a:rPr lang="fr-FR" err="1"/>
              <a:t>Volatility</a:t>
            </a:r>
            <a:r>
              <a:rPr lang="fr-FR"/>
              <a:t> of </a:t>
            </a:r>
            <a:r>
              <a:rPr lang="fr-FR" u="sng"/>
              <a:t>13,3%*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088E-85F0-414F-A7AF-2E630B640976}"/>
              </a:ext>
            </a:extLst>
          </p:cNvPr>
          <p:cNvSpPr txBox="1"/>
          <p:nvPr/>
        </p:nvSpPr>
        <p:spPr>
          <a:xfrm>
            <a:off x="708936" y="5866256"/>
            <a:ext cx="456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*10Y </a:t>
            </a:r>
            <a:r>
              <a:rPr lang="fr-FR" sz="1600" err="1"/>
              <a:t>Annualized</a:t>
            </a:r>
            <a:r>
              <a:rPr lang="fr-FR" sz="1600"/>
              <a:t> </a:t>
            </a:r>
            <a:r>
              <a:rPr lang="fr-FR" sz="1600" err="1"/>
              <a:t>Volatility</a:t>
            </a:r>
            <a:r>
              <a:rPr lang="fr-FR" sz="1600"/>
              <a:t> of the MSCI World Index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A405B5-B539-4BD4-880D-4EF487857D9A}"/>
              </a:ext>
            </a:extLst>
          </p:cNvPr>
          <p:cNvCxnSpPr/>
          <p:nvPr/>
        </p:nvCxnSpPr>
        <p:spPr>
          <a:xfrm>
            <a:off x="6371771" y="1828800"/>
            <a:ext cx="0" cy="38898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6535B7-FB0C-422F-BD4F-44653560ADCA}"/>
              </a:ext>
            </a:extLst>
          </p:cNvPr>
          <p:cNvSpPr txBox="1"/>
          <p:nvPr/>
        </p:nvSpPr>
        <p:spPr>
          <a:xfrm>
            <a:off x="7373258" y="2333564"/>
            <a:ext cx="3773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err="1">
                <a:solidFill>
                  <a:srgbClr val="00B050"/>
                </a:solidFill>
              </a:rPr>
              <a:t>Result</a:t>
            </a:r>
            <a:r>
              <a:rPr lang="fr-FR" sz="2000" b="1">
                <a:solidFill>
                  <a:srgbClr val="00B050"/>
                </a:solidFill>
              </a:rPr>
              <a:t> of the </a:t>
            </a:r>
            <a:r>
              <a:rPr lang="fr-FR" sz="2000" b="1" err="1">
                <a:solidFill>
                  <a:srgbClr val="00B050"/>
                </a:solidFill>
              </a:rPr>
              <a:t>strategy</a:t>
            </a:r>
            <a:endParaRPr lang="fr-FR" sz="2000" b="1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97735D-7FE2-4748-8B5E-2D6EAD19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728" y="3059447"/>
            <a:ext cx="3051446" cy="24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3. </a:t>
            </a:r>
            <a:r>
              <a:rPr lang="en-US"/>
              <a:t>Optimizing the risk/return profile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16</a:t>
            </a:fld>
            <a:endParaRPr lang="fr-F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668855-8D89-4993-B762-6938777C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b="1" u="sng"/>
              <a:t>Portfolio Construction :</a:t>
            </a:r>
          </a:p>
          <a:p>
            <a:endParaRPr lang="fr-FR" u="sng"/>
          </a:p>
          <a:p>
            <a:pPr lvl="1"/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Select top 100 stock </a:t>
            </a:r>
            <a:r>
              <a:rPr lang="fr-FR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 the best </a:t>
            </a:r>
            <a:b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ESG Rating</a:t>
            </a:r>
          </a:p>
          <a:p>
            <a:pPr lvl="1"/>
            <a:endParaRPr lang="fr-FR"/>
          </a:p>
          <a:p>
            <a:pPr lvl="1"/>
            <a:r>
              <a:rPr lang="fr-FR" err="1"/>
              <a:t>Constraints</a:t>
            </a:r>
            <a:r>
              <a:rPr lang="fr-FR"/>
              <a:t>: </a:t>
            </a:r>
          </a:p>
          <a:p>
            <a:pPr lvl="2"/>
            <a:r>
              <a:rPr lang="fr-FR"/>
              <a:t>Max 5% </a:t>
            </a:r>
            <a:r>
              <a:rPr lang="fr-FR" err="1"/>
              <a:t>weight</a:t>
            </a:r>
            <a:r>
              <a:rPr lang="fr-FR"/>
              <a:t> on a stock</a:t>
            </a:r>
          </a:p>
          <a:p>
            <a:pPr lvl="2"/>
            <a:r>
              <a:rPr lang="fr-FR"/>
              <a:t>Min 0,5% </a:t>
            </a:r>
            <a:r>
              <a:rPr lang="fr-FR" err="1"/>
              <a:t>weight</a:t>
            </a:r>
            <a:r>
              <a:rPr lang="fr-FR"/>
              <a:t> on a stock </a:t>
            </a:r>
          </a:p>
          <a:p>
            <a:pPr lvl="2"/>
            <a:r>
              <a:rPr lang="fr-FR"/>
              <a:t>Max </a:t>
            </a:r>
            <a:r>
              <a:rPr lang="fr-FR" err="1"/>
              <a:t>Volatility</a:t>
            </a:r>
            <a:r>
              <a:rPr lang="fr-FR"/>
              <a:t> of </a:t>
            </a:r>
            <a:r>
              <a:rPr lang="fr-FR" u="sng"/>
              <a:t>13,3%*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088E-85F0-414F-A7AF-2E630B640976}"/>
              </a:ext>
            </a:extLst>
          </p:cNvPr>
          <p:cNvSpPr txBox="1"/>
          <p:nvPr/>
        </p:nvSpPr>
        <p:spPr>
          <a:xfrm>
            <a:off x="740228" y="5863772"/>
            <a:ext cx="445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*10Y </a:t>
            </a:r>
            <a:r>
              <a:rPr lang="fr-FR" sz="1600" err="1"/>
              <a:t>Annualized</a:t>
            </a:r>
            <a:r>
              <a:rPr lang="fr-FR" sz="1600"/>
              <a:t> </a:t>
            </a:r>
            <a:r>
              <a:rPr lang="fr-FR" sz="1600" err="1"/>
              <a:t>Volatility</a:t>
            </a:r>
            <a:r>
              <a:rPr lang="fr-FR" sz="1600"/>
              <a:t> of the MSCI World Index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A405B5-B539-4BD4-880D-4EF487857D9A}"/>
              </a:ext>
            </a:extLst>
          </p:cNvPr>
          <p:cNvCxnSpPr/>
          <p:nvPr/>
        </p:nvCxnSpPr>
        <p:spPr>
          <a:xfrm>
            <a:off x="6371771" y="1828800"/>
            <a:ext cx="0" cy="38898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6535B7-FB0C-422F-BD4F-44653560ADCA}"/>
              </a:ext>
            </a:extLst>
          </p:cNvPr>
          <p:cNvSpPr txBox="1"/>
          <p:nvPr/>
        </p:nvSpPr>
        <p:spPr>
          <a:xfrm>
            <a:off x="7373258" y="2333564"/>
            <a:ext cx="3773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err="1">
                <a:solidFill>
                  <a:srgbClr val="00B050"/>
                </a:solidFill>
              </a:rPr>
              <a:t>Result</a:t>
            </a:r>
            <a:r>
              <a:rPr lang="fr-FR" sz="2000" b="1">
                <a:solidFill>
                  <a:srgbClr val="00B050"/>
                </a:solidFill>
              </a:rPr>
              <a:t> of the </a:t>
            </a:r>
            <a:r>
              <a:rPr lang="fr-FR" sz="2000" b="1" err="1">
                <a:solidFill>
                  <a:srgbClr val="00B050"/>
                </a:solidFill>
              </a:rPr>
              <a:t>strategy</a:t>
            </a:r>
            <a:endParaRPr lang="fr-FR" sz="2000" b="1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AA7FE-E805-4C94-9996-DC88C9AC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07" y="2967168"/>
            <a:ext cx="3044485" cy="2452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2FBDD-84DB-491E-90BE-49EF82F501E1}"/>
              </a:ext>
            </a:extLst>
          </p:cNvPr>
          <p:cNvSpPr txBox="1"/>
          <p:nvPr/>
        </p:nvSpPr>
        <p:spPr>
          <a:xfrm>
            <a:off x="9169167" y="3036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DF825-5EC5-44E9-9994-57DAF14E9135}"/>
              </a:ext>
            </a:extLst>
          </p:cNvPr>
          <p:cNvSpPr txBox="1"/>
          <p:nvPr/>
        </p:nvSpPr>
        <p:spPr>
          <a:xfrm>
            <a:off x="6585358" y="5848393"/>
            <a:ext cx="5048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*10Y </a:t>
            </a:r>
            <a:r>
              <a:rPr lang="fr-FR" sz="1600" err="1"/>
              <a:t>Annualized</a:t>
            </a:r>
            <a:r>
              <a:rPr lang="fr-FR" sz="1600"/>
              <a:t> Performance of the MSCI World Index </a:t>
            </a:r>
          </a:p>
        </p:txBody>
      </p:sp>
    </p:spTree>
    <p:extLst>
      <p:ext uri="{BB962C8B-B14F-4D97-AF65-F5344CB8AC3E}">
        <p14:creationId xmlns:p14="http://schemas.microsoft.com/office/powerpoint/2010/main" val="38566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1657-6C7B-43C1-B44D-B45203F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2653167"/>
            <a:ext cx="9212037" cy="2876776"/>
          </a:xfrm>
        </p:spPr>
        <p:txBody>
          <a:bodyPr/>
          <a:lstStyle/>
          <a:p>
            <a:r>
              <a:rPr lang="fr-FR"/>
              <a:t>4. </a:t>
            </a:r>
            <a:r>
              <a:rPr lang="en-US"/>
              <a:t>Link between strategy and an SRI investment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089B7-0533-4A31-85C8-121BE43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49E4-7625-40E8-8DBF-F66534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6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21" y="336991"/>
            <a:ext cx="9543758" cy="892818"/>
          </a:xfrm>
        </p:spPr>
        <p:txBody>
          <a:bodyPr>
            <a:normAutofit fontScale="90000"/>
          </a:bodyPr>
          <a:lstStyle/>
          <a:p>
            <a:r>
              <a:rPr lang="en-US"/>
              <a:t>4. Link between strategy and an SRI investment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EF4164-18A2-7324-B134-AB7555F2B95F}"/>
              </a:ext>
            </a:extLst>
          </p:cNvPr>
          <p:cNvSpPr txBox="1"/>
          <p:nvPr/>
        </p:nvSpPr>
        <p:spPr>
          <a:xfrm>
            <a:off x="1924636" y="1785257"/>
            <a:ext cx="97304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To fit an SRI </a:t>
            </a:r>
            <a:r>
              <a:rPr lang="fr-FR" err="1"/>
              <a:t>strategy</a:t>
            </a:r>
            <a:r>
              <a:rPr lang="fr-FR"/>
              <a:t> to </a:t>
            </a:r>
            <a:r>
              <a:rPr lang="fr-FR" err="1"/>
              <a:t>our</a:t>
            </a:r>
            <a:r>
              <a:rPr lang="fr-FR"/>
              <a:t> portfolio allocation :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evaluated</a:t>
            </a:r>
            <a:r>
              <a:rPr lang="fr-FR"/>
              <a:t> the </a:t>
            </a:r>
            <a:r>
              <a:rPr lang="fr-FR" b="1" i="1"/>
              <a:t>SDG (</a:t>
            </a:r>
            <a:r>
              <a:rPr lang="fr-FR" b="1" i="1" err="1"/>
              <a:t>Sustainable</a:t>
            </a:r>
            <a:r>
              <a:rPr lang="fr-FR" b="1" i="1"/>
              <a:t> </a:t>
            </a:r>
            <a:r>
              <a:rPr lang="fr-FR" b="1" i="1" err="1"/>
              <a:t>Development</a:t>
            </a:r>
            <a:r>
              <a:rPr lang="fr-FR" b="1" i="1"/>
              <a:t> Goals)</a:t>
            </a:r>
            <a:r>
              <a:rPr lang="fr-FR" i="1"/>
              <a:t> </a:t>
            </a:r>
            <a:r>
              <a:rPr lang="fr-FR" err="1"/>
              <a:t>effect</a:t>
            </a:r>
            <a:r>
              <a:rPr lang="fr-FR"/>
              <a:t> of the </a:t>
            </a:r>
            <a:r>
              <a:rPr lang="fr-FR" err="1"/>
              <a:t>resulting</a:t>
            </a:r>
            <a:r>
              <a:rPr lang="fr-FR"/>
              <a:t> active portfolio relative to the benchmark </a:t>
            </a:r>
            <a:r>
              <a:rPr lang="fr-FR" err="1"/>
              <a:t>while</a:t>
            </a:r>
            <a:r>
              <a:rPr lang="fr-FR"/>
              <a:t> </a:t>
            </a:r>
            <a:r>
              <a:rPr lang="fr-FR" err="1"/>
              <a:t>considering</a:t>
            </a:r>
            <a:r>
              <a:rPr lang="fr-FR"/>
              <a:t> the MSCI World index as the benchmark to beat.</a:t>
            </a:r>
          </a:p>
          <a:p>
            <a:endParaRPr lang="fr-FR"/>
          </a:p>
          <a:p>
            <a:r>
              <a:rPr lang="fr-FR" err="1"/>
              <a:t>Among</a:t>
            </a:r>
            <a:r>
              <a:rPr lang="fr-FR"/>
              <a:t> the </a:t>
            </a:r>
            <a:r>
              <a:rPr lang="fr-FR" err="1"/>
              <a:t>roughly</a:t>
            </a:r>
            <a:r>
              <a:rPr lang="fr-FR"/>
              <a:t> 600 stocks in the index,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suggest</a:t>
            </a:r>
            <a:r>
              <a:rPr lang="fr-FR"/>
              <a:t> </a:t>
            </a:r>
            <a:r>
              <a:rPr lang="fr-FR" err="1"/>
              <a:t>creating</a:t>
            </a:r>
            <a:r>
              <a:rPr lang="fr-FR"/>
              <a:t> an active portfolio of about </a:t>
            </a:r>
            <a:r>
              <a:rPr lang="fr-FR" b="1" i="1"/>
              <a:t>50 stocks </a:t>
            </a:r>
            <a:r>
              <a:rPr lang="fr-FR" b="1" i="1" err="1"/>
              <a:t>using</a:t>
            </a:r>
            <a:r>
              <a:rPr lang="fr-FR" b="1" i="1"/>
              <a:t> the MSCI ESG ratings </a:t>
            </a:r>
            <a:r>
              <a:rPr lang="fr-FR" err="1"/>
              <a:t>which</a:t>
            </a:r>
            <a:r>
              <a:rPr lang="fr-FR"/>
              <a:t> show </a:t>
            </a:r>
            <a:r>
              <a:rPr lang="fr-FR" b="1" i="1">
                <a:solidFill>
                  <a:srgbClr val="C00000"/>
                </a:solidFill>
              </a:rPr>
              <a:t>positive ESG </a:t>
            </a:r>
            <a:r>
              <a:rPr lang="fr-FR" b="1" i="1" err="1">
                <a:solidFill>
                  <a:srgbClr val="C00000"/>
                </a:solidFill>
              </a:rPr>
              <a:t>momentum</a:t>
            </a:r>
            <a:r>
              <a:rPr lang="fr-FR"/>
              <a:t>, to </a:t>
            </a:r>
            <a:r>
              <a:rPr lang="fr-FR" err="1"/>
              <a:t>measure</a:t>
            </a:r>
            <a:r>
              <a:rPr lang="fr-FR"/>
              <a:t> ESG </a:t>
            </a:r>
            <a:r>
              <a:rPr lang="fr-FR" err="1"/>
              <a:t>completion</a:t>
            </a:r>
            <a:r>
              <a:rPr lang="fr-FR"/>
              <a:t> and </a:t>
            </a:r>
            <a:r>
              <a:rPr lang="fr-FR" err="1"/>
              <a:t>track</a:t>
            </a:r>
            <a:r>
              <a:rPr lang="fr-FR"/>
              <a:t> </a:t>
            </a:r>
            <a:r>
              <a:rPr lang="fr-FR" err="1"/>
              <a:t>its</a:t>
            </a:r>
            <a:r>
              <a:rPr lang="fr-FR"/>
              <a:t> performance </a:t>
            </a:r>
            <a:r>
              <a:rPr lang="fr-FR" err="1"/>
              <a:t>relatively</a:t>
            </a:r>
            <a:r>
              <a:rPr lang="fr-FR"/>
              <a:t> to the index.</a:t>
            </a:r>
          </a:p>
          <a:p>
            <a:endParaRPr lang="fr-FR"/>
          </a:p>
          <a:p>
            <a:r>
              <a:rPr lang="fr-FR"/>
              <a:t>The </a:t>
            </a:r>
            <a:r>
              <a:rPr lang="fr-FR" err="1"/>
              <a:t>expected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 are </a:t>
            </a:r>
            <a:r>
              <a:rPr lang="fr-FR" err="1"/>
              <a:t>such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the portfolio </a:t>
            </a:r>
            <a:r>
              <a:rPr lang="fr-FR" err="1"/>
              <a:t>significantly</a:t>
            </a:r>
            <a:r>
              <a:rPr lang="fr-FR"/>
              <a:t> </a:t>
            </a:r>
            <a:r>
              <a:rPr lang="fr-FR" err="1"/>
              <a:t>outperforms</a:t>
            </a:r>
            <a:r>
              <a:rPr lang="fr-FR"/>
              <a:t> the index </a:t>
            </a:r>
            <a:r>
              <a:rPr lang="fr-FR" err="1"/>
              <a:t>when</a:t>
            </a:r>
            <a:r>
              <a:rPr lang="fr-FR"/>
              <a:t> relative </a:t>
            </a:r>
            <a:r>
              <a:rPr lang="fr-FR" err="1"/>
              <a:t>momentum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used</a:t>
            </a:r>
            <a:r>
              <a:rPr lang="fr-FR"/>
              <a:t>. </a:t>
            </a:r>
            <a:r>
              <a:rPr lang="fr-FR" err="1"/>
              <a:t>We</a:t>
            </a:r>
            <a:r>
              <a:rPr lang="fr-FR"/>
              <a:t>, </a:t>
            </a:r>
            <a:r>
              <a:rPr lang="fr-FR" err="1"/>
              <a:t>therefore</a:t>
            </a:r>
            <a:r>
              <a:rPr lang="fr-FR"/>
              <a:t>,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try</a:t>
            </a:r>
            <a:r>
              <a:rPr lang="fr-FR"/>
              <a:t> to </a:t>
            </a:r>
            <a:r>
              <a:rPr lang="fr-FR" err="1"/>
              <a:t>evaluate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outperformance</a:t>
            </a:r>
            <a:r>
              <a:rPr lang="fr-FR"/>
              <a:t> </a:t>
            </a:r>
            <a:r>
              <a:rPr lang="fr-FR" err="1"/>
              <a:t>persistence</a:t>
            </a:r>
            <a:r>
              <a:rPr lang="fr-FR"/>
              <a:t> </a:t>
            </a:r>
            <a:r>
              <a:rPr lang="fr-FR" err="1"/>
              <a:t>when</a:t>
            </a:r>
            <a:r>
              <a:rPr lang="fr-FR"/>
              <a:t> </a:t>
            </a:r>
            <a:r>
              <a:rPr lang="fr-FR" err="1"/>
              <a:t>controlling</a:t>
            </a:r>
            <a:r>
              <a:rPr lang="fr-FR"/>
              <a:t> for the Fama French </a:t>
            </a:r>
            <a:r>
              <a:rPr lang="fr-FR" err="1"/>
              <a:t>three</a:t>
            </a:r>
            <a:r>
              <a:rPr lang="fr-FR"/>
              <a:t>-/five-factor </a:t>
            </a:r>
            <a:r>
              <a:rPr lang="fr-FR" err="1"/>
              <a:t>models</a:t>
            </a:r>
            <a:r>
              <a:rPr lang="fr-FR"/>
              <a:t>. </a:t>
            </a:r>
          </a:p>
          <a:p>
            <a:endParaRPr lang="fr-FR"/>
          </a:p>
        </p:txBody>
      </p:sp>
      <p:pic>
        <p:nvPicPr>
          <p:cNvPr id="2050" name="Picture 2" descr="Sustainable Development Goals | International Partnerships">
            <a:extLst>
              <a:ext uri="{FF2B5EF4-FFF2-40B4-BE49-F238E27FC236}">
                <a16:creationId xmlns:a16="http://schemas.microsoft.com/office/drawing/2014/main" id="{F3EDF014-01C5-8E86-FCBA-6E78ACE2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2168"/>
            <a:ext cx="1924636" cy="19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0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/>
          <a:lstStyle/>
          <a:p>
            <a:r>
              <a:rPr lang="en-US"/>
              <a:t>4. Link between strategy and an SRI investment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EF4164-18A2-7324-B134-AB7555F2B95F}"/>
              </a:ext>
            </a:extLst>
          </p:cNvPr>
          <p:cNvSpPr txBox="1"/>
          <p:nvPr/>
        </p:nvSpPr>
        <p:spPr>
          <a:xfrm>
            <a:off x="2542067" y="1968285"/>
            <a:ext cx="88117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/>
              <a:t>‘Best in class’</a:t>
            </a:r>
            <a:r>
              <a:rPr lang="fr-FR"/>
              <a:t>: </a:t>
            </a:r>
            <a:r>
              <a:rPr lang="fr-FR" err="1"/>
              <a:t>Adjusting</a:t>
            </a:r>
            <a:r>
              <a:rPr lang="fr-FR"/>
              <a:t> the composition of </a:t>
            </a:r>
            <a:r>
              <a:rPr lang="fr-FR" err="1"/>
              <a:t>our</a:t>
            </a:r>
            <a:r>
              <a:rPr lang="fr-FR"/>
              <a:t> portfolio by the active </a:t>
            </a:r>
            <a:r>
              <a:rPr lang="fr-FR" err="1"/>
              <a:t>selection</a:t>
            </a:r>
            <a:r>
              <a:rPr lang="fr-FR"/>
              <a:t> of </a:t>
            </a:r>
            <a:r>
              <a:rPr lang="fr-FR" err="1"/>
              <a:t>only</a:t>
            </a:r>
            <a:r>
              <a:rPr lang="fr-FR"/>
              <a:t> </a:t>
            </a:r>
            <a:r>
              <a:rPr lang="fr-FR" err="1"/>
              <a:t>those</a:t>
            </a:r>
            <a:r>
              <a:rPr lang="fr-FR"/>
              <a:t> </a:t>
            </a:r>
            <a:r>
              <a:rPr lang="fr-FR" err="1"/>
              <a:t>companies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meet</a:t>
            </a:r>
            <a:r>
              <a:rPr lang="fr-FR"/>
              <a:t> a </a:t>
            </a:r>
            <a:r>
              <a:rPr lang="fr-FR" err="1"/>
              <a:t>defined</a:t>
            </a:r>
            <a:r>
              <a:rPr lang="fr-FR"/>
              <a:t> </a:t>
            </a:r>
            <a:r>
              <a:rPr lang="fr-FR" err="1"/>
              <a:t>ranking</a:t>
            </a:r>
            <a:r>
              <a:rPr lang="fr-FR"/>
              <a:t> </a:t>
            </a:r>
            <a:r>
              <a:rPr lang="fr-FR" err="1"/>
              <a:t>hurdle</a:t>
            </a:r>
            <a:r>
              <a:rPr lang="fr-FR"/>
              <a:t> </a:t>
            </a:r>
            <a:r>
              <a:rPr lang="fr-FR" err="1"/>
              <a:t>established</a:t>
            </a:r>
            <a:r>
              <a:rPr lang="fr-FR"/>
              <a:t> by </a:t>
            </a:r>
            <a:r>
              <a:rPr lang="fr-FR" err="1"/>
              <a:t>environmental</a:t>
            </a:r>
            <a:r>
              <a:rPr lang="fr-FR"/>
              <a:t>, social and </a:t>
            </a:r>
            <a:r>
              <a:rPr lang="fr-FR" err="1"/>
              <a:t>governance</a:t>
            </a:r>
            <a:r>
              <a:rPr lang="fr-FR"/>
              <a:t> </a:t>
            </a:r>
            <a:r>
              <a:rPr lang="fr-FR" err="1"/>
              <a:t>criteria</a:t>
            </a:r>
            <a:endParaRPr lang="fr-FR"/>
          </a:p>
          <a:p>
            <a:br>
              <a:rPr lang="fr-FR"/>
            </a:br>
            <a:r>
              <a:rPr lang="fr-FR"/>
              <a:t>• </a:t>
            </a:r>
            <a:r>
              <a:rPr lang="fr-FR" b="1" i="1"/>
              <a:t>‘Best efforts’</a:t>
            </a:r>
            <a:r>
              <a:rPr lang="fr-FR"/>
              <a:t>: </a:t>
            </a:r>
            <a:r>
              <a:rPr lang="fr-FR" err="1"/>
              <a:t>favoring</a:t>
            </a:r>
            <a:r>
              <a:rPr lang="fr-FR"/>
              <a:t> </a:t>
            </a:r>
            <a:r>
              <a:rPr lang="fr-FR" err="1"/>
              <a:t>issuers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demonstrate</a:t>
            </a:r>
            <a:r>
              <a:rPr lang="fr-FR"/>
              <a:t> an </a:t>
            </a:r>
            <a:r>
              <a:rPr lang="fr-FR" err="1"/>
              <a:t>improvement</a:t>
            </a:r>
            <a:r>
              <a:rPr lang="fr-FR"/>
              <a:t> or good prospects in </a:t>
            </a:r>
            <a:r>
              <a:rPr lang="fr-FR" err="1"/>
              <a:t>their</a:t>
            </a:r>
            <a:r>
              <a:rPr lang="fr-FR"/>
              <a:t> ESG practices and performance over time </a:t>
            </a:r>
          </a:p>
          <a:p>
            <a:endParaRPr lang="fr-FR"/>
          </a:p>
          <a:p>
            <a:r>
              <a:rPr lang="fr-FR"/>
              <a:t>• </a:t>
            </a:r>
            <a:r>
              <a:rPr lang="fr-FR" b="1" i="1"/>
              <a:t>‘Exclusions </a:t>
            </a:r>
            <a:r>
              <a:rPr lang="fr-FR" b="1" i="1" err="1"/>
              <a:t>strategy</a:t>
            </a:r>
            <a:r>
              <a:rPr lang="fr-FR" b="1" i="1"/>
              <a:t>’</a:t>
            </a:r>
            <a:r>
              <a:rPr lang="fr-FR"/>
              <a:t>: </a:t>
            </a:r>
            <a:r>
              <a:rPr lang="fr-FR" err="1"/>
              <a:t>adopting</a:t>
            </a:r>
            <a:r>
              <a:rPr lang="fr-FR"/>
              <a:t> a </a:t>
            </a:r>
            <a:r>
              <a:rPr lang="fr-FR" err="1"/>
              <a:t>sectoral</a:t>
            </a:r>
            <a:r>
              <a:rPr lang="fr-FR"/>
              <a:t> and/or normative type of exclusions, for instance </a:t>
            </a:r>
            <a:r>
              <a:rPr lang="fr-FR" err="1"/>
              <a:t>almost</a:t>
            </a:r>
            <a:r>
              <a:rPr lang="fr-FR"/>
              <a:t> all </a:t>
            </a:r>
            <a:r>
              <a:rPr lang="fr-FR" err="1"/>
              <a:t>sustainable</a:t>
            </a:r>
            <a:r>
              <a:rPr lang="fr-FR"/>
              <a:t> </a:t>
            </a:r>
            <a:r>
              <a:rPr lang="fr-FR" err="1"/>
              <a:t>funds</a:t>
            </a:r>
            <a:r>
              <a:rPr lang="fr-FR"/>
              <a:t> </a:t>
            </a:r>
            <a:r>
              <a:rPr lang="fr-FR" err="1"/>
              <a:t>today</a:t>
            </a:r>
            <a:r>
              <a:rPr lang="fr-FR"/>
              <a:t> </a:t>
            </a:r>
            <a:r>
              <a:rPr lang="fr-FR" err="1"/>
              <a:t>exclude</a:t>
            </a:r>
            <a:r>
              <a:rPr lang="fr-FR"/>
              <a:t> the </a:t>
            </a:r>
            <a:r>
              <a:rPr lang="fr-FR" err="1"/>
              <a:t>tobacco</a:t>
            </a:r>
            <a:r>
              <a:rPr lang="fr-FR"/>
              <a:t>, thermal </a:t>
            </a:r>
            <a:r>
              <a:rPr lang="fr-FR" err="1"/>
              <a:t>coal</a:t>
            </a:r>
            <a:r>
              <a:rPr lang="fr-FR"/>
              <a:t>, and </a:t>
            </a:r>
            <a:r>
              <a:rPr lang="fr-FR" err="1"/>
              <a:t>unconventional</a:t>
            </a:r>
            <a:r>
              <a:rPr lang="fr-FR"/>
              <a:t> </a:t>
            </a:r>
            <a:r>
              <a:rPr lang="fr-FR" err="1"/>
              <a:t>weapons</a:t>
            </a:r>
            <a:r>
              <a:rPr lang="fr-FR"/>
              <a:t> </a:t>
            </a:r>
            <a:r>
              <a:rPr lang="fr-FR" err="1"/>
              <a:t>sectors</a:t>
            </a:r>
            <a:r>
              <a:rPr lang="fr-FR"/>
              <a:t>, as </a:t>
            </a:r>
            <a:r>
              <a:rPr lang="fr-FR" err="1"/>
              <a:t>well</a:t>
            </a:r>
            <a:r>
              <a:rPr lang="fr-FR"/>
              <a:t> as </a:t>
            </a:r>
            <a:r>
              <a:rPr lang="fr-FR" err="1"/>
              <a:t>nuclear</a:t>
            </a:r>
            <a:r>
              <a:rPr lang="fr-FR"/>
              <a:t>, </a:t>
            </a:r>
            <a:r>
              <a:rPr lang="fr-FR" err="1"/>
              <a:t>alcohol</a:t>
            </a:r>
            <a:r>
              <a:rPr lang="fr-FR"/>
              <a:t>, gambling, etc. As </a:t>
            </a:r>
            <a:r>
              <a:rPr lang="fr-FR" err="1"/>
              <a:t>well</a:t>
            </a:r>
            <a:r>
              <a:rPr lang="fr-FR"/>
              <a:t> as </a:t>
            </a:r>
            <a:r>
              <a:rPr lang="fr-FR" err="1"/>
              <a:t>firms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do not respect the UN Global Compact. 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1036" name="Picture 12" descr="L'ESG en 3 minutes (une gageure) - Isaris Finance">
            <a:extLst>
              <a:ext uri="{FF2B5EF4-FFF2-40B4-BE49-F238E27FC236}">
                <a16:creationId xmlns:a16="http://schemas.microsoft.com/office/drawing/2014/main" id="{CE705B02-97DE-3DAB-F73B-A92C9B1C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7" y="2760707"/>
            <a:ext cx="2206205" cy="12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4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1657-6C7B-43C1-B44D-B45203F1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Critical </a:t>
            </a:r>
            <a:r>
              <a:rPr lang="fr-FR" err="1"/>
              <a:t>Analysis</a:t>
            </a:r>
            <a:r>
              <a:rPr lang="fr-FR"/>
              <a:t> of 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089B7-0533-4A31-85C8-121BE43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49E4-7625-40E8-8DBF-F66534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1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Critical </a:t>
            </a:r>
            <a:r>
              <a:rPr lang="fr-FR" err="1"/>
              <a:t>Analysis</a:t>
            </a:r>
            <a:r>
              <a:rPr lang="fr-FR"/>
              <a:t> of 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7D4B-56DF-4CE2-83B2-10B0EAE28402}"/>
              </a:ext>
            </a:extLst>
          </p:cNvPr>
          <p:cNvSpPr/>
          <p:nvPr/>
        </p:nvSpPr>
        <p:spPr>
          <a:xfrm>
            <a:off x="7692574" y="1792513"/>
            <a:ext cx="3555999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0" u="none" strike="noStrike" baseline="0">
                <a:solidFill>
                  <a:schemeClr val="tx1"/>
                </a:solidFill>
                <a:latin typeface="CIDFont+F2"/>
              </a:rPr>
              <a:t>Relevance</a:t>
            </a:r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0625D-F8D1-4601-97CA-5851EBA01E5F}"/>
              </a:ext>
            </a:extLst>
          </p:cNvPr>
          <p:cNvSpPr/>
          <p:nvPr/>
        </p:nvSpPr>
        <p:spPr>
          <a:xfrm>
            <a:off x="7678061" y="3142342"/>
            <a:ext cx="3555999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0" u="none" strike="noStrike" baseline="0" err="1">
                <a:solidFill>
                  <a:schemeClr val="tx1"/>
                </a:solidFill>
                <a:latin typeface="CIDFont+F2"/>
              </a:rPr>
              <a:t>Accuracy</a:t>
            </a:r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84738-EFA1-4841-9003-4F076272B3BE}"/>
              </a:ext>
            </a:extLst>
          </p:cNvPr>
          <p:cNvSpPr/>
          <p:nvPr/>
        </p:nvSpPr>
        <p:spPr>
          <a:xfrm>
            <a:off x="7678061" y="4564742"/>
            <a:ext cx="3555999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solidFill>
                  <a:schemeClr val="tx1"/>
                </a:solidFill>
                <a:latin typeface="CIDFont+F2"/>
              </a:rPr>
              <a:t>      </a:t>
            </a:r>
            <a:r>
              <a:rPr lang="fr-FR" sz="2400" b="1" err="1">
                <a:solidFill>
                  <a:schemeClr val="tx1"/>
                </a:solidFill>
                <a:latin typeface="CIDFont+F2"/>
              </a:rPr>
              <a:t>Completeness</a:t>
            </a:r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A23FD26-214F-483B-97FD-61C6C93E2183}"/>
              </a:ext>
            </a:extLst>
          </p:cNvPr>
          <p:cNvSpPr/>
          <p:nvPr/>
        </p:nvSpPr>
        <p:spPr>
          <a:xfrm rot="5400000">
            <a:off x="4927596" y="3360056"/>
            <a:ext cx="3657600" cy="59508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c 11" descr="Statistics outline">
            <a:extLst>
              <a:ext uri="{FF2B5EF4-FFF2-40B4-BE49-F238E27FC236}">
                <a16:creationId xmlns:a16="http://schemas.microsoft.com/office/drawing/2014/main" id="{32AA38D9-347E-4BFC-89D9-717DA3AF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1434" y="1897742"/>
            <a:ext cx="714829" cy="714829"/>
          </a:xfrm>
          <a:prstGeom prst="rect">
            <a:avLst/>
          </a:prstGeom>
        </p:spPr>
      </p:pic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4545A050-D8A1-4BCD-976D-44649915B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4348" y="3295973"/>
            <a:ext cx="670056" cy="670056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822DA423-EA94-405C-B3DC-21AD8C69B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3093" y="4650658"/>
            <a:ext cx="752284" cy="7522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93160F-0243-4650-835E-B9F423093E93}"/>
              </a:ext>
            </a:extLst>
          </p:cNvPr>
          <p:cNvSpPr/>
          <p:nvPr/>
        </p:nvSpPr>
        <p:spPr>
          <a:xfrm>
            <a:off x="914400" y="1753299"/>
            <a:ext cx="5083728" cy="372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AACC9-4E2E-44A0-8507-E7CBA6EF79F4}"/>
              </a:ext>
            </a:extLst>
          </p:cNvPr>
          <p:cNvSpPr txBox="1"/>
          <p:nvPr/>
        </p:nvSpPr>
        <p:spPr>
          <a:xfrm>
            <a:off x="897623" y="2038524"/>
            <a:ext cx="50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ESG </a:t>
            </a:r>
            <a:r>
              <a:rPr lang="fr-FR" b="1" err="1"/>
              <a:t>Database</a:t>
            </a:r>
            <a:r>
              <a:rPr lang="fr-FR" b="1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EFBEA-E823-4681-A0C0-A7C16CF41B7A}"/>
              </a:ext>
            </a:extLst>
          </p:cNvPr>
          <p:cNvSpPr txBox="1"/>
          <p:nvPr/>
        </p:nvSpPr>
        <p:spPr>
          <a:xfrm>
            <a:off x="1166069" y="2952924"/>
            <a:ext cx="446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ESG Rating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By </a:t>
            </a:r>
            <a:r>
              <a:rPr lang="fr-FR" err="1"/>
              <a:t>Issuer</a:t>
            </a:r>
            <a:r>
              <a:rPr lang="fr-FR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By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By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By </a:t>
            </a:r>
            <a:r>
              <a:rPr lang="fr-FR" err="1"/>
              <a:t>Sector</a:t>
            </a:r>
            <a:r>
              <a:rPr lang="fr-FR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9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627174-34A5-40F4-BD83-041BE50C5832}"/>
              </a:ext>
            </a:extLst>
          </p:cNvPr>
          <p:cNvSpPr/>
          <p:nvPr/>
        </p:nvSpPr>
        <p:spPr>
          <a:xfrm>
            <a:off x="827314" y="1625599"/>
            <a:ext cx="10406746" cy="4252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Critical </a:t>
            </a:r>
            <a:r>
              <a:rPr lang="fr-FR" err="1"/>
              <a:t>Analysis</a:t>
            </a:r>
            <a:r>
              <a:rPr lang="fr-FR"/>
              <a:t> of 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6FD04-5271-4093-A345-65286969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29" y="2186259"/>
            <a:ext cx="4953419" cy="30969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2A26E1-D0D2-4EB9-B6AD-59CF86BBAB5E}"/>
              </a:ext>
            </a:extLst>
          </p:cNvPr>
          <p:cNvSpPr txBox="1"/>
          <p:nvPr/>
        </p:nvSpPr>
        <p:spPr>
          <a:xfrm>
            <a:off x="1664809" y="1886857"/>
            <a:ext cx="252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0" u="none" strike="noStrike" baseline="0" err="1">
                <a:solidFill>
                  <a:schemeClr val="tx1"/>
                </a:solidFill>
                <a:latin typeface="CIDFont+F2"/>
              </a:rPr>
              <a:t>Unconsistent</a:t>
            </a:r>
            <a:r>
              <a:rPr lang="fr-FR" sz="2400" b="1" i="0" u="none" strike="noStrike" baseline="0">
                <a:solidFill>
                  <a:schemeClr val="tx1"/>
                </a:solidFill>
                <a:latin typeface="CIDFont+F2"/>
              </a:rPr>
              <a:t> Data</a:t>
            </a:r>
            <a:endParaRPr lang="fr-FR" sz="2400" b="1">
              <a:solidFill>
                <a:schemeClr val="tx1"/>
              </a:solidFill>
            </a:endParaRPr>
          </a:p>
          <a:p>
            <a:endParaRPr lang="fr-FR" sz="2400"/>
          </a:p>
        </p:txBody>
      </p:sp>
      <p:pic>
        <p:nvPicPr>
          <p:cNvPr id="14" name="Graphic 13" descr="Statistics outline">
            <a:extLst>
              <a:ext uri="{FF2B5EF4-FFF2-40B4-BE49-F238E27FC236}">
                <a16:creationId xmlns:a16="http://schemas.microsoft.com/office/drawing/2014/main" id="{0050A75F-3F6E-44C4-A72B-CB19BC8C2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662" y="1752600"/>
            <a:ext cx="714829" cy="714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BA783-4684-4149-8B0D-C011657F40D7}"/>
              </a:ext>
            </a:extLst>
          </p:cNvPr>
          <p:cNvSpPr txBox="1"/>
          <p:nvPr/>
        </p:nvSpPr>
        <p:spPr>
          <a:xfrm>
            <a:off x="1166069" y="2952924"/>
            <a:ext cx="4462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Uncoherent</a:t>
            </a:r>
            <a:r>
              <a:rPr lang="fr-FR"/>
              <a:t> publication </a:t>
            </a:r>
            <a:r>
              <a:rPr lang="fr-FR" err="1"/>
              <a:t>period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Gaps in the data  </a:t>
            </a:r>
          </a:p>
          <a:p>
            <a:endParaRPr lang="fr-FR"/>
          </a:p>
          <a:p>
            <a:endParaRPr lang="fr-FR"/>
          </a:p>
          <a:p>
            <a:r>
              <a:rPr lang="fr-FR" b="1">
                <a:solidFill>
                  <a:srgbClr val="FF0000"/>
                </a:solidFill>
              </a:rPr>
              <a:t>=&gt; Screening &amp; Monitoring issue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17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627174-34A5-40F4-BD83-041BE50C5832}"/>
              </a:ext>
            </a:extLst>
          </p:cNvPr>
          <p:cNvSpPr/>
          <p:nvPr/>
        </p:nvSpPr>
        <p:spPr>
          <a:xfrm>
            <a:off x="827314" y="1625599"/>
            <a:ext cx="10406746" cy="4252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Critical </a:t>
            </a:r>
            <a:r>
              <a:rPr lang="fr-FR" err="1"/>
              <a:t>Analysis</a:t>
            </a:r>
            <a:r>
              <a:rPr lang="fr-FR"/>
              <a:t> of 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5</a:t>
            </a:fld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26E1-D0D2-4EB9-B6AD-59CF86BBAB5E}"/>
              </a:ext>
            </a:extLst>
          </p:cNvPr>
          <p:cNvSpPr txBox="1"/>
          <p:nvPr/>
        </p:nvSpPr>
        <p:spPr>
          <a:xfrm>
            <a:off x="1664809" y="1886857"/>
            <a:ext cx="5061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CIDFont+F2"/>
              </a:rPr>
              <a:t>Rating </a:t>
            </a:r>
            <a:r>
              <a:rPr lang="fr-FR" sz="2400" b="1" err="1">
                <a:latin typeface="CIDFont+F2"/>
              </a:rPr>
              <a:t>depending</a:t>
            </a:r>
            <a:r>
              <a:rPr lang="fr-FR" sz="2400" b="1">
                <a:latin typeface="CIDFont+F2"/>
              </a:rPr>
              <a:t> on size and </a:t>
            </a:r>
            <a:r>
              <a:rPr lang="fr-FR" sz="2400" b="1" err="1">
                <a:latin typeface="CIDFont+F2"/>
              </a:rPr>
              <a:t>weights</a:t>
            </a:r>
            <a:endParaRPr lang="fr-FR" sz="2400"/>
          </a:p>
        </p:txBody>
      </p:sp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AF0EF436-4E48-4C64-BBC3-DA17DA3C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576" y="1801001"/>
            <a:ext cx="670056" cy="6700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E82734D-06B9-451D-AB60-F6A9E278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42" y="2530163"/>
            <a:ext cx="4456339" cy="31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8D941-32DA-4BC9-9D0D-0C4FD53B52AC}"/>
              </a:ext>
            </a:extLst>
          </p:cNvPr>
          <p:cNvSpPr txBox="1"/>
          <p:nvPr/>
        </p:nvSpPr>
        <p:spPr>
          <a:xfrm>
            <a:off x="1166068" y="2952924"/>
            <a:ext cx="5368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Bias</a:t>
            </a:r>
            <a:r>
              <a:rPr lang="fr-FR"/>
              <a:t> </a:t>
            </a:r>
            <a:r>
              <a:rPr lang="fr-FR" err="1"/>
              <a:t>favoring</a:t>
            </a:r>
            <a:r>
              <a:rPr lang="fr-FR"/>
              <a:t> large cap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Bias</a:t>
            </a:r>
            <a:r>
              <a:rPr lang="fr-FR"/>
              <a:t> </a:t>
            </a:r>
            <a:r>
              <a:rPr lang="fr-FR" err="1"/>
              <a:t>favoring</a:t>
            </a:r>
            <a:r>
              <a:rPr lang="fr-FR"/>
              <a:t> </a:t>
            </a:r>
            <a:r>
              <a:rPr lang="fr-FR" err="1"/>
              <a:t>most</a:t>
            </a:r>
            <a:r>
              <a:rPr lang="fr-FR"/>
              <a:t> </a:t>
            </a:r>
            <a:r>
              <a:rPr lang="fr-FR" err="1"/>
              <a:t>weight</a:t>
            </a:r>
            <a:r>
              <a:rPr lang="fr-FR"/>
              <a:t> stock in MSCI World </a:t>
            </a:r>
          </a:p>
          <a:p>
            <a:endParaRPr lang="fr-FR"/>
          </a:p>
          <a:p>
            <a:endParaRPr lang="fr-FR"/>
          </a:p>
          <a:p>
            <a:r>
              <a:rPr lang="fr-FR" b="1">
                <a:solidFill>
                  <a:srgbClr val="FF0000"/>
                </a:solidFill>
              </a:rPr>
              <a:t>=&gt; Small cap/</a:t>
            </a:r>
            <a:r>
              <a:rPr lang="fr-FR" b="1" err="1">
                <a:solidFill>
                  <a:srgbClr val="FF0000"/>
                </a:solidFill>
              </a:rPr>
              <a:t>weight</a:t>
            </a:r>
            <a:r>
              <a:rPr lang="fr-FR" b="1">
                <a:solidFill>
                  <a:srgbClr val="FF0000"/>
                </a:solidFill>
              </a:rPr>
              <a:t> more </a:t>
            </a:r>
            <a:r>
              <a:rPr lang="fr-FR" b="1" err="1">
                <a:solidFill>
                  <a:srgbClr val="FF0000"/>
                </a:solidFill>
              </a:rPr>
              <a:t>complicated</a:t>
            </a:r>
            <a:r>
              <a:rPr lang="fr-FR" b="1">
                <a:solidFill>
                  <a:srgbClr val="FF0000"/>
                </a:solidFill>
              </a:rPr>
              <a:t> to 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7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627174-34A5-40F4-BD83-041BE50C5832}"/>
              </a:ext>
            </a:extLst>
          </p:cNvPr>
          <p:cNvSpPr/>
          <p:nvPr/>
        </p:nvSpPr>
        <p:spPr>
          <a:xfrm>
            <a:off x="827314" y="1625599"/>
            <a:ext cx="10406746" cy="4252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1. Critical </a:t>
            </a:r>
            <a:r>
              <a:rPr lang="fr-FR" err="1"/>
              <a:t>Analysis</a:t>
            </a:r>
            <a:r>
              <a:rPr lang="fr-FR"/>
              <a:t> of 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6</a:t>
            </a:fld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26E1-D0D2-4EB9-B6AD-59CF86BBAB5E}"/>
              </a:ext>
            </a:extLst>
          </p:cNvPr>
          <p:cNvSpPr txBox="1"/>
          <p:nvPr/>
        </p:nvSpPr>
        <p:spPr>
          <a:xfrm>
            <a:off x="1664809" y="1886857"/>
            <a:ext cx="2514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0" u="none" strike="noStrike" baseline="0" err="1">
                <a:solidFill>
                  <a:schemeClr val="tx1"/>
                </a:solidFill>
                <a:latin typeface="CIDFont+F2"/>
              </a:rPr>
              <a:t>Geo</a:t>
            </a:r>
            <a:r>
              <a:rPr lang="fr-FR" sz="2400" b="1" err="1">
                <a:latin typeface="CIDFont+F2"/>
              </a:rPr>
              <a:t>graphical</a:t>
            </a:r>
            <a:r>
              <a:rPr lang="fr-FR" sz="2400" b="1">
                <a:latin typeface="CIDFont+F2"/>
              </a:rPr>
              <a:t> </a:t>
            </a:r>
            <a:r>
              <a:rPr lang="fr-FR" sz="2400" b="1" err="1">
                <a:latin typeface="CIDFont+F2"/>
              </a:rPr>
              <a:t>bias</a:t>
            </a:r>
            <a:r>
              <a:rPr lang="fr-FR" sz="2400" b="1">
                <a:latin typeface="CIDFont+F2"/>
              </a:rPr>
              <a:t> </a:t>
            </a:r>
            <a:endParaRPr lang="fr-FR" sz="2400" b="1">
              <a:solidFill>
                <a:schemeClr val="tx1"/>
              </a:solidFill>
            </a:endParaRPr>
          </a:p>
          <a:p>
            <a:endParaRPr lang="fr-FR" sz="2400"/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F14036B0-3F78-4565-9759-0D8D3D94D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36" y="1805858"/>
            <a:ext cx="752284" cy="752284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78D8F0F-AF83-4275-AF00-7D4EE5513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83"/>
          <a:stretch/>
        </p:blipFill>
        <p:spPr>
          <a:xfrm>
            <a:off x="5069608" y="2626530"/>
            <a:ext cx="2723764" cy="2259763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7E532D11-0459-4C75-BE89-DE97EE8C0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54"/>
          <a:stretch/>
        </p:blipFill>
        <p:spPr>
          <a:xfrm>
            <a:off x="8011486" y="2620572"/>
            <a:ext cx="3078899" cy="2204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F67EDA-D1DC-43E3-8E89-F5839C5F2C34}"/>
              </a:ext>
            </a:extLst>
          </p:cNvPr>
          <p:cNvSpPr txBox="1"/>
          <p:nvPr/>
        </p:nvSpPr>
        <p:spPr>
          <a:xfrm>
            <a:off x="1166067" y="2952924"/>
            <a:ext cx="5645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Bias</a:t>
            </a:r>
            <a:r>
              <a:rPr lang="fr-FR"/>
              <a:t> </a:t>
            </a:r>
            <a:r>
              <a:rPr lang="fr-FR" err="1"/>
              <a:t>favoring</a:t>
            </a:r>
            <a:r>
              <a:rPr lang="fr-FR"/>
              <a:t>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Discrepancies</a:t>
            </a:r>
            <a:r>
              <a:rPr lang="fr-FR"/>
              <a:t> </a:t>
            </a:r>
            <a:r>
              <a:rPr lang="fr-FR" err="1"/>
              <a:t>between</a:t>
            </a:r>
            <a:r>
              <a:rPr lang="fr-FR"/>
              <a:t> the </a:t>
            </a:r>
            <a:r>
              <a:rPr lang="fr-FR" err="1"/>
              <a:t>weight</a:t>
            </a:r>
            <a:r>
              <a:rPr lang="fr-FR"/>
              <a:t> of</a:t>
            </a:r>
            <a:br>
              <a:rPr lang="fr-FR"/>
            </a:br>
            <a:r>
              <a:rPr lang="fr-FR"/>
              <a:t>a country in the Index and the </a:t>
            </a:r>
            <a:br>
              <a:rPr lang="fr-FR"/>
            </a:br>
            <a:r>
              <a:rPr lang="fr-FR" err="1"/>
              <a:t>number</a:t>
            </a:r>
            <a:r>
              <a:rPr lang="fr-FR"/>
              <a:t> of publication</a:t>
            </a:r>
          </a:p>
          <a:p>
            <a:endParaRPr lang="fr-FR"/>
          </a:p>
          <a:p>
            <a:endParaRPr lang="fr-FR"/>
          </a:p>
          <a:p>
            <a:endParaRPr lang="fr-FR" b="1">
              <a:solidFill>
                <a:srgbClr val="FF0000"/>
              </a:solidFill>
            </a:endParaRPr>
          </a:p>
          <a:p>
            <a:r>
              <a:rPr lang="fr-FR" b="1">
                <a:solidFill>
                  <a:srgbClr val="FF0000"/>
                </a:solidFill>
              </a:rPr>
              <a:t>=&gt; To </a:t>
            </a:r>
            <a:r>
              <a:rPr lang="fr-FR" b="1" err="1">
                <a:solidFill>
                  <a:srgbClr val="FF0000"/>
                </a:solidFill>
              </a:rPr>
              <a:t>be</a:t>
            </a:r>
            <a:r>
              <a:rPr lang="fr-FR" b="1">
                <a:solidFill>
                  <a:srgbClr val="FF0000"/>
                </a:solidFill>
              </a:rPr>
              <a:t> </a:t>
            </a:r>
            <a:r>
              <a:rPr lang="fr-FR" b="1" err="1">
                <a:solidFill>
                  <a:srgbClr val="FF0000"/>
                </a:solidFill>
              </a:rPr>
              <a:t>considered</a:t>
            </a:r>
            <a:r>
              <a:rPr lang="fr-FR" b="1">
                <a:solidFill>
                  <a:srgbClr val="FF0000"/>
                </a:solidFill>
              </a:rPr>
              <a:t> if </a:t>
            </a:r>
            <a:r>
              <a:rPr lang="fr-FR" b="1" err="1">
                <a:solidFill>
                  <a:srgbClr val="FF0000"/>
                </a:solidFill>
              </a:rPr>
              <a:t>investment</a:t>
            </a:r>
            <a:r>
              <a:rPr lang="fr-FR" b="1">
                <a:solidFill>
                  <a:srgbClr val="FF0000"/>
                </a:solidFill>
              </a:rPr>
              <a:t> in </a:t>
            </a:r>
            <a:r>
              <a:rPr lang="fr-FR" b="1" err="1">
                <a:solidFill>
                  <a:srgbClr val="FF0000"/>
                </a:solidFill>
              </a:rPr>
              <a:t>emerging</a:t>
            </a:r>
            <a:r>
              <a:rPr lang="fr-FR" b="1">
                <a:solidFill>
                  <a:srgbClr val="FF0000"/>
                </a:solidFill>
              </a:rPr>
              <a:t> countries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6E823-3CD1-4BCF-8C6E-A4309B1A86D2}"/>
              </a:ext>
            </a:extLst>
          </p:cNvPr>
          <p:cNvSpPr/>
          <p:nvPr/>
        </p:nvSpPr>
        <p:spPr>
          <a:xfrm>
            <a:off x="5150840" y="2592198"/>
            <a:ext cx="2248250" cy="38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6D754-0A5E-4D2F-8C88-0CFA3BB3C51B}"/>
              </a:ext>
            </a:extLst>
          </p:cNvPr>
          <p:cNvSpPr/>
          <p:nvPr/>
        </p:nvSpPr>
        <p:spPr>
          <a:xfrm>
            <a:off x="8574946" y="2576818"/>
            <a:ext cx="2248250" cy="385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22267-4F8A-48D4-89DE-793A774B4485}"/>
              </a:ext>
            </a:extLst>
          </p:cNvPr>
          <p:cNvSpPr txBox="1"/>
          <p:nvPr/>
        </p:nvSpPr>
        <p:spPr>
          <a:xfrm>
            <a:off x="8145711" y="2701255"/>
            <a:ext cx="2879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/>
              <a:t>MSCI WORLD COMPOSITION BY COUNTRY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4DF2D-D231-42A4-A44E-6A7A4D804DF3}"/>
              </a:ext>
            </a:extLst>
          </p:cNvPr>
          <p:cNvSpPr txBox="1"/>
          <p:nvPr/>
        </p:nvSpPr>
        <p:spPr>
          <a:xfrm>
            <a:off x="5185795" y="2702653"/>
            <a:ext cx="218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/>
              <a:t>ESG PUBLICATION BY COUNTRY</a:t>
            </a:r>
          </a:p>
        </p:txBody>
      </p:sp>
    </p:spTree>
    <p:extLst>
      <p:ext uri="{BB962C8B-B14F-4D97-AF65-F5344CB8AC3E}">
        <p14:creationId xmlns:p14="http://schemas.microsoft.com/office/powerpoint/2010/main" val="29556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1657-6C7B-43C1-B44D-B45203F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752"/>
            <a:ext cx="10515600" cy="2281691"/>
          </a:xfrm>
        </p:spPr>
        <p:txBody>
          <a:bodyPr>
            <a:normAutofit/>
          </a:bodyPr>
          <a:lstStyle/>
          <a:p>
            <a:r>
              <a:rPr lang="fr-FR" sz="5400"/>
              <a:t>2. ESG rating classification &amp; Impact on </a:t>
            </a:r>
            <a:r>
              <a:rPr lang="fr-FR" sz="5400" err="1"/>
              <a:t>Credit</a:t>
            </a:r>
            <a:r>
              <a:rPr lang="fr-FR" sz="5400"/>
              <a:t> spreads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089B7-0533-4A31-85C8-121BE43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49E4-7625-40E8-8DBF-F66534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2.1  ESG rating criteria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AC9303-CE01-4374-B779-F30657E2D950}"/>
              </a:ext>
            </a:extLst>
          </p:cNvPr>
          <p:cNvSpPr txBox="1"/>
          <p:nvPr/>
        </p:nvSpPr>
        <p:spPr>
          <a:xfrm>
            <a:off x="601883" y="1388962"/>
            <a:ext cx="11273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Our </a:t>
            </a:r>
            <a:r>
              <a:rPr lang="fr-FR" err="1"/>
              <a:t>approach</a:t>
            </a:r>
            <a:r>
              <a:rPr lang="fr-FR"/>
              <a:t>:</a:t>
            </a:r>
          </a:p>
          <a:p>
            <a:endParaRPr lang="fr-FR"/>
          </a:p>
          <a:p>
            <a:r>
              <a:rPr lang="fr-FR" i="1">
                <a:solidFill>
                  <a:schemeClr val="tx2"/>
                </a:solidFill>
              </a:rPr>
              <a:t>Classification by </a:t>
            </a:r>
            <a:r>
              <a:rPr lang="fr-FR" i="1" err="1">
                <a:solidFill>
                  <a:schemeClr val="tx2"/>
                </a:solidFill>
              </a:rPr>
              <a:t>sector</a:t>
            </a:r>
            <a:r>
              <a:rPr lang="fr-FR" i="1">
                <a:solidFill>
                  <a:schemeClr val="tx2"/>
                </a:solidFill>
              </a:rPr>
              <a:t>:</a:t>
            </a:r>
          </a:p>
          <a:p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Group the stocks by </a:t>
            </a:r>
            <a:r>
              <a:rPr lang="fr-FR" err="1"/>
              <a:t>sector</a:t>
            </a:r>
            <a:r>
              <a:rPr lang="fr-FR"/>
              <a:t> </a:t>
            </a:r>
          </a:p>
          <a:p>
            <a:pPr marL="285750" indent="-285750">
              <a:buFontTx/>
              <a:buChar char="-"/>
            </a:pPr>
            <a:r>
              <a:rPr lang="fr-FR"/>
              <a:t>Compute the </a:t>
            </a:r>
            <a:r>
              <a:rPr lang="fr-FR" err="1"/>
              <a:t>average</a:t>
            </a:r>
            <a:r>
              <a:rPr lang="fr-FR"/>
              <a:t> </a:t>
            </a:r>
            <a:r>
              <a:rPr lang="fr-FR" err="1"/>
              <a:t>annual</a:t>
            </a:r>
            <a:r>
              <a:rPr lang="fr-FR"/>
              <a:t> return by </a:t>
            </a:r>
            <a:r>
              <a:rPr lang="fr-FR" err="1"/>
              <a:t>sector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the average annual sector ESG scores for the selected criteria</a:t>
            </a:r>
          </a:p>
          <a:p>
            <a:pPr marL="285750" indent="-285750">
              <a:buFontTx/>
              <a:buChar char="-"/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correlations between ESG scores and sector returns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i="1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</a:t>
            </a:r>
            <a:r>
              <a:rPr lang="en-US" sz="1800" i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fr-FR" i="1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/>
              <a:t>-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January</a:t>
            </a:r>
            <a:r>
              <a:rPr lang="fr-FR"/>
              <a:t> 2012 to </a:t>
            </a:r>
            <a:r>
              <a:rPr lang="fr-FR" err="1"/>
              <a:t>December</a:t>
            </a:r>
            <a:r>
              <a:rPr lang="fr-FR"/>
              <a:t> 2021</a:t>
            </a:r>
          </a:p>
          <a:p>
            <a:endParaRPr lang="fr-FR"/>
          </a:p>
          <a:p>
            <a:r>
              <a:rPr lang="fr-FR" i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fr-FR" i="1" err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r-FR" i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MSCI ESG Ratings and the companies returns in the MSCI World Index.</a:t>
            </a:r>
            <a:endParaRPr lang="fr-FR" i="1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tock Sectors: The Basics You Need to Know">
            <a:extLst>
              <a:ext uri="{FF2B5EF4-FFF2-40B4-BE49-F238E27FC236}">
                <a16:creationId xmlns:a16="http://schemas.microsoft.com/office/drawing/2014/main" id="{E5BE71B9-C16A-4940-9F59-F79EE367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90" y="1357131"/>
            <a:ext cx="4427710" cy="36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1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249-EE35-4D90-98CA-B1A04B4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13"/>
          </a:xfrm>
        </p:spPr>
        <p:txBody>
          <a:bodyPr>
            <a:normAutofit fontScale="90000"/>
          </a:bodyPr>
          <a:lstStyle/>
          <a:p>
            <a:r>
              <a:rPr lang="fr-FR"/>
              <a:t>2.1 ESG rating criteria classification</a:t>
            </a:r>
            <a:br>
              <a:rPr lang="fr-FR"/>
            </a:b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548C-FA61-428E-9ECF-DC9F0B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5714" y="6356350"/>
            <a:ext cx="4220026" cy="365125"/>
          </a:xfrm>
        </p:spPr>
        <p:txBody>
          <a:bodyPr/>
          <a:lstStyle/>
          <a:p>
            <a:pPr algn="l"/>
            <a:r>
              <a:rPr lang="fr-FR"/>
              <a:t>Sustainable Finance &amp; Investment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5764-170F-453D-9A75-CEF1472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13B-D575-4DFB-9C35-7EA3565E6773}" type="slidenum">
              <a:rPr lang="fr-FR" smtClean="0"/>
              <a:t>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614F0B-CD20-46FD-953F-A03664A1FB25}"/>
              </a:ext>
            </a:extLst>
          </p:cNvPr>
          <p:cNvSpPr txBox="1"/>
          <p:nvPr/>
        </p:nvSpPr>
        <p:spPr>
          <a:xfrm>
            <a:off x="412830" y="851781"/>
            <a:ext cx="1136633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Results</a:t>
            </a:r>
            <a:r>
              <a:rPr lang="fr-FR"/>
              <a:t>:</a:t>
            </a:r>
          </a:p>
          <a:p>
            <a:endParaRPr lang="fr-FR"/>
          </a:p>
          <a:p>
            <a:r>
              <a:rPr lang="fr-FR" i="1"/>
              <a:t>A </a:t>
            </a:r>
            <a:r>
              <a:rPr lang="fr-FR" i="1" err="1"/>
              <a:t>remarkable</a:t>
            </a:r>
            <a:r>
              <a:rPr lang="fr-FR" i="1"/>
              <a:t> positive </a:t>
            </a:r>
            <a:r>
              <a:rPr lang="fr-FR" i="1" err="1"/>
              <a:t>correlation</a:t>
            </a:r>
            <a:r>
              <a:rPr lang="fr-FR" i="1"/>
              <a:t>: (&gt;0,60)</a:t>
            </a:r>
          </a:p>
          <a:p>
            <a:endParaRPr lang="fr-FR"/>
          </a:p>
          <a:p>
            <a:r>
              <a:rPr lang="fr-FR" b="1">
                <a:solidFill>
                  <a:schemeClr val="tx2"/>
                </a:solidFill>
              </a:rPr>
              <a:t>-Global Risk </a:t>
            </a:r>
            <a:r>
              <a:rPr lang="fr-FR" b="1" err="1">
                <a:solidFill>
                  <a:schemeClr val="tx2"/>
                </a:solidFill>
              </a:rPr>
              <a:t>Reputation</a:t>
            </a:r>
            <a:r>
              <a:rPr lang="fr-FR" b="1">
                <a:solidFill>
                  <a:schemeClr val="tx2"/>
                </a:solidFill>
              </a:rPr>
              <a:t>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of the </a:t>
            </a:r>
            <a:r>
              <a:rPr lang="fr-FR" b="1" err="1"/>
              <a:t>Financials</a:t>
            </a:r>
            <a:r>
              <a:rPr lang="fr-FR" b="1"/>
              <a:t> </a:t>
            </a:r>
            <a:r>
              <a:rPr lang="fr-FR" b="1" err="1"/>
              <a:t>sector</a:t>
            </a:r>
            <a:r>
              <a:rPr lang="fr-FR" b="1"/>
              <a:t> </a:t>
            </a:r>
            <a:r>
              <a:rPr lang="fr-FR"/>
              <a:t>(0,91) and </a:t>
            </a:r>
            <a:r>
              <a:rPr lang="fr-FR" b="1" err="1"/>
              <a:t>Discretionary</a:t>
            </a:r>
            <a:r>
              <a:rPr lang="fr-FR" b="1"/>
              <a:t> consumer </a:t>
            </a:r>
            <a:r>
              <a:rPr lang="fr-FR" b="1" err="1"/>
              <a:t>sector</a:t>
            </a:r>
            <a:r>
              <a:rPr lang="fr-FR" b="1"/>
              <a:t> </a:t>
            </a:r>
            <a:r>
              <a:rPr lang="fr-FR"/>
              <a:t>(0,91).</a:t>
            </a:r>
          </a:p>
          <a:p>
            <a:r>
              <a:rPr lang="fr-FR" b="1">
                <a:solidFill>
                  <a:schemeClr val="tx2"/>
                </a:solidFill>
              </a:rPr>
              <a:t>-Global Risk Operations </a:t>
            </a:r>
            <a:r>
              <a:rPr lang="fr-FR" err="1"/>
              <a:t>with</a:t>
            </a:r>
            <a:r>
              <a:rPr lang="fr-FR"/>
              <a:t> the </a:t>
            </a:r>
            <a:r>
              <a:rPr lang="fr-FR" b="1" err="1"/>
              <a:t>Financials</a:t>
            </a:r>
            <a:r>
              <a:rPr lang="fr-FR" b="1"/>
              <a:t> </a:t>
            </a:r>
            <a:r>
              <a:rPr lang="fr-FR" b="1" err="1"/>
              <a:t>sector</a:t>
            </a:r>
            <a:r>
              <a:rPr lang="fr-FR"/>
              <a:t>(0,84).</a:t>
            </a:r>
          </a:p>
          <a:p>
            <a:r>
              <a:rPr lang="fr-FR" b="1">
                <a:solidFill>
                  <a:schemeClr val="tx2"/>
                </a:solidFill>
              </a:rPr>
              <a:t>-Global Risk Legal </a:t>
            </a:r>
            <a:r>
              <a:rPr lang="fr-FR" err="1"/>
              <a:t>with</a:t>
            </a:r>
            <a:r>
              <a:rPr lang="fr-FR"/>
              <a:t> the </a:t>
            </a:r>
            <a:r>
              <a:rPr lang="fr-FR" b="1" err="1"/>
              <a:t>Health</a:t>
            </a:r>
            <a:r>
              <a:rPr lang="fr-FR" b="1"/>
              <a:t> Care </a:t>
            </a:r>
            <a:r>
              <a:rPr lang="fr-FR" err="1"/>
              <a:t>sector</a:t>
            </a:r>
            <a:r>
              <a:rPr lang="fr-FR"/>
              <a:t> (0,62).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/>
          </a:p>
          <a:p>
            <a:endParaRPr lang="fr-FR"/>
          </a:p>
          <a:p>
            <a:r>
              <a:rPr lang="fr-FR" i="1"/>
              <a:t>A </a:t>
            </a:r>
            <a:r>
              <a:rPr lang="fr-FR" i="1" err="1"/>
              <a:t>weak</a:t>
            </a:r>
            <a:r>
              <a:rPr lang="fr-FR" i="1"/>
              <a:t> positive </a:t>
            </a:r>
            <a:r>
              <a:rPr lang="fr-FR" i="1" err="1"/>
              <a:t>correlation</a:t>
            </a:r>
            <a:r>
              <a:rPr lang="fr-FR" i="1"/>
              <a:t>: (</a:t>
            </a:r>
            <a:r>
              <a:rPr lang="fr-FR" i="1" err="1"/>
              <a:t>between</a:t>
            </a:r>
            <a:r>
              <a:rPr lang="fr-FR" i="1"/>
              <a:t> 0,20 and 0,60)</a:t>
            </a:r>
          </a:p>
          <a:p>
            <a:endParaRPr lang="fr-FR"/>
          </a:p>
          <a:p>
            <a:r>
              <a:rPr lang="fr-FR" b="1">
                <a:solidFill>
                  <a:schemeClr val="tx2"/>
                </a:solidFill>
              </a:rPr>
              <a:t>-Global Risk </a:t>
            </a:r>
            <a:r>
              <a:rPr lang="fr-FR" b="1" err="1">
                <a:solidFill>
                  <a:schemeClr val="tx2"/>
                </a:solidFill>
              </a:rPr>
              <a:t>Reputation</a:t>
            </a:r>
            <a:r>
              <a:rPr lang="fr-FR" b="1">
                <a:solidFill>
                  <a:schemeClr val="tx2"/>
                </a:solidFill>
              </a:rPr>
              <a:t> </a:t>
            </a:r>
            <a:r>
              <a:rPr lang="fr-FR" err="1"/>
              <a:t>with</a:t>
            </a:r>
            <a:r>
              <a:rPr lang="fr-FR"/>
              <a:t> the </a:t>
            </a:r>
            <a:r>
              <a:rPr lang="fr-FR" b="1">
                <a:latin typeface="Calibri" panose="020F0502020204030204" pitchFamily="34" charset="0"/>
                <a:cs typeface="Times New Roman" panose="02020603050405020304" pitchFamily="18" charset="0"/>
              </a:rPr>
              <a:t>Information </a:t>
            </a:r>
            <a:r>
              <a:rPr lang="en-US" b="1">
                <a:latin typeface="Calibri" panose="020F0502020204030204" pitchFamily="34" charset="0"/>
                <a:cs typeface="Times New Roman" panose="02020603050405020304" pitchFamily="18" charset="0"/>
              </a:rPr>
              <a:t>Technology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(0,48).</a:t>
            </a:r>
          </a:p>
          <a:p>
            <a:r>
              <a:rPr lang="fr-FR" b="1">
                <a:solidFill>
                  <a:schemeClr val="tx2"/>
                </a:solidFill>
              </a:rPr>
              <a:t>-</a:t>
            </a:r>
            <a:r>
              <a:rPr lang="en-US" b="1">
                <a:solidFill>
                  <a:schemeClr val="tx2"/>
                </a:solidFill>
              </a:rPr>
              <a:t>Global Risk Human Capital </a:t>
            </a:r>
            <a:r>
              <a:rPr lang="en-US"/>
              <a:t>with the </a:t>
            </a:r>
            <a:r>
              <a:rPr lang="en-US" b="1"/>
              <a:t>Telecom sector </a:t>
            </a:r>
            <a:r>
              <a:rPr lang="en-US"/>
              <a:t>(0,54).</a:t>
            </a:r>
          </a:p>
          <a:p>
            <a:endParaRPr lang="en-US"/>
          </a:p>
          <a:p>
            <a:r>
              <a:rPr lang="en-US" i="1"/>
              <a:t>A very weak positive correlation: (&lt;0,20)</a:t>
            </a:r>
          </a:p>
          <a:p>
            <a:endParaRPr lang="en-US"/>
          </a:p>
          <a:p>
            <a:r>
              <a:rPr lang="en-US"/>
              <a:t>The Energy, Industries and materials are the least impacted sectors by the ESG criteria, mainly by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>
                <a:solidFill>
                  <a:schemeClr val="tx2"/>
                </a:solidFill>
              </a:rPr>
              <a:t>Global Risk Human Capital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(0,19 and 0,14).</a:t>
            </a:r>
            <a:endParaRPr lang="en-US"/>
          </a:p>
          <a:p>
            <a:endParaRPr lang="en-US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A1CB8B099FFF429ADD88A202616CFF" ma:contentTypeVersion="7" ma:contentTypeDescription="Crée un document." ma:contentTypeScope="" ma:versionID="d70603b63d3a178864e2a600ee81adde">
  <xsd:schema xmlns:xsd="http://www.w3.org/2001/XMLSchema" xmlns:xs="http://www.w3.org/2001/XMLSchema" xmlns:p="http://schemas.microsoft.com/office/2006/metadata/properties" xmlns:ns2="a8434cfc-66cb-431c-a131-2b3787c71234" targetNamespace="http://schemas.microsoft.com/office/2006/metadata/properties" ma:root="true" ma:fieldsID="0cc0bdf41f9c07102ee8a7d3f0b5dc8b" ns2:_="">
    <xsd:import namespace="a8434cfc-66cb-431c-a131-2b3787c712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34cfc-66cb-431c-a131-2b3787c712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D27A6-E6DE-490F-9B2B-E3FBA4C967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0EF63-4D47-48E7-92AF-894AF4C20FDB}">
  <ds:schemaRefs>
    <ds:schemaRef ds:uri="a8434cfc-66cb-431c-a131-2b3787c7123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E217DC-C58D-44C8-8BC6-CF1E79E8148C}">
  <ds:schemaRefs>
    <ds:schemaRef ds:uri="a8434cfc-66cb-431c-a131-2b3787c712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1. Critical Analysis of Data </vt:lpstr>
      <vt:lpstr>1. Critical Analysis of Data </vt:lpstr>
      <vt:lpstr>1. Critical Analysis of Data </vt:lpstr>
      <vt:lpstr>1. Critical Analysis of Data </vt:lpstr>
      <vt:lpstr>1. Critical Analysis of Data </vt:lpstr>
      <vt:lpstr>2. ESG rating classification &amp; Impact on Credit spreads</vt:lpstr>
      <vt:lpstr>2.1  ESG rating criteria classification</vt:lpstr>
      <vt:lpstr>2.1 ESG rating criteria classification </vt:lpstr>
      <vt:lpstr>2.2 Impact of ESG performance on credit spreads</vt:lpstr>
      <vt:lpstr>2.2 Impact of ESG performance on credit spreads</vt:lpstr>
      <vt:lpstr>2.2 Impact of ESG performance on credit spreads</vt:lpstr>
      <vt:lpstr>2.2 Impact of ESG performance on credit spreads</vt:lpstr>
      <vt:lpstr>3. Optimizing the risk/return profile</vt:lpstr>
      <vt:lpstr>3. Optimizing the risk/return profile</vt:lpstr>
      <vt:lpstr>3. Optimizing the risk/return profile</vt:lpstr>
      <vt:lpstr>4. Link between strategy and an SRI investment</vt:lpstr>
      <vt:lpstr>4. Link between strategy and an SRI investment</vt:lpstr>
      <vt:lpstr>4. Link between strategy and an SRI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Satnam Singh</dc:creator>
  <cp:revision>1</cp:revision>
  <dcterms:created xsi:type="dcterms:W3CDTF">2022-04-22T23:06:40Z</dcterms:created>
  <dcterms:modified xsi:type="dcterms:W3CDTF">2022-04-26T17:24:50Z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0x01010083A1CB8B099FFF429ADD88A202616CFF</vt:lpwstr>
  </property>
</Properties>
</file>