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7" r:id="rId5"/>
    <p:sldId id="280" r:id="rId6"/>
    <p:sldId id="268" r:id="rId7"/>
    <p:sldId id="266" r:id="rId8"/>
    <p:sldId id="273" r:id="rId9"/>
    <p:sldId id="272" r:id="rId10"/>
    <p:sldId id="258" r:id="rId11"/>
    <p:sldId id="270" r:id="rId12"/>
    <p:sldId id="271" r:id="rId13"/>
    <p:sldId id="264" r:id="rId14"/>
    <p:sldId id="263" r:id="rId15"/>
    <p:sldId id="269" r:id="rId16"/>
    <p:sldId id="278" r:id="rId17"/>
    <p:sldId id="283" r:id="rId18"/>
    <p:sldId id="281" r:id="rId19"/>
    <p:sldId id="260" r:id="rId20"/>
    <p:sldId id="279" r:id="rId21"/>
    <p:sldId id="282" r:id="rId22"/>
    <p:sldId id="277"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DE8"/>
    <a:srgbClr val="C9BCA9"/>
    <a:srgbClr val="9569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A41CA-DA29-448F-84E0-EF10AB337A09}" v="8" dt="2022-05-05T17:24:13.382"/>
    <p1510:client id="{17F01CA9-ECB2-C349-9002-77E9E8CD5F2C}" v="1142" dt="2022-05-06T12:28:38.830"/>
    <p1510:client id="{3ECC060F-01A7-42A6-A9B7-AF65816B2253}" v="489" dt="2022-05-06T11:43:04.671"/>
    <p1510:client id="{80812220-FCD5-4654-942C-FAC96D11293D}" v="2807" dt="2022-05-06T11:50:45.732"/>
    <p1510:client id="{9BEACF4D-0366-4E8D-82E7-E0EC8B13A476}" v="285" dt="2022-05-06T02:24:26.163"/>
    <p1510:client id="{A1F202D6-6DE4-4DE1-AB96-629D8F283242}" v="97" dt="2022-05-06T11:49:20.307"/>
    <p1510:client id="{A499F388-9D42-417F-B62B-0D6C7CEF3183}" v="83" dt="2022-05-05T18:33:59.749"/>
    <p1510:client id="{CEFB1D22-8736-4C69-902D-CE50D61C4C0C}" v="174" dt="2022-05-06T12:12:31.636"/>
    <p1510:client id="{E9DF3AB0-3704-4B43-BB4B-68EB2A6517FE}" v="14" dt="2022-05-05T20:57:34.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AIBAT Salma" userId="S::salma.cheraibat.21@neoma-bs.com::b16e51a9-cb2d-4781-92c5-6e5e4c1709b2" providerId="AD" clId="Web-{A1F202D6-6DE4-4DE1-AB96-629D8F283242}"/>
    <pc:docChg chg="modSld">
      <pc:chgData name="CHERAIBAT Salma" userId="S::salma.cheraibat.21@neoma-bs.com::b16e51a9-cb2d-4781-92c5-6e5e4c1709b2" providerId="AD" clId="Web-{A1F202D6-6DE4-4DE1-AB96-629D8F283242}" dt="2022-05-06T11:49:20.307" v="95" actId="20577"/>
      <pc:docMkLst>
        <pc:docMk/>
      </pc:docMkLst>
      <pc:sldChg chg="modSp">
        <pc:chgData name="CHERAIBAT Salma" userId="S::salma.cheraibat.21@neoma-bs.com::b16e51a9-cb2d-4781-92c5-6e5e4c1709b2" providerId="AD" clId="Web-{A1F202D6-6DE4-4DE1-AB96-629D8F283242}" dt="2022-05-06T11:49:20.307" v="95" actId="20577"/>
        <pc:sldMkLst>
          <pc:docMk/>
          <pc:sldMk cId="2946654249" sldId="268"/>
        </pc:sldMkLst>
        <pc:spChg chg="mod">
          <ac:chgData name="CHERAIBAT Salma" userId="S::salma.cheraibat.21@neoma-bs.com::b16e51a9-cb2d-4781-92c5-6e5e4c1709b2" providerId="AD" clId="Web-{A1F202D6-6DE4-4DE1-AB96-629D8F283242}" dt="2022-05-06T11:49:20.307" v="95" actId="20577"/>
          <ac:spMkLst>
            <pc:docMk/>
            <pc:sldMk cId="2946654249" sldId="268"/>
            <ac:spMk id="3" creationId="{1F23144E-121D-4ADE-B117-93872236397A}"/>
          </ac:spMkLst>
        </pc:spChg>
      </pc:sldChg>
      <pc:sldChg chg="addSp delSp modSp">
        <pc:chgData name="CHERAIBAT Salma" userId="S::salma.cheraibat.21@neoma-bs.com::b16e51a9-cb2d-4781-92c5-6e5e4c1709b2" providerId="AD" clId="Web-{A1F202D6-6DE4-4DE1-AB96-629D8F283242}" dt="2022-05-06T11:47:47.539" v="9" actId="20577"/>
        <pc:sldMkLst>
          <pc:docMk/>
          <pc:sldMk cId="836079868" sldId="280"/>
        </pc:sldMkLst>
        <pc:spChg chg="mod">
          <ac:chgData name="CHERAIBAT Salma" userId="S::salma.cheraibat.21@neoma-bs.com::b16e51a9-cb2d-4781-92c5-6e5e4c1709b2" providerId="AD" clId="Web-{A1F202D6-6DE4-4DE1-AB96-629D8F283242}" dt="2022-05-06T11:47:47.539" v="9" actId="20577"/>
          <ac:spMkLst>
            <pc:docMk/>
            <pc:sldMk cId="836079868" sldId="280"/>
            <ac:spMk id="3" creationId="{1F23144E-121D-4ADE-B117-93872236397A}"/>
          </ac:spMkLst>
        </pc:spChg>
        <pc:picChg chg="add del mod">
          <ac:chgData name="CHERAIBAT Salma" userId="S::salma.cheraibat.21@neoma-bs.com::b16e51a9-cb2d-4781-92c5-6e5e4c1709b2" providerId="AD" clId="Web-{A1F202D6-6DE4-4DE1-AB96-629D8F283242}" dt="2022-05-06T11:47:19.319" v="5"/>
          <ac:picMkLst>
            <pc:docMk/>
            <pc:sldMk cId="836079868" sldId="280"/>
            <ac:picMk id="6" creationId="{CB173DDA-4385-379D-08BB-6041A55E571D}"/>
          </ac:picMkLst>
        </pc:picChg>
      </pc:sldChg>
    </pc:docChg>
  </pc:docChgLst>
  <pc:docChgLst>
    <pc:chgData name="SINGH Satnam" userId="S::satnam.singh.21@neoma-bs.com::e62a2eb8-438a-493e-adeb-8954f9b38fd4" providerId="AD" clId="Web-{CEFB1D22-8736-4C69-902D-CE50D61C4C0C}"/>
    <pc:docChg chg="addSld modSld">
      <pc:chgData name="SINGH Satnam" userId="S::satnam.singh.21@neoma-bs.com::e62a2eb8-438a-493e-adeb-8954f9b38fd4" providerId="AD" clId="Web-{CEFB1D22-8736-4C69-902D-CE50D61C4C0C}" dt="2022-05-06T12:12:31.636" v="118" actId="1076"/>
      <pc:docMkLst>
        <pc:docMk/>
      </pc:docMkLst>
      <pc:sldChg chg="addSp delSp modSp">
        <pc:chgData name="SINGH Satnam" userId="S::satnam.singh.21@neoma-bs.com::e62a2eb8-438a-493e-adeb-8954f9b38fd4" providerId="AD" clId="Web-{CEFB1D22-8736-4C69-902D-CE50D61C4C0C}" dt="2022-05-06T11:03:44.165" v="12" actId="1076"/>
        <pc:sldMkLst>
          <pc:docMk/>
          <pc:sldMk cId="799127997" sldId="260"/>
        </pc:sldMkLst>
        <pc:picChg chg="add del mod">
          <ac:chgData name="SINGH Satnam" userId="S::satnam.singh.21@neoma-bs.com::e62a2eb8-438a-493e-adeb-8954f9b38fd4" providerId="AD" clId="Web-{CEFB1D22-8736-4C69-902D-CE50D61C4C0C}" dt="2022-05-06T11:03:31.180" v="6"/>
          <ac:picMkLst>
            <pc:docMk/>
            <pc:sldMk cId="799127997" sldId="260"/>
            <ac:picMk id="2" creationId="{20C66B6E-68E5-6D5A-E391-63B9B8B4127D}"/>
          </ac:picMkLst>
        </pc:picChg>
        <pc:picChg chg="add mod">
          <ac:chgData name="SINGH Satnam" userId="S::satnam.singh.21@neoma-bs.com::e62a2eb8-438a-493e-adeb-8954f9b38fd4" providerId="AD" clId="Web-{CEFB1D22-8736-4C69-902D-CE50D61C4C0C}" dt="2022-05-06T11:03:44.165" v="12" actId="1076"/>
          <ac:picMkLst>
            <pc:docMk/>
            <pc:sldMk cId="799127997" sldId="260"/>
            <ac:picMk id="4" creationId="{36843C84-A158-8A11-1116-33553E4EA114}"/>
          </ac:picMkLst>
        </pc:picChg>
        <pc:picChg chg="del">
          <ac:chgData name="SINGH Satnam" userId="S::satnam.singh.21@neoma-bs.com::e62a2eb8-438a-493e-adeb-8954f9b38fd4" providerId="AD" clId="Web-{CEFB1D22-8736-4C69-902D-CE50D61C4C0C}" dt="2022-05-06T09:38:29.221" v="0"/>
          <ac:picMkLst>
            <pc:docMk/>
            <pc:sldMk cId="799127997" sldId="260"/>
            <ac:picMk id="11" creationId="{4F6B20F2-D2D2-F264-17A9-135ED0D92940}"/>
          </ac:picMkLst>
        </pc:picChg>
      </pc:sldChg>
      <pc:sldChg chg="addSp delSp modSp">
        <pc:chgData name="SINGH Satnam" userId="S::satnam.singh.21@neoma-bs.com::e62a2eb8-438a-493e-adeb-8954f9b38fd4" providerId="AD" clId="Web-{CEFB1D22-8736-4C69-902D-CE50D61C4C0C}" dt="2022-05-06T11:04:24.932" v="17" actId="1076"/>
        <pc:sldMkLst>
          <pc:docMk/>
          <pc:sldMk cId="4206596553" sldId="279"/>
        </pc:sldMkLst>
        <pc:picChg chg="add mod">
          <ac:chgData name="SINGH Satnam" userId="S::satnam.singh.21@neoma-bs.com::e62a2eb8-438a-493e-adeb-8954f9b38fd4" providerId="AD" clId="Web-{CEFB1D22-8736-4C69-902D-CE50D61C4C0C}" dt="2022-05-06T11:04:24.932" v="17" actId="1076"/>
          <ac:picMkLst>
            <pc:docMk/>
            <pc:sldMk cId="4206596553" sldId="279"/>
            <ac:picMk id="2" creationId="{D316519A-B2FE-EB37-9401-68DCA45589F3}"/>
          </ac:picMkLst>
        </pc:picChg>
        <pc:picChg chg="del">
          <ac:chgData name="SINGH Satnam" userId="S::satnam.singh.21@neoma-bs.com::e62a2eb8-438a-493e-adeb-8954f9b38fd4" providerId="AD" clId="Web-{CEFB1D22-8736-4C69-902D-CE50D61C4C0C}" dt="2022-05-06T11:04:12.322" v="13"/>
          <ac:picMkLst>
            <pc:docMk/>
            <pc:sldMk cId="4206596553" sldId="279"/>
            <ac:picMk id="7" creationId="{EC6D6EB6-F71F-57E0-5948-887A42E082CE}"/>
          </ac:picMkLst>
        </pc:picChg>
      </pc:sldChg>
      <pc:sldChg chg="add replId">
        <pc:chgData name="SINGH Satnam" userId="S::satnam.singh.21@neoma-bs.com::e62a2eb8-438a-493e-adeb-8954f9b38fd4" providerId="AD" clId="Web-{CEFB1D22-8736-4C69-902D-CE50D61C4C0C}" dt="2022-05-06T11:03:28.180" v="5"/>
        <pc:sldMkLst>
          <pc:docMk/>
          <pc:sldMk cId="310440087" sldId="281"/>
        </pc:sldMkLst>
      </pc:sldChg>
      <pc:sldChg chg="addSp delSp modSp add replId">
        <pc:chgData name="SINGH Satnam" userId="S::satnam.singh.21@neoma-bs.com::e62a2eb8-438a-493e-adeb-8954f9b38fd4" providerId="AD" clId="Web-{CEFB1D22-8736-4C69-902D-CE50D61C4C0C}" dt="2022-05-06T12:12:31.636" v="118" actId="1076"/>
        <pc:sldMkLst>
          <pc:docMk/>
          <pc:sldMk cId="2684949097" sldId="282"/>
        </pc:sldMkLst>
        <pc:picChg chg="del">
          <ac:chgData name="SINGH Satnam" userId="S::satnam.singh.21@neoma-bs.com::e62a2eb8-438a-493e-adeb-8954f9b38fd4" providerId="AD" clId="Web-{CEFB1D22-8736-4C69-902D-CE50D61C4C0C}" dt="2022-05-06T11:06:43.061" v="19"/>
          <ac:picMkLst>
            <pc:docMk/>
            <pc:sldMk cId="2684949097" sldId="282"/>
            <ac:picMk id="2" creationId="{D316519A-B2FE-EB37-9401-68DCA45589F3}"/>
          </ac:picMkLst>
        </pc:picChg>
        <pc:picChg chg="add del mod">
          <ac:chgData name="SINGH Satnam" userId="S::satnam.singh.21@neoma-bs.com::e62a2eb8-438a-493e-adeb-8954f9b38fd4" providerId="AD" clId="Web-{CEFB1D22-8736-4C69-902D-CE50D61C4C0C}" dt="2022-05-06T12:12:12.464" v="113"/>
          <ac:picMkLst>
            <pc:docMk/>
            <pc:sldMk cId="2684949097" sldId="282"/>
            <ac:picMk id="4" creationId="{B43E4A76-A4A9-2807-3AFB-4898956778A9}"/>
          </ac:picMkLst>
        </pc:picChg>
        <pc:picChg chg="add mod">
          <ac:chgData name="SINGH Satnam" userId="S::satnam.singh.21@neoma-bs.com::e62a2eb8-438a-493e-adeb-8954f9b38fd4" providerId="AD" clId="Web-{CEFB1D22-8736-4C69-902D-CE50D61C4C0C}" dt="2022-05-06T12:12:31.636" v="118" actId="1076"/>
          <ac:picMkLst>
            <pc:docMk/>
            <pc:sldMk cId="2684949097" sldId="282"/>
            <ac:picMk id="7" creationId="{0BA4988F-5CD6-2E54-CBED-DF33BE8F1E75}"/>
          </ac:picMkLst>
        </pc:picChg>
      </pc:sldChg>
      <pc:sldChg chg="addSp delSp modSp add replId">
        <pc:chgData name="SINGH Satnam" userId="S::satnam.singh.21@neoma-bs.com::e62a2eb8-438a-493e-adeb-8954f9b38fd4" providerId="AD" clId="Web-{CEFB1D22-8736-4C69-902D-CE50D61C4C0C}" dt="2022-05-06T11:21:31.085" v="112" actId="1076"/>
        <pc:sldMkLst>
          <pc:docMk/>
          <pc:sldMk cId="460608762" sldId="283"/>
        </pc:sldMkLst>
        <pc:spChg chg="mod">
          <ac:chgData name="SINGH Satnam" userId="S::satnam.singh.21@neoma-bs.com::e62a2eb8-438a-493e-adeb-8954f9b38fd4" providerId="AD" clId="Web-{CEFB1D22-8736-4C69-902D-CE50D61C4C0C}" dt="2022-05-06T11:07:50.109" v="51" actId="20577"/>
          <ac:spMkLst>
            <pc:docMk/>
            <pc:sldMk cId="460608762" sldId="283"/>
            <ac:spMk id="2" creationId="{79BF24B4-0753-4109-97A6-DEEBEE11EB8A}"/>
          </ac:spMkLst>
        </pc:spChg>
        <pc:spChg chg="add del mod">
          <ac:chgData name="SINGH Satnam" userId="S::satnam.singh.21@neoma-bs.com::e62a2eb8-438a-493e-adeb-8954f9b38fd4" providerId="AD" clId="Web-{CEFB1D22-8736-4C69-902D-CE50D61C4C0C}" dt="2022-05-06T11:20:10.177" v="53"/>
          <ac:spMkLst>
            <pc:docMk/>
            <pc:sldMk cId="460608762" sldId="283"/>
            <ac:spMk id="4" creationId="{733E6C39-11B3-3EB8-028B-E39BA2D5DF44}"/>
          </ac:spMkLst>
        </pc:spChg>
        <pc:spChg chg="add mod">
          <ac:chgData name="SINGH Satnam" userId="S::satnam.singh.21@neoma-bs.com::e62a2eb8-438a-493e-adeb-8954f9b38fd4" providerId="AD" clId="Web-{CEFB1D22-8736-4C69-902D-CE50D61C4C0C}" dt="2022-05-06T11:21:31.085" v="112" actId="1076"/>
          <ac:spMkLst>
            <pc:docMk/>
            <pc:sldMk cId="460608762" sldId="283"/>
            <ac:spMk id="8" creationId="{FFA1C288-365E-B3EF-272C-5F8FC12BE89E}"/>
          </ac:spMkLst>
        </pc:spChg>
        <pc:picChg chg="add mod ord">
          <ac:chgData name="SINGH Satnam" userId="S::satnam.singh.21@neoma-bs.com::e62a2eb8-438a-493e-adeb-8954f9b38fd4" providerId="AD" clId="Web-{CEFB1D22-8736-4C69-902D-CE50D61C4C0C}" dt="2022-05-06T11:20:33.787" v="55" actId="1076"/>
          <ac:picMkLst>
            <pc:docMk/>
            <pc:sldMk cId="460608762" sldId="283"/>
            <ac:picMk id="6" creationId="{675DB3B4-4606-9DFF-A1F7-1CE636346D47}"/>
          </ac:picMkLst>
        </pc:picChg>
        <pc:picChg chg="del">
          <ac:chgData name="SINGH Satnam" userId="S::satnam.singh.21@neoma-bs.com::e62a2eb8-438a-493e-adeb-8954f9b38fd4" providerId="AD" clId="Web-{CEFB1D22-8736-4C69-902D-CE50D61C4C0C}" dt="2022-05-06T11:07:54.156" v="52"/>
          <ac:picMkLst>
            <pc:docMk/>
            <pc:sldMk cId="460608762" sldId="283"/>
            <ac:picMk id="13" creationId="{C0DDC74B-5D9A-247A-8D3E-03C54BEF63EF}"/>
          </ac:picMkLst>
        </pc:picChg>
      </pc:sldChg>
    </pc:docChg>
  </pc:docChgLst>
  <pc:docChgLst>
    <pc:chgData name="SINGH Satnam" userId="S::satnam.singh.21@neoma-bs.com::e62a2eb8-438a-493e-adeb-8954f9b38fd4" providerId="AD" clId="Web-{6BF9DDF9-E9A7-42C4-9B4D-2047CCF7CA0D}"/>
    <pc:docChg chg="addSld modSld modMainMaster">
      <pc:chgData name="SINGH Satnam" userId="S::satnam.singh.21@neoma-bs.com::e62a2eb8-438a-493e-adeb-8954f9b38fd4" providerId="AD" clId="Web-{6BF9DDF9-E9A7-42C4-9B4D-2047CCF7CA0D}" dt="2022-05-04T23:08:16.551" v="302"/>
      <pc:docMkLst>
        <pc:docMk/>
      </pc:docMkLst>
      <pc:sldChg chg="addSp delSp modSp">
        <pc:chgData name="SINGH Satnam" userId="S::satnam.singh.21@neoma-bs.com::e62a2eb8-438a-493e-adeb-8954f9b38fd4" providerId="AD" clId="Web-{6BF9DDF9-E9A7-42C4-9B4D-2047CCF7CA0D}" dt="2022-05-04T21:55:44.135" v="29"/>
        <pc:sldMkLst>
          <pc:docMk/>
          <pc:sldMk cId="199034008" sldId="257"/>
        </pc:sldMkLst>
        <pc:spChg chg="add del mod">
          <ac:chgData name="SINGH Satnam" userId="S::satnam.singh.21@neoma-bs.com::e62a2eb8-438a-493e-adeb-8954f9b38fd4" providerId="AD" clId="Web-{6BF9DDF9-E9A7-42C4-9B4D-2047CCF7CA0D}" dt="2022-05-04T21:55:44.135" v="29"/>
          <ac:spMkLst>
            <pc:docMk/>
            <pc:sldMk cId="199034008" sldId="257"/>
            <ac:spMk id="2" creationId="{D9DFCC49-FEA5-EB1F-4CC0-15171EDB821D}"/>
          </ac:spMkLst>
        </pc:spChg>
        <pc:spChg chg="mod">
          <ac:chgData name="SINGH Satnam" userId="S::satnam.singh.21@neoma-bs.com::e62a2eb8-438a-493e-adeb-8954f9b38fd4" providerId="AD" clId="Web-{6BF9DDF9-E9A7-42C4-9B4D-2047CCF7CA0D}" dt="2022-05-04T21:44:31.433" v="0"/>
          <ac:spMkLst>
            <pc:docMk/>
            <pc:sldMk cId="199034008" sldId="257"/>
            <ac:spMk id="15" creationId="{47A48F5B-5153-48F8-8953-B0411943C11E}"/>
          </ac:spMkLst>
        </pc:spChg>
        <pc:spChg chg="mod">
          <ac:chgData name="SINGH Satnam" userId="S::satnam.singh.21@neoma-bs.com::e62a2eb8-438a-493e-adeb-8954f9b38fd4" providerId="AD" clId="Web-{6BF9DDF9-E9A7-42C4-9B4D-2047CCF7CA0D}" dt="2022-05-04T21:45:08.825" v="9" actId="1076"/>
          <ac:spMkLst>
            <pc:docMk/>
            <pc:sldMk cId="199034008" sldId="257"/>
            <ac:spMk id="19" creationId="{F165AF24-929A-44BF-917D-E9B0BAA0C0D7}"/>
          </ac:spMkLst>
        </pc:spChg>
      </pc:sldChg>
      <pc:sldChg chg="addSp delSp modSp">
        <pc:chgData name="SINGH Satnam" userId="S::satnam.singh.21@neoma-bs.com::e62a2eb8-438a-493e-adeb-8954f9b38fd4" providerId="AD" clId="Web-{6BF9DDF9-E9A7-42C4-9B4D-2047CCF7CA0D}" dt="2022-05-04T21:56:17.433" v="37" actId="20577"/>
        <pc:sldMkLst>
          <pc:docMk/>
          <pc:sldMk cId="2857327217" sldId="258"/>
        </pc:sldMkLst>
        <pc:spChg chg="del">
          <ac:chgData name="SINGH Satnam" userId="S::satnam.singh.21@neoma-bs.com::e62a2eb8-438a-493e-adeb-8954f9b38fd4" providerId="AD" clId="Web-{6BF9DDF9-E9A7-42C4-9B4D-2047CCF7CA0D}" dt="2022-05-04T21:56:07.402" v="34"/>
          <ac:spMkLst>
            <pc:docMk/>
            <pc:sldMk cId="2857327217" sldId="258"/>
            <ac:spMk id="4" creationId="{267B548C-FA61-428E-9ECF-DC9F0BF4E945}"/>
          </ac:spMkLst>
        </pc:spChg>
        <pc:spChg chg="add mod">
          <ac:chgData name="SINGH Satnam" userId="S::satnam.singh.21@neoma-bs.com::e62a2eb8-438a-493e-adeb-8954f9b38fd4" providerId="AD" clId="Web-{6BF9DDF9-E9A7-42C4-9B4D-2047CCF7CA0D}" dt="2022-05-04T21:56:17.433" v="37" actId="20577"/>
          <ac:spMkLst>
            <pc:docMk/>
            <pc:sldMk cId="2857327217" sldId="258"/>
            <ac:spMk id="5" creationId="{60A826E6-9964-6891-8626-B12A8EC5B087}"/>
          </ac:spMkLst>
        </pc:spChg>
        <pc:spChg chg="add">
          <ac:chgData name="SINGH Satnam" userId="S::satnam.singh.21@neoma-bs.com::e62a2eb8-438a-493e-adeb-8954f9b38fd4" providerId="AD" clId="Web-{6BF9DDF9-E9A7-42C4-9B4D-2047CCF7CA0D}" dt="2022-05-04T21:56:08.823" v="35"/>
          <ac:spMkLst>
            <pc:docMk/>
            <pc:sldMk cId="2857327217" sldId="258"/>
            <ac:spMk id="7" creationId="{49211F8A-D887-2EE0-A365-175B91B53DB4}"/>
          </ac:spMkLst>
        </pc:spChg>
      </pc:sldChg>
      <pc:sldChg chg="addSp modSp">
        <pc:chgData name="SINGH Satnam" userId="S::satnam.singh.21@neoma-bs.com::e62a2eb8-438a-493e-adeb-8954f9b38fd4" providerId="AD" clId="Web-{6BF9DDF9-E9A7-42C4-9B4D-2047CCF7CA0D}" dt="2022-05-04T21:55:37.088" v="27"/>
        <pc:sldMkLst>
          <pc:docMk/>
          <pc:sldMk cId="799127997" sldId="260"/>
        </pc:sldMkLst>
        <pc:spChg chg="add mod">
          <ac:chgData name="SINGH Satnam" userId="S::satnam.singh.21@neoma-bs.com::e62a2eb8-438a-493e-adeb-8954f9b38fd4" providerId="AD" clId="Web-{6BF9DDF9-E9A7-42C4-9B4D-2047CCF7CA0D}" dt="2022-05-04T21:55:37.088" v="27"/>
          <ac:spMkLst>
            <pc:docMk/>
            <pc:sldMk cId="799127997" sldId="260"/>
            <ac:spMk id="5" creationId="{BF77AB37-1971-ED5C-AC1C-3BE02D4BAB59}"/>
          </ac:spMkLst>
        </pc:spChg>
      </pc:sldChg>
      <pc:sldChg chg="addSp modSp">
        <pc:chgData name="SINGH Satnam" userId="S::satnam.singh.21@neoma-bs.com::e62a2eb8-438a-493e-adeb-8954f9b38fd4" providerId="AD" clId="Web-{6BF9DDF9-E9A7-42C4-9B4D-2047CCF7CA0D}" dt="2022-05-04T21:55:37.088" v="27"/>
        <pc:sldMkLst>
          <pc:docMk/>
          <pc:sldMk cId="933361742" sldId="261"/>
        </pc:sldMkLst>
        <pc:spChg chg="add mod">
          <ac:chgData name="SINGH Satnam" userId="S::satnam.singh.21@neoma-bs.com::e62a2eb8-438a-493e-adeb-8954f9b38fd4" providerId="AD" clId="Web-{6BF9DDF9-E9A7-42C4-9B4D-2047CCF7CA0D}" dt="2022-05-04T21:55:37.088" v="27"/>
          <ac:spMkLst>
            <pc:docMk/>
            <pc:sldMk cId="933361742" sldId="261"/>
            <ac:spMk id="5" creationId="{68F952DC-408D-0B4E-6870-76EB4D9F1EB6}"/>
          </ac:spMkLst>
        </pc:spChg>
      </pc:sldChg>
      <pc:sldChg chg="addSp modSp">
        <pc:chgData name="SINGH Satnam" userId="S::satnam.singh.21@neoma-bs.com::e62a2eb8-438a-493e-adeb-8954f9b38fd4" providerId="AD" clId="Web-{6BF9DDF9-E9A7-42C4-9B4D-2047CCF7CA0D}" dt="2022-05-04T22:14:24.209" v="100" actId="20577"/>
        <pc:sldMkLst>
          <pc:docMk/>
          <pc:sldMk cId="2180784457" sldId="262"/>
        </pc:sldMkLst>
        <pc:spChg chg="mod">
          <ac:chgData name="SINGH Satnam" userId="S::satnam.singh.21@neoma-bs.com::e62a2eb8-438a-493e-adeb-8954f9b38fd4" providerId="AD" clId="Web-{6BF9DDF9-E9A7-42C4-9B4D-2047CCF7CA0D}" dt="2022-05-04T22:14:24.209" v="100" actId="20577"/>
          <ac:spMkLst>
            <pc:docMk/>
            <pc:sldMk cId="2180784457" sldId="262"/>
            <ac:spMk id="3" creationId="{1F23144E-121D-4ADE-B117-93872236397A}"/>
          </ac:spMkLst>
        </pc:spChg>
        <pc:spChg chg="add mod">
          <ac:chgData name="SINGH Satnam" userId="S::satnam.singh.21@neoma-bs.com::e62a2eb8-438a-493e-adeb-8954f9b38fd4" providerId="AD" clId="Web-{6BF9DDF9-E9A7-42C4-9B4D-2047CCF7CA0D}" dt="2022-05-04T21:55:37.088" v="27"/>
          <ac:spMkLst>
            <pc:docMk/>
            <pc:sldMk cId="2180784457" sldId="262"/>
            <ac:spMk id="5" creationId="{DE315855-0A7D-CA73-B00B-1CD6FD44BDCA}"/>
          </ac:spMkLst>
        </pc:spChg>
      </pc:sldChg>
      <pc:sldChg chg="addSp delSp modSp">
        <pc:chgData name="SINGH Satnam" userId="S::satnam.singh.21@neoma-bs.com::e62a2eb8-438a-493e-adeb-8954f9b38fd4" providerId="AD" clId="Web-{6BF9DDF9-E9A7-42C4-9B4D-2047CCF7CA0D}" dt="2022-05-04T21:56:51.528" v="45"/>
        <pc:sldMkLst>
          <pc:docMk/>
          <pc:sldMk cId="4150401051" sldId="263"/>
        </pc:sldMkLst>
        <pc:spChg chg="add mod">
          <ac:chgData name="SINGH Satnam" userId="S::satnam.singh.21@neoma-bs.com::e62a2eb8-438a-493e-adeb-8954f9b38fd4" providerId="AD" clId="Web-{6BF9DDF9-E9A7-42C4-9B4D-2047CCF7CA0D}" dt="2022-05-04T21:56:49.699" v="44" actId="20577"/>
          <ac:spMkLst>
            <pc:docMk/>
            <pc:sldMk cId="4150401051" sldId="263"/>
            <ac:spMk id="2" creationId="{156F8AC5-C997-DE45-856A-E798B9815AD2}"/>
          </ac:spMkLst>
        </pc:spChg>
        <pc:spChg chg="add">
          <ac:chgData name="SINGH Satnam" userId="S::satnam.singh.21@neoma-bs.com::e62a2eb8-438a-493e-adeb-8954f9b38fd4" providerId="AD" clId="Web-{6BF9DDF9-E9A7-42C4-9B4D-2047CCF7CA0D}" dt="2022-05-04T21:56:51.528" v="45"/>
          <ac:spMkLst>
            <pc:docMk/>
            <pc:sldMk cId="4150401051" sldId="263"/>
            <ac:spMk id="3" creationId="{3D04D5BB-C29B-E266-1824-D78FC3BBEFFD}"/>
          </ac:spMkLst>
        </pc:spChg>
        <pc:spChg chg="del">
          <ac:chgData name="SINGH Satnam" userId="S::satnam.singh.21@neoma-bs.com::e62a2eb8-438a-493e-adeb-8954f9b38fd4" providerId="AD" clId="Web-{6BF9DDF9-E9A7-42C4-9B4D-2047CCF7CA0D}" dt="2022-05-04T21:56:39.324" v="42"/>
          <ac:spMkLst>
            <pc:docMk/>
            <pc:sldMk cId="4150401051" sldId="263"/>
            <ac:spMk id="4" creationId="{118C2ABD-9783-47A3-B130-C69821E9DA02}"/>
          </ac:spMkLst>
        </pc:spChg>
      </pc:sldChg>
      <pc:sldChg chg="addSp delSp modSp">
        <pc:chgData name="SINGH Satnam" userId="S::satnam.singh.21@neoma-bs.com::e62a2eb8-438a-493e-adeb-8954f9b38fd4" providerId="AD" clId="Web-{6BF9DDF9-E9A7-42C4-9B4D-2047CCF7CA0D}" dt="2022-05-04T21:56:34.402" v="41" actId="20577"/>
        <pc:sldMkLst>
          <pc:docMk/>
          <pc:sldMk cId="746816128" sldId="264"/>
        </pc:sldMkLst>
        <pc:spChg chg="add mod">
          <ac:chgData name="SINGH Satnam" userId="S::satnam.singh.21@neoma-bs.com::e62a2eb8-438a-493e-adeb-8954f9b38fd4" providerId="AD" clId="Web-{6BF9DDF9-E9A7-42C4-9B4D-2047CCF7CA0D}" dt="2022-05-04T21:56:34.402" v="41" actId="20577"/>
          <ac:spMkLst>
            <pc:docMk/>
            <pc:sldMk cId="746816128" sldId="264"/>
            <ac:spMk id="3" creationId="{9E2F19C9-36C7-CFE7-402E-1D7A89768102}"/>
          </ac:spMkLst>
        </pc:spChg>
        <pc:spChg chg="del">
          <ac:chgData name="SINGH Satnam" userId="S::satnam.singh.21@neoma-bs.com::e62a2eb8-438a-493e-adeb-8954f9b38fd4" providerId="AD" clId="Web-{6BF9DDF9-E9A7-42C4-9B4D-2047CCF7CA0D}" dt="2022-05-04T21:56:29.121" v="39"/>
          <ac:spMkLst>
            <pc:docMk/>
            <pc:sldMk cId="746816128" sldId="264"/>
            <ac:spMk id="4" creationId="{AEC6D132-5EEA-4790-A93E-54A202D81491}"/>
          </ac:spMkLst>
        </pc:spChg>
        <pc:spChg chg="add">
          <ac:chgData name="SINGH Satnam" userId="S::satnam.singh.21@neoma-bs.com::e62a2eb8-438a-493e-adeb-8954f9b38fd4" providerId="AD" clId="Web-{6BF9DDF9-E9A7-42C4-9B4D-2047CCF7CA0D}" dt="2022-05-04T21:56:26.074" v="38"/>
          <ac:spMkLst>
            <pc:docMk/>
            <pc:sldMk cId="746816128" sldId="264"/>
            <ac:spMk id="5" creationId="{FB9497A6-699B-91F6-8985-E690B8648D4C}"/>
          </ac:spMkLst>
        </pc:spChg>
      </pc:sldChg>
      <pc:sldChg chg="addSp delSp modSp">
        <pc:chgData name="SINGH Satnam" userId="S::satnam.singh.21@neoma-bs.com::e62a2eb8-438a-493e-adeb-8954f9b38fd4" providerId="AD" clId="Web-{6BF9DDF9-E9A7-42C4-9B4D-2047CCF7CA0D}" dt="2022-05-04T22:34:21.830" v="200" actId="1076"/>
        <pc:sldMkLst>
          <pc:docMk/>
          <pc:sldMk cId="2767738652" sldId="266"/>
        </pc:sldMkLst>
        <pc:spChg chg="mod">
          <ac:chgData name="SINGH Satnam" userId="S::satnam.singh.21@neoma-bs.com::e62a2eb8-438a-493e-adeb-8954f9b38fd4" providerId="AD" clId="Web-{6BF9DDF9-E9A7-42C4-9B4D-2047CCF7CA0D}" dt="2022-05-04T22:16:55.228" v="131" actId="20577"/>
          <ac:spMkLst>
            <pc:docMk/>
            <pc:sldMk cId="2767738652" sldId="266"/>
            <ac:spMk id="2" creationId="{79BF24B4-0753-4109-97A6-DEEBEE11EB8A}"/>
          </ac:spMkLst>
        </pc:spChg>
        <pc:spChg chg="del mod">
          <ac:chgData name="SINGH Satnam" userId="S::satnam.singh.21@neoma-bs.com::e62a2eb8-438a-493e-adeb-8954f9b38fd4" providerId="AD" clId="Web-{6BF9DDF9-E9A7-42C4-9B4D-2047CCF7CA0D}" dt="2022-05-04T22:16:15.368" v="116"/>
          <ac:spMkLst>
            <pc:docMk/>
            <pc:sldMk cId="2767738652" sldId="266"/>
            <ac:spMk id="3" creationId="{1F23144E-121D-4ADE-B117-93872236397A}"/>
          </ac:spMkLst>
        </pc:spChg>
        <pc:spChg chg="del">
          <ac:chgData name="SINGH Satnam" userId="S::satnam.singh.21@neoma-bs.com::e62a2eb8-438a-493e-adeb-8954f9b38fd4" providerId="AD" clId="Web-{6BF9DDF9-E9A7-42C4-9B4D-2047CCF7CA0D}" dt="2022-05-04T21:55:50.651" v="30"/>
          <ac:spMkLst>
            <pc:docMk/>
            <pc:sldMk cId="2767738652" sldId="266"/>
            <ac:spMk id="4" creationId="{267B548C-FA61-428E-9ECF-DC9F0BF4E945}"/>
          </ac:spMkLst>
        </pc:spChg>
        <pc:spChg chg="add mod">
          <ac:chgData name="SINGH Satnam" userId="S::satnam.singh.21@neoma-bs.com::e62a2eb8-438a-493e-adeb-8954f9b38fd4" providerId="AD" clId="Web-{6BF9DDF9-E9A7-42C4-9B4D-2047CCF7CA0D}" dt="2022-05-04T21:55:55.370" v="32"/>
          <ac:spMkLst>
            <pc:docMk/>
            <pc:sldMk cId="2767738652" sldId="266"/>
            <ac:spMk id="5" creationId="{914FED2C-663B-9FCF-7B70-54CE9F486A2A}"/>
          </ac:spMkLst>
        </pc:spChg>
        <pc:spChg chg="add">
          <ac:chgData name="SINGH Satnam" userId="S::satnam.singh.21@neoma-bs.com::e62a2eb8-438a-493e-adeb-8954f9b38fd4" providerId="AD" clId="Web-{6BF9DDF9-E9A7-42C4-9B4D-2047CCF7CA0D}" dt="2022-05-04T21:56:03.698" v="33"/>
          <ac:spMkLst>
            <pc:docMk/>
            <pc:sldMk cId="2767738652" sldId="266"/>
            <ac:spMk id="7" creationId="{15635534-D743-0A82-4610-D1FB07888C57}"/>
          </ac:spMkLst>
        </pc:spChg>
        <pc:spChg chg="add del mod">
          <ac:chgData name="SINGH Satnam" userId="S::satnam.singh.21@neoma-bs.com::e62a2eb8-438a-493e-adeb-8954f9b38fd4" providerId="AD" clId="Web-{6BF9DDF9-E9A7-42C4-9B4D-2047CCF7CA0D}" dt="2022-05-04T22:16:18.149" v="117"/>
          <ac:spMkLst>
            <pc:docMk/>
            <pc:sldMk cId="2767738652" sldId="266"/>
            <ac:spMk id="10" creationId="{B6394C54-0291-345D-DC1A-6DB2C3593DEA}"/>
          </ac:spMkLst>
        </pc:spChg>
        <pc:spChg chg="add del mod">
          <ac:chgData name="SINGH Satnam" userId="S::satnam.singh.21@neoma-bs.com::e62a2eb8-438a-493e-adeb-8954f9b38fd4" providerId="AD" clId="Web-{6BF9DDF9-E9A7-42C4-9B4D-2047CCF7CA0D}" dt="2022-05-04T22:32:19.514" v="178"/>
          <ac:spMkLst>
            <pc:docMk/>
            <pc:sldMk cId="2767738652" sldId="266"/>
            <ac:spMk id="11" creationId="{AB66D55E-C6A2-D385-A666-1437E896B0BA}"/>
          </ac:spMkLst>
        </pc:spChg>
        <pc:spChg chg="add mod">
          <ac:chgData name="SINGH Satnam" userId="S::satnam.singh.21@neoma-bs.com::e62a2eb8-438a-493e-adeb-8954f9b38fd4" providerId="AD" clId="Web-{6BF9DDF9-E9A7-42C4-9B4D-2047CCF7CA0D}" dt="2022-05-04T22:34:21.830" v="200" actId="1076"/>
          <ac:spMkLst>
            <pc:docMk/>
            <pc:sldMk cId="2767738652" sldId="266"/>
            <ac:spMk id="13" creationId="{BD00EE59-6B98-BEA2-B724-13C68B1C24FE}"/>
          </ac:spMkLst>
        </pc:spChg>
        <pc:picChg chg="add del mod">
          <ac:chgData name="SINGH Satnam" userId="S::satnam.singh.21@neoma-bs.com::e62a2eb8-438a-493e-adeb-8954f9b38fd4" providerId="AD" clId="Web-{6BF9DDF9-E9A7-42C4-9B4D-2047CCF7CA0D}" dt="2022-05-04T22:32:05.967" v="172"/>
          <ac:picMkLst>
            <pc:docMk/>
            <pc:sldMk cId="2767738652" sldId="266"/>
            <ac:picMk id="8" creationId="{4FD46455-78BF-850F-3CAF-D4D4AF632A1B}"/>
          </ac:picMkLst>
        </pc:picChg>
        <pc:picChg chg="add mod modCrop">
          <ac:chgData name="SINGH Satnam" userId="S::satnam.singh.21@neoma-bs.com::e62a2eb8-438a-493e-adeb-8954f9b38fd4" providerId="AD" clId="Web-{6BF9DDF9-E9A7-42C4-9B4D-2047CCF7CA0D}" dt="2022-05-04T22:34:21.830" v="199" actId="1076"/>
          <ac:picMkLst>
            <pc:docMk/>
            <pc:sldMk cId="2767738652" sldId="266"/>
            <ac:picMk id="12" creationId="{35C4835E-3227-D923-A68C-18E3BC5F5F84}"/>
          </ac:picMkLst>
        </pc:picChg>
      </pc:sldChg>
      <pc:sldChg chg="addSp modSp">
        <pc:chgData name="SINGH Satnam" userId="S::satnam.singh.21@neoma-bs.com::e62a2eb8-438a-493e-adeb-8954f9b38fd4" providerId="AD" clId="Web-{6BF9DDF9-E9A7-42C4-9B4D-2047CCF7CA0D}" dt="2022-05-04T21:57:23.684" v="55" actId="20577"/>
        <pc:sldMkLst>
          <pc:docMk/>
          <pc:sldMk cId="2946654249" sldId="268"/>
        </pc:sldMkLst>
        <pc:spChg chg="mod">
          <ac:chgData name="SINGH Satnam" userId="S::satnam.singh.21@neoma-bs.com::e62a2eb8-438a-493e-adeb-8954f9b38fd4" providerId="AD" clId="Web-{6BF9DDF9-E9A7-42C4-9B4D-2047CCF7CA0D}" dt="2022-05-04T21:57:23.684" v="55" actId="20577"/>
          <ac:spMkLst>
            <pc:docMk/>
            <pc:sldMk cId="2946654249" sldId="268"/>
            <ac:spMk id="2" creationId="{79BF24B4-0753-4109-97A6-DEEBEE11EB8A}"/>
          </ac:spMkLst>
        </pc:spChg>
        <pc:spChg chg="mod">
          <ac:chgData name="SINGH Satnam" userId="S::satnam.singh.21@neoma-bs.com::e62a2eb8-438a-493e-adeb-8954f9b38fd4" providerId="AD" clId="Web-{6BF9DDF9-E9A7-42C4-9B4D-2047CCF7CA0D}" dt="2022-05-04T21:55:07.994" v="24" actId="20577"/>
          <ac:spMkLst>
            <pc:docMk/>
            <pc:sldMk cId="2946654249" sldId="268"/>
            <ac:spMk id="4" creationId="{267B548C-FA61-428E-9ECF-DC9F0BF4E945}"/>
          </ac:spMkLst>
        </pc:spChg>
        <pc:spChg chg="add mod">
          <ac:chgData name="SINGH Satnam" userId="S::satnam.singh.21@neoma-bs.com::e62a2eb8-438a-493e-adeb-8954f9b38fd4" providerId="AD" clId="Web-{6BF9DDF9-E9A7-42C4-9B4D-2047CCF7CA0D}" dt="2022-05-04T21:55:23.401" v="26" actId="20577"/>
          <ac:spMkLst>
            <pc:docMk/>
            <pc:sldMk cId="2946654249" sldId="268"/>
            <ac:spMk id="5" creationId="{42FF9B74-236F-3E3F-C2B1-9052EBC973AA}"/>
          </ac:spMkLst>
        </pc:spChg>
      </pc:sldChg>
      <pc:sldChg chg="addSp delSp modSp">
        <pc:chgData name="SINGH Satnam" userId="S::satnam.singh.21@neoma-bs.com::e62a2eb8-438a-493e-adeb-8954f9b38fd4" providerId="AD" clId="Web-{6BF9DDF9-E9A7-42C4-9B4D-2047CCF7CA0D}" dt="2022-05-04T21:57:12.981" v="51" actId="20577"/>
        <pc:sldMkLst>
          <pc:docMk/>
          <pc:sldMk cId="532350494" sldId="269"/>
        </pc:sldMkLst>
        <pc:spChg chg="mod">
          <ac:chgData name="SINGH Satnam" userId="S::satnam.singh.21@neoma-bs.com::e62a2eb8-438a-493e-adeb-8954f9b38fd4" providerId="AD" clId="Web-{6BF9DDF9-E9A7-42C4-9B4D-2047CCF7CA0D}" dt="2022-05-04T21:57:12.981" v="51" actId="20577"/>
          <ac:spMkLst>
            <pc:docMk/>
            <pc:sldMk cId="532350494" sldId="269"/>
            <ac:spMk id="2" creationId="{79BF24B4-0753-4109-97A6-DEEBEE11EB8A}"/>
          </ac:spMkLst>
        </pc:spChg>
        <pc:spChg chg="del">
          <ac:chgData name="SINGH Satnam" userId="S::satnam.singh.21@neoma-bs.com::e62a2eb8-438a-493e-adeb-8954f9b38fd4" providerId="AD" clId="Web-{6BF9DDF9-E9A7-42C4-9B4D-2047CCF7CA0D}" dt="2022-05-04T21:57:02.028" v="46"/>
          <ac:spMkLst>
            <pc:docMk/>
            <pc:sldMk cId="532350494" sldId="269"/>
            <ac:spMk id="4" creationId="{267B548C-FA61-428E-9ECF-DC9F0BF4E945}"/>
          </ac:spMkLst>
        </pc:spChg>
        <pc:spChg chg="add mod">
          <ac:chgData name="SINGH Satnam" userId="S::satnam.singh.21@neoma-bs.com::e62a2eb8-438a-493e-adeb-8954f9b38fd4" providerId="AD" clId="Web-{6BF9DDF9-E9A7-42C4-9B4D-2047CCF7CA0D}" dt="2022-05-04T21:57:08.262" v="49" actId="20577"/>
          <ac:spMkLst>
            <pc:docMk/>
            <pc:sldMk cId="532350494" sldId="269"/>
            <ac:spMk id="5" creationId="{64B174B1-FD02-0036-6DCF-3706E7247F01}"/>
          </ac:spMkLst>
        </pc:spChg>
        <pc:spChg chg="add">
          <ac:chgData name="SINGH Satnam" userId="S::satnam.singh.21@neoma-bs.com::e62a2eb8-438a-493e-adeb-8954f9b38fd4" providerId="AD" clId="Web-{6BF9DDF9-E9A7-42C4-9B4D-2047CCF7CA0D}" dt="2022-05-04T21:57:03.418" v="47"/>
          <ac:spMkLst>
            <pc:docMk/>
            <pc:sldMk cId="532350494" sldId="269"/>
            <ac:spMk id="7" creationId="{A8B63618-C85A-1F48-2AF9-369B9EA90158}"/>
          </ac:spMkLst>
        </pc:spChg>
      </pc:sldChg>
      <pc:sldChg chg="addSp modSp">
        <pc:chgData name="SINGH Satnam" userId="S::satnam.singh.21@neoma-bs.com::e62a2eb8-438a-493e-adeb-8954f9b38fd4" providerId="AD" clId="Web-{6BF9DDF9-E9A7-42C4-9B4D-2047CCF7CA0D}" dt="2022-05-04T22:22:17.845" v="165" actId="20577"/>
        <pc:sldMkLst>
          <pc:docMk/>
          <pc:sldMk cId="3816419238" sldId="270"/>
        </pc:sldMkLst>
        <pc:spChg chg="mod">
          <ac:chgData name="SINGH Satnam" userId="S::satnam.singh.21@neoma-bs.com::e62a2eb8-438a-493e-adeb-8954f9b38fd4" providerId="AD" clId="Web-{6BF9DDF9-E9A7-42C4-9B4D-2047CCF7CA0D}" dt="2022-05-04T22:22:04.516" v="163" actId="1076"/>
          <ac:spMkLst>
            <pc:docMk/>
            <pc:sldMk cId="3816419238" sldId="270"/>
            <ac:spMk id="4" creationId="{267B548C-FA61-428E-9ECF-DC9F0BF4E945}"/>
          </ac:spMkLst>
        </pc:spChg>
        <pc:spChg chg="add mod">
          <ac:chgData name="SINGH Satnam" userId="S::satnam.singh.21@neoma-bs.com::e62a2eb8-438a-493e-adeb-8954f9b38fd4" providerId="AD" clId="Web-{6BF9DDF9-E9A7-42C4-9B4D-2047CCF7CA0D}" dt="2022-05-04T22:22:17.845" v="165" actId="20577"/>
          <ac:spMkLst>
            <pc:docMk/>
            <pc:sldMk cId="3816419238" sldId="270"/>
            <ac:spMk id="160" creationId="{26C9CE0B-0D50-2BAC-6B51-B7E4DE5ACB89}"/>
          </ac:spMkLst>
        </pc:spChg>
        <pc:graphicFrameChg chg="modGraphic">
          <ac:chgData name="SINGH Satnam" userId="S::satnam.singh.21@neoma-bs.com::e62a2eb8-438a-493e-adeb-8954f9b38fd4" providerId="AD" clId="Web-{6BF9DDF9-E9A7-42C4-9B4D-2047CCF7CA0D}" dt="2022-05-04T22:21:36.438" v="158"/>
          <ac:graphicFrameMkLst>
            <pc:docMk/>
            <pc:sldMk cId="3816419238" sldId="270"/>
            <ac:graphicFrameMk id="6" creationId="{B91CDE30-AABA-85CA-7915-4307DE8FAE41}"/>
          </ac:graphicFrameMkLst>
        </pc:graphicFrameChg>
      </pc:sldChg>
      <pc:sldChg chg="addSp delSp modSp">
        <pc:chgData name="SINGH Satnam" userId="S::satnam.singh.21@neoma-bs.com::e62a2eb8-438a-493e-adeb-8954f9b38fd4" providerId="AD" clId="Web-{6BF9DDF9-E9A7-42C4-9B4D-2047CCF7CA0D}" dt="2022-05-04T22:28:05.383" v="171"/>
        <pc:sldMkLst>
          <pc:docMk/>
          <pc:sldMk cId="3296674653" sldId="271"/>
        </pc:sldMkLst>
        <pc:spChg chg="del mod">
          <ac:chgData name="SINGH Satnam" userId="S::satnam.singh.21@neoma-bs.com::e62a2eb8-438a-493e-adeb-8954f9b38fd4" providerId="AD" clId="Web-{6BF9DDF9-E9A7-42C4-9B4D-2047CCF7CA0D}" dt="2022-05-04T22:27:34.430" v="167"/>
          <ac:spMkLst>
            <pc:docMk/>
            <pc:sldMk cId="3296674653" sldId="271"/>
            <ac:spMk id="4" creationId="{267B548C-FA61-428E-9ECF-DC9F0BF4E945}"/>
          </ac:spMkLst>
        </pc:spChg>
        <pc:spChg chg="add">
          <ac:chgData name="SINGH Satnam" userId="S::satnam.singh.21@neoma-bs.com::e62a2eb8-438a-493e-adeb-8954f9b38fd4" providerId="AD" clId="Web-{6BF9DDF9-E9A7-42C4-9B4D-2047CCF7CA0D}" dt="2022-05-04T22:28:05.383" v="171"/>
          <ac:spMkLst>
            <pc:docMk/>
            <pc:sldMk cId="3296674653" sldId="271"/>
            <ac:spMk id="21" creationId="{B3F3E1E0-EF9E-4D18-F2CF-A4262F7D42F2}"/>
          </ac:spMkLst>
        </pc:spChg>
        <pc:spChg chg="mod">
          <ac:chgData name="SINGH Satnam" userId="S::satnam.singh.21@neoma-bs.com::e62a2eb8-438a-493e-adeb-8954f9b38fd4" providerId="AD" clId="Web-{6BF9DDF9-E9A7-42C4-9B4D-2047CCF7CA0D}" dt="2022-05-04T22:27:55.711" v="170" actId="20577"/>
          <ac:spMkLst>
            <pc:docMk/>
            <pc:sldMk cId="3296674653" sldId="271"/>
            <ac:spMk id="160" creationId="{26C9CE0B-0D50-2BAC-6B51-B7E4DE5ACB89}"/>
          </ac:spMkLst>
        </pc:spChg>
      </pc:sldChg>
      <pc:sldChg chg="add replId">
        <pc:chgData name="SINGH Satnam" userId="S::satnam.singh.21@neoma-bs.com::e62a2eb8-438a-493e-adeb-8954f9b38fd4" providerId="AD" clId="Web-{6BF9DDF9-E9A7-42C4-9B4D-2047CCF7CA0D}" dt="2022-05-04T22:15:34.601" v="101"/>
        <pc:sldMkLst>
          <pc:docMk/>
          <pc:sldMk cId="3868928152" sldId="272"/>
        </pc:sldMkLst>
      </pc:sldChg>
      <pc:sldChg chg="addSp delSp modSp add replId">
        <pc:chgData name="SINGH Satnam" userId="S::satnam.singh.21@neoma-bs.com::e62a2eb8-438a-493e-adeb-8954f9b38fd4" providerId="AD" clId="Web-{6BF9DDF9-E9A7-42C4-9B4D-2047CCF7CA0D}" dt="2022-05-04T23:08:16.551" v="302"/>
        <pc:sldMkLst>
          <pc:docMk/>
          <pc:sldMk cId="1635649892" sldId="273"/>
        </pc:sldMkLst>
        <pc:spChg chg="add mod">
          <ac:chgData name="SINGH Satnam" userId="S::satnam.singh.21@neoma-bs.com::e62a2eb8-438a-493e-adeb-8954f9b38fd4" providerId="AD" clId="Web-{6BF9DDF9-E9A7-42C4-9B4D-2047CCF7CA0D}" dt="2022-05-04T23:08:14.191" v="298" actId="1076"/>
          <ac:spMkLst>
            <pc:docMk/>
            <pc:sldMk cId="1635649892" sldId="273"/>
            <ac:spMk id="6" creationId="{B51F7F6A-AFEE-DC75-0063-DA95F488809B}"/>
          </ac:spMkLst>
        </pc:spChg>
        <pc:spChg chg="add del">
          <ac:chgData name="SINGH Satnam" userId="S::satnam.singh.21@neoma-bs.com::e62a2eb8-438a-493e-adeb-8954f9b38fd4" providerId="AD" clId="Web-{6BF9DDF9-E9A7-42C4-9B4D-2047CCF7CA0D}" dt="2022-05-04T22:41:36.777" v="240"/>
          <ac:spMkLst>
            <pc:docMk/>
            <pc:sldMk cId="1635649892" sldId="273"/>
            <ac:spMk id="9" creationId="{0AFED840-FA88-97EF-9465-066D9AEA6B69}"/>
          </ac:spMkLst>
        </pc:spChg>
        <pc:spChg chg="add del mod">
          <ac:chgData name="SINGH Satnam" userId="S::satnam.singh.21@neoma-bs.com::e62a2eb8-438a-493e-adeb-8954f9b38fd4" providerId="AD" clId="Web-{6BF9DDF9-E9A7-42C4-9B4D-2047CCF7CA0D}" dt="2022-05-04T23:08:15.910" v="301"/>
          <ac:spMkLst>
            <pc:docMk/>
            <pc:sldMk cId="1635649892" sldId="273"/>
            <ac:spMk id="10" creationId="{D00E165F-1CEF-DBD0-26F6-DEF84F340D8B}"/>
          </ac:spMkLst>
        </pc:spChg>
        <pc:spChg chg="add del mod">
          <ac:chgData name="SINGH Satnam" userId="S::satnam.singh.21@neoma-bs.com::e62a2eb8-438a-493e-adeb-8954f9b38fd4" providerId="AD" clId="Web-{6BF9DDF9-E9A7-42C4-9B4D-2047CCF7CA0D}" dt="2022-05-04T23:08:16.551" v="302"/>
          <ac:spMkLst>
            <pc:docMk/>
            <pc:sldMk cId="1635649892" sldId="273"/>
            <ac:spMk id="12" creationId="{AE7E112A-B040-199F-3556-1007DC11ECCD}"/>
          </ac:spMkLst>
        </pc:spChg>
        <pc:picChg chg="add del mod">
          <ac:chgData name="SINGH Satnam" userId="S::satnam.singh.21@neoma-bs.com::e62a2eb8-438a-493e-adeb-8954f9b38fd4" providerId="AD" clId="Web-{6BF9DDF9-E9A7-42C4-9B4D-2047CCF7CA0D}" dt="2022-05-04T22:37:58.147" v="208"/>
          <ac:picMkLst>
            <pc:docMk/>
            <pc:sldMk cId="1635649892" sldId="273"/>
            <ac:picMk id="3" creationId="{17F0C4FE-BABA-DA3D-6B23-038DAD553D8D}"/>
          </ac:picMkLst>
        </pc:picChg>
        <pc:picChg chg="add del mod">
          <ac:chgData name="SINGH Satnam" userId="S::satnam.singh.21@neoma-bs.com::e62a2eb8-438a-493e-adeb-8954f9b38fd4" providerId="AD" clId="Web-{6BF9DDF9-E9A7-42C4-9B4D-2047CCF7CA0D}" dt="2022-05-04T22:50:26.527" v="250"/>
          <ac:picMkLst>
            <pc:docMk/>
            <pc:sldMk cId="1635649892" sldId="273"/>
            <ac:picMk id="4" creationId="{A74BBE80-C765-788A-1772-50D60EF83D10}"/>
          </ac:picMkLst>
        </pc:picChg>
        <pc:picChg chg="del">
          <ac:chgData name="SINGH Satnam" userId="S::satnam.singh.21@neoma-bs.com::e62a2eb8-438a-493e-adeb-8954f9b38fd4" providerId="AD" clId="Web-{6BF9DDF9-E9A7-42C4-9B4D-2047CCF7CA0D}" dt="2022-05-04T22:17:41.307" v="133"/>
          <ac:picMkLst>
            <pc:docMk/>
            <pc:sldMk cId="1635649892" sldId="273"/>
            <ac:picMk id="8" creationId="{4FD46455-78BF-850F-3CAF-D4D4AF632A1B}"/>
          </ac:picMkLst>
        </pc:picChg>
        <pc:picChg chg="add del mod">
          <ac:chgData name="SINGH Satnam" userId="S::satnam.singh.21@neoma-bs.com::e62a2eb8-438a-493e-adeb-8954f9b38fd4" providerId="AD" clId="Web-{6BF9DDF9-E9A7-42C4-9B4D-2047CCF7CA0D}" dt="2022-05-04T23:05:42.454" v="277"/>
          <ac:picMkLst>
            <pc:docMk/>
            <pc:sldMk cId="1635649892" sldId="273"/>
            <ac:picMk id="11" creationId="{F9F90553-0B90-C011-1A84-9A0A5A0450F2}"/>
          </ac:picMkLst>
        </pc:picChg>
        <pc:picChg chg="add del mod">
          <ac:chgData name="SINGH Satnam" userId="S::satnam.singh.21@neoma-bs.com::e62a2eb8-438a-493e-adeb-8954f9b38fd4" providerId="AD" clId="Web-{6BF9DDF9-E9A7-42C4-9B4D-2047CCF7CA0D}" dt="2022-05-04T23:06:27.236" v="283"/>
          <ac:picMkLst>
            <pc:docMk/>
            <pc:sldMk cId="1635649892" sldId="273"/>
            <ac:picMk id="13" creationId="{E662891A-36A0-7ACF-E7B4-A855520B6A6B}"/>
          </ac:picMkLst>
        </pc:picChg>
        <pc:picChg chg="add mod">
          <ac:chgData name="SINGH Satnam" userId="S::satnam.singh.21@neoma-bs.com::e62a2eb8-438a-493e-adeb-8954f9b38fd4" providerId="AD" clId="Web-{6BF9DDF9-E9A7-42C4-9B4D-2047CCF7CA0D}" dt="2022-05-04T23:08:14.988" v="300" actId="14100"/>
          <ac:picMkLst>
            <pc:docMk/>
            <pc:sldMk cId="1635649892" sldId="273"/>
            <ac:picMk id="14" creationId="{CD78689E-7783-6B11-05DD-DE8C65A05712}"/>
          </ac:picMkLst>
        </pc:picChg>
      </pc:sldChg>
      <pc:sldMasterChg chg="mod modSldLayout">
        <pc:chgData name="SINGH Satnam" userId="S::satnam.singh.21@neoma-bs.com::e62a2eb8-438a-493e-adeb-8954f9b38fd4" providerId="AD" clId="Web-{6BF9DDF9-E9A7-42C4-9B4D-2047CCF7CA0D}" dt="2022-05-04T21:55:39.213" v="28"/>
        <pc:sldMasterMkLst>
          <pc:docMk/>
          <pc:sldMasterMk cId="4168806718" sldId="2147483648"/>
        </pc:sldMasterMkLst>
        <pc:sldLayoutChg chg="mod">
          <pc:chgData name="SINGH Satnam" userId="S::satnam.singh.21@neoma-bs.com::e62a2eb8-438a-493e-adeb-8954f9b38fd4" providerId="AD" clId="Web-{6BF9DDF9-E9A7-42C4-9B4D-2047CCF7CA0D}" dt="2022-05-04T21:55:39.213" v="28"/>
          <pc:sldLayoutMkLst>
            <pc:docMk/>
            <pc:sldMasterMk cId="4168806718" sldId="2147483648"/>
            <pc:sldLayoutMk cId="670662863" sldId="2147483649"/>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1741837802" sldId="2147483650"/>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1984154478" sldId="2147483651"/>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329344265" sldId="2147483652"/>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919534843" sldId="2147483653"/>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29986013" sldId="2147483654"/>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2834524637" sldId="2147483655"/>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1085607882" sldId="2147483656"/>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1853362049" sldId="2147483657"/>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2603908680" sldId="2147483658"/>
          </pc:sldLayoutMkLst>
        </pc:sldLayoutChg>
        <pc:sldLayoutChg chg="mod">
          <pc:chgData name="SINGH Satnam" userId="S::satnam.singh.21@neoma-bs.com::e62a2eb8-438a-493e-adeb-8954f9b38fd4" providerId="AD" clId="Web-{6BF9DDF9-E9A7-42C4-9B4D-2047CCF7CA0D}" dt="2022-05-04T21:55:39.213" v="28"/>
          <pc:sldLayoutMkLst>
            <pc:docMk/>
            <pc:sldMasterMk cId="4168806718" sldId="2147483648"/>
            <pc:sldLayoutMk cId="1504694110" sldId="2147483659"/>
          </pc:sldLayoutMkLst>
        </pc:sldLayoutChg>
      </pc:sldMasterChg>
    </pc:docChg>
  </pc:docChgLst>
  <pc:docChgLst>
    <pc:chgData name="CHERAIBAT Salma" userId="S::salma.cheraibat.21@neoma-bs.com::b16e51a9-cb2d-4781-92c5-6e5e4c1709b2" providerId="AD" clId="Web-{E9DF3AB0-3704-4B43-BB4B-68EB2A6517FE}"/>
    <pc:docChg chg="addSld delSld modSld">
      <pc:chgData name="CHERAIBAT Salma" userId="S::salma.cheraibat.21@neoma-bs.com::b16e51a9-cb2d-4781-92c5-6e5e4c1709b2" providerId="AD" clId="Web-{E9DF3AB0-3704-4B43-BB4B-68EB2A6517FE}" dt="2022-05-05T20:57:34.421" v="12" actId="14100"/>
      <pc:docMkLst>
        <pc:docMk/>
      </pc:docMkLst>
      <pc:sldChg chg="addSp">
        <pc:chgData name="CHERAIBAT Salma" userId="S::salma.cheraibat.21@neoma-bs.com::b16e51a9-cb2d-4781-92c5-6e5e4c1709b2" providerId="AD" clId="Web-{E9DF3AB0-3704-4B43-BB4B-68EB2A6517FE}" dt="2022-05-05T20:56:26.638" v="0"/>
        <pc:sldMkLst>
          <pc:docMk/>
          <pc:sldMk cId="2946654249" sldId="268"/>
        </pc:sldMkLst>
        <pc:spChg chg="add">
          <ac:chgData name="CHERAIBAT Salma" userId="S::salma.cheraibat.21@neoma-bs.com::b16e51a9-cb2d-4781-92c5-6e5e4c1709b2" providerId="AD" clId="Web-{E9DF3AB0-3704-4B43-BB4B-68EB2A6517FE}" dt="2022-05-05T20:56:26.638" v="0"/>
          <ac:spMkLst>
            <pc:docMk/>
            <pc:sldMk cId="2946654249" sldId="268"/>
            <ac:spMk id="6" creationId="{4121797B-538D-B99A-8A83-73937C52377F}"/>
          </ac:spMkLst>
        </pc:spChg>
      </pc:sldChg>
      <pc:sldChg chg="new del">
        <pc:chgData name="CHERAIBAT Salma" userId="S::salma.cheraibat.21@neoma-bs.com::b16e51a9-cb2d-4781-92c5-6e5e4c1709b2" providerId="AD" clId="Web-{E9DF3AB0-3704-4B43-BB4B-68EB2A6517FE}" dt="2022-05-05T20:57:11.623" v="3"/>
        <pc:sldMkLst>
          <pc:docMk/>
          <pc:sldMk cId="2814893393" sldId="274"/>
        </pc:sldMkLst>
      </pc:sldChg>
      <pc:sldChg chg="modSp add replId">
        <pc:chgData name="CHERAIBAT Salma" userId="S::salma.cheraibat.21@neoma-bs.com::b16e51a9-cb2d-4781-92c5-6e5e4c1709b2" providerId="AD" clId="Web-{E9DF3AB0-3704-4B43-BB4B-68EB2A6517FE}" dt="2022-05-05T20:57:34.421" v="12" actId="14100"/>
        <pc:sldMkLst>
          <pc:docMk/>
          <pc:sldMk cId="116964554" sldId="275"/>
        </pc:sldMkLst>
        <pc:spChg chg="mod">
          <ac:chgData name="CHERAIBAT Salma" userId="S::salma.cheraibat.21@neoma-bs.com::b16e51a9-cb2d-4781-92c5-6e5e4c1709b2" providerId="AD" clId="Web-{E9DF3AB0-3704-4B43-BB4B-68EB2A6517FE}" dt="2022-05-05T20:57:34.421" v="12" actId="14100"/>
          <ac:spMkLst>
            <pc:docMk/>
            <pc:sldMk cId="116964554" sldId="275"/>
            <ac:spMk id="2" creationId="{79BF24B4-0753-4109-97A6-DEEBEE11EB8A}"/>
          </ac:spMkLst>
        </pc:spChg>
      </pc:sldChg>
    </pc:docChg>
  </pc:docChgLst>
  <pc:docChgLst>
    <pc:chgData name="SINGH Satnam" userId="S::satnam.singh.21@neoma-bs.com::e62a2eb8-438a-493e-adeb-8954f9b38fd4" providerId="AD" clId="Web-{A499F388-9D42-417F-B62B-0D6C7CEF3183}"/>
    <pc:docChg chg="modSld">
      <pc:chgData name="SINGH Satnam" userId="S::satnam.singh.21@neoma-bs.com::e62a2eb8-438a-493e-adeb-8954f9b38fd4" providerId="AD" clId="Web-{A499F388-9D42-417F-B62B-0D6C7CEF3183}" dt="2022-05-05T18:32:50.858" v="94"/>
      <pc:docMkLst>
        <pc:docMk/>
      </pc:docMkLst>
      <pc:sldChg chg="modNotes">
        <pc:chgData name="SINGH Satnam" userId="S::satnam.singh.21@neoma-bs.com::e62a2eb8-438a-493e-adeb-8954f9b38fd4" providerId="AD" clId="Web-{A499F388-9D42-417F-B62B-0D6C7CEF3183}" dt="2022-05-05T18:32:11.451" v="79"/>
        <pc:sldMkLst>
          <pc:docMk/>
          <pc:sldMk cId="2857327217" sldId="258"/>
        </pc:sldMkLst>
      </pc:sldChg>
      <pc:sldChg chg="modSp modNotes">
        <pc:chgData name="SINGH Satnam" userId="S::satnam.singh.21@neoma-bs.com::e62a2eb8-438a-493e-adeb-8954f9b38fd4" providerId="AD" clId="Web-{A499F388-9D42-417F-B62B-0D6C7CEF3183}" dt="2022-05-05T18:32:50.858" v="94"/>
        <pc:sldMkLst>
          <pc:docMk/>
          <pc:sldMk cId="799127997" sldId="260"/>
        </pc:sldMkLst>
        <pc:spChg chg="mod">
          <ac:chgData name="SINGH Satnam" userId="S::satnam.singh.21@neoma-bs.com::e62a2eb8-438a-493e-adeb-8954f9b38fd4" providerId="AD" clId="Web-{A499F388-9D42-417F-B62B-0D6C7CEF3183}" dt="2022-05-05T18:31:15.840" v="68" actId="20577"/>
          <ac:spMkLst>
            <pc:docMk/>
            <pc:sldMk cId="799127997" sldId="260"/>
            <ac:spMk id="3" creationId="{1F23144E-121D-4ADE-B117-93872236397A}"/>
          </ac:spMkLst>
        </pc:spChg>
      </pc:sldChg>
      <pc:sldChg chg="modSp modNotes">
        <pc:chgData name="SINGH Satnam" userId="S::satnam.singh.21@neoma-bs.com::e62a2eb8-438a-493e-adeb-8954f9b38fd4" providerId="AD" clId="Web-{A499F388-9D42-417F-B62B-0D6C7CEF3183}" dt="2022-05-05T18:32:46.404" v="92"/>
        <pc:sldMkLst>
          <pc:docMk/>
          <pc:sldMk cId="933361742" sldId="261"/>
        </pc:sldMkLst>
        <pc:spChg chg="mod">
          <ac:chgData name="SINGH Satnam" userId="S::satnam.singh.21@neoma-bs.com::e62a2eb8-438a-493e-adeb-8954f9b38fd4" providerId="AD" clId="Web-{A499F388-9D42-417F-B62B-0D6C7CEF3183}" dt="2022-05-05T18:30:42.324" v="24" actId="20577"/>
          <ac:spMkLst>
            <pc:docMk/>
            <pc:sldMk cId="933361742" sldId="261"/>
            <ac:spMk id="3" creationId="{1F23144E-121D-4ADE-B117-93872236397A}"/>
          </ac:spMkLst>
        </pc:spChg>
      </pc:sldChg>
      <pc:sldChg chg="modSp modNotes">
        <pc:chgData name="SINGH Satnam" userId="S::satnam.singh.21@neoma-bs.com::e62a2eb8-438a-493e-adeb-8954f9b38fd4" providerId="AD" clId="Web-{A499F388-9D42-417F-B62B-0D6C7CEF3183}" dt="2022-05-05T18:32:38.420" v="90"/>
        <pc:sldMkLst>
          <pc:docMk/>
          <pc:sldMk cId="2180784457" sldId="262"/>
        </pc:sldMkLst>
        <pc:spChg chg="mod">
          <ac:chgData name="SINGH Satnam" userId="S::satnam.singh.21@neoma-bs.com::e62a2eb8-438a-493e-adeb-8954f9b38fd4" providerId="AD" clId="Web-{A499F388-9D42-417F-B62B-0D6C7CEF3183}" dt="2022-05-05T18:30:29.246" v="10" actId="20577"/>
          <ac:spMkLst>
            <pc:docMk/>
            <pc:sldMk cId="2180784457" sldId="262"/>
            <ac:spMk id="3" creationId="{1F23144E-121D-4ADE-B117-93872236397A}"/>
          </ac:spMkLst>
        </pc:spChg>
      </pc:sldChg>
      <pc:sldChg chg="modNotes">
        <pc:chgData name="SINGH Satnam" userId="S::satnam.singh.21@neoma-bs.com::e62a2eb8-438a-493e-adeb-8954f9b38fd4" providerId="AD" clId="Web-{A499F388-9D42-417F-B62B-0D6C7CEF3183}" dt="2022-05-05T18:32:25.513" v="86"/>
        <pc:sldMkLst>
          <pc:docMk/>
          <pc:sldMk cId="4150401051" sldId="263"/>
        </pc:sldMkLst>
      </pc:sldChg>
      <pc:sldChg chg="modNotes">
        <pc:chgData name="SINGH Satnam" userId="S::satnam.singh.21@neoma-bs.com::e62a2eb8-438a-493e-adeb-8954f9b38fd4" providerId="AD" clId="Web-{A499F388-9D42-417F-B62B-0D6C7CEF3183}" dt="2022-05-05T18:32:23.185" v="85"/>
        <pc:sldMkLst>
          <pc:docMk/>
          <pc:sldMk cId="746816128" sldId="264"/>
        </pc:sldMkLst>
      </pc:sldChg>
      <pc:sldChg chg="modNotes">
        <pc:chgData name="SINGH Satnam" userId="S::satnam.singh.21@neoma-bs.com::e62a2eb8-438a-493e-adeb-8954f9b38fd4" providerId="AD" clId="Web-{A499F388-9D42-417F-B62B-0D6C7CEF3183}" dt="2022-05-05T18:31:55.107" v="73"/>
        <pc:sldMkLst>
          <pc:docMk/>
          <pc:sldMk cId="2767738652" sldId="266"/>
        </pc:sldMkLst>
      </pc:sldChg>
      <pc:sldChg chg="modNotes">
        <pc:chgData name="SINGH Satnam" userId="S::satnam.singh.21@neoma-bs.com::e62a2eb8-438a-493e-adeb-8954f9b38fd4" providerId="AD" clId="Web-{A499F388-9D42-417F-B62B-0D6C7CEF3183}" dt="2022-05-05T18:31:52.075" v="71"/>
        <pc:sldMkLst>
          <pc:docMk/>
          <pc:sldMk cId="2946654249" sldId="268"/>
        </pc:sldMkLst>
      </pc:sldChg>
      <pc:sldChg chg="modNotes">
        <pc:chgData name="SINGH Satnam" userId="S::satnam.singh.21@neoma-bs.com::e62a2eb8-438a-493e-adeb-8954f9b38fd4" providerId="AD" clId="Web-{A499F388-9D42-417F-B62B-0D6C7CEF3183}" dt="2022-05-05T18:32:34.592" v="88"/>
        <pc:sldMkLst>
          <pc:docMk/>
          <pc:sldMk cId="532350494" sldId="269"/>
        </pc:sldMkLst>
      </pc:sldChg>
      <pc:sldChg chg="modNotes">
        <pc:chgData name="SINGH Satnam" userId="S::satnam.singh.21@neoma-bs.com::e62a2eb8-438a-493e-adeb-8954f9b38fd4" providerId="AD" clId="Web-{A499F388-9D42-417F-B62B-0D6C7CEF3183}" dt="2022-05-05T18:32:15.388" v="81"/>
        <pc:sldMkLst>
          <pc:docMk/>
          <pc:sldMk cId="3816419238" sldId="270"/>
        </pc:sldMkLst>
      </pc:sldChg>
      <pc:sldChg chg="modNotes">
        <pc:chgData name="SINGH Satnam" userId="S::satnam.singh.21@neoma-bs.com::e62a2eb8-438a-493e-adeb-8954f9b38fd4" providerId="AD" clId="Web-{A499F388-9D42-417F-B62B-0D6C7CEF3183}" dt="2022-05-05T18:32:19.341" v="83"/>
        <pc:sldMkLst>
          <pc:docMk/>
          <pc:sldMk cId="3296674653" sldId="271"/>
        </pc:sldMkLst>
      </pc:sldChg>
      <pc:sldChg chg="modNotes">
        <pc:chgData name="SINGH Satnam" userId="S::satnam.singh.21@neoma-bs.com::e62a2eb8-438a-493e-adeb-8954f9b38fd4" providerId="AD" clId="Web-{A499F388-9D42-417F-B62B-0D6C7CEF3183}" dt="2022-05-05T18:32:06.544" v="77"/>
        <pc:sldMkLst>
          <pc:docMk/>
          <pc:sldMk cId="3868928152" sldId="272"/>
        </pc:sldMkLst>
      </pc:sldChg>
      <pc:sldChg chg="modNotes">
        <pc:chgData name="SINGH Satnam" userId="S::satnam.singh.21@neoma-bs.com::e62a2eb8-438a-493e-adeb-8954f9b38fd4" providerId="AD" clId="Web-{A499F388-9D42-417F-B62B-0D6C7CEF3183}" dt="2022-05-05T18:32:01.669" v="75"/>
        <pc:sldMkLst>
          <pc:docMk/>
          <pc:sldMk cId="1635649892" sldId="273"/>
        </pc:sldMkLst>
      </pc:sldChg>
    </pc:docChg>
  </pc:docChgLst>
  <pc:docChgLst>
    <pc:chgData name="SINGH Satnam" userId="S::satnam.singh.21@neoma-bs.com::e62a2eb8-438a-493e-adeb-8954f9b38fd4" providerId="AD" clId="Web-{269CA3F3-7B8E-43BB-8F93-298872CE9345}"/>
    <pc:docChg chg="modSld">
      <pc:chgData name="SINGH Satnam" userId="S::satnam.singh.21@neoma-bs.com::e62a2eb8-438a-493e-adeb-8954f9b38fd4" providerId="AD" clId="Web-{269CA3F3-7B8E-43BB-8F93-298872CE9345}" dt="2022-05-04T23:32:35.667" v="3"/>
      <pc:docMkLst>
        <pc:docMk/>
      </pc:docMkLst>
      <pc:sldChg chg="modSp">
        <pc:chgData name="SINGH Satnam" userId="S::satnam.singh.21@neoma-bs.com::e62a2eb8-438a-493e-adeb-8954f9b38fd4" providerId="AD" clId="Web-{269CA3F3-7B8E-43BB-8F93-298872CE9345}" dt="2022-05-04T23:32:35.667" v="3"/>
        <pc:sldMkLst>
          <pc:docMk/>
          <pc:sldMk cId="1635649892" sldId="273"/>
        </pc:sldMkLst>
        <pc:spChg chg="mod">
          <ac:chgData name="SINGH Satnam" userId="S::satnam.singh.21@neoma-bs.com::e62a2eb8-438a-493e-adeb-8954f9b38fd4" providerId="AD" clId="Web-{269CA3F3-7B8E-43BB-8F93-298872CE9345}" dt="2022-05-04T23:32:35.667" v="3"/>
          <ac:spMkLst>
            <pc:docMk/>
            <pc:sldMk cId="1635649892" sldId="273"/>
            <ac:spMk id="6" creationId="{B51F7F6A-AFEE-DC75-0063-DA95F488809B}"/>
          </ac:spMkLst>
        </pc:spChg>
      </pc:sldChg>
    </pc:docChg>
  </pc:docChgLst>
  <pc:docChgLst>
    <pc:chgData name="ESSAOUI Salma" userId="150fc081-9f11-47bc-9cd0-f12166ab3416" providerId="ADAL" clId="{17F01CA9-ECB2-C349-9002-77E9E8CD5F2C}"/>
    <pc:docChg chg="undo custSel addSld delSld modSld sldOrd">
      <pc:chgData name="ESSAOUI Salma" userId="150fc081-9f11-47bc-9cd0-f12166ab3416" providerId="ADAL" clId="{17F01CA9-ECB2-C349-9002-77E9E8CD5F2C}" dt="2022-05-06T12:28:38.830" v="1141" actId="404"/>
      <pc:docMkLst>
        <pc:docMk/>
      </pc:docMkLst>
      <pc:sldChg chg="modSp mod">
        <pc:chgData name="ESSAOUI Salma" userId="150fc081-9f11-47bc-9cd0-f12166ab3416" providerId="ADAL" clId="{17F01CA9-ECB2-C349-9002-77E9E8CD5F2C}" dt="2022-05-05T18:23:42.686" v="5" actId="2711"/>
        <pc:sldMkLst>
          <pc:docMk/>
          <pc:sldMk cId="2857327217" sldId="258"/>
        </pc:sldMkLst>
        <pc:spChg chg="mod">
          <ac:chgData name="ESSAOUI Salma" userId="150fc081-9f11-47bc-9cd0-f12166ab3416" providerId="ADAL" clId="{17F01CA9-ECB2-C349-9002-77E9E8CD5F2C}" dt="2022-05-05T18:23:27.350" v="3" actId="2711"/>
          <ac:spMkLst>
            <pc:docMk/>
            <pc:sldMk cId="2857327217" sldId="258"/>
            <ac:spMk id="2" creationId="{79BF24B4-0753-4109-97A6-DEEBEE11EB8A}"/>
          </ac:spMkLst>
        </pc:spChg>
        <pc:spChg chg="mod">
          <ac:chgData name="ESSAOUI Salma" userId="150fc081-9f11-47bc-9cd0-f12166ab3416" providerId="ADAL" clId="{17F01CA9-ECB2-C349-9002-77E9E8CD5F2C}" dt="2022-05-05T18:23:42.686" v="5" actId="2711"/>
          <ac:spMkLst>
            <pc:docMk/>
            <pc:sldMk cId="2857327217" sldId="258"/>
            <ac:spMk id="3" creationId="{1F23144E-121D-4ADE-B117-93872236397A}"/>
          </ac:spMkLst>
        </pc:spChg>
      </pc:sldChg>
      <pc:sldChg chg="addSp delSp modSp mod modNotesTx">
        <pc:chgData name="ESSAOUI Salma" userId="150fc081-9f11-47bc-9cd0-f12166ab3416" providerId="ADAL" clId="{17F01CA9-ECB2-C349-9002-77E9E8CD5F2C}" dt="2022-05-06T11:09:53.216" v="399" actId="20577"/>
        <pc:sldMkLst>
          <pc:docMk/>
          <pc:sldMk cId="799127997" sldId="260"/>
        </pc:sldMkLst>
        <pc:spChg chg="del">
          <ac:chgData name="ESSAOUI Salma" userId="150fc081-9f11-47bc-9cd0-f12166ab3416" providerId="ADAL" clId="{17F01CA9-ECB2-C349-9002-77E9E8CD5F2C}" dt="2022-05-05T21:51:21.837" v="59" actId="478"/>
          <ac:spMkLst>
            <pc:docMk/>
            <pc:sldMk cId="799127997" sldId="260"/>
            <ac:spMk id="2" creationId="{79BF24B4-0753-4109-97A6-DEEBEE11EB8A}"/>
          </ac:spMkLst>
        </pc:spChg>
        <pc:spChg chg="add del mod">
          <ac:chgData name="ESSAOUI Salma" userId="150fc081-9f11-47bc-9cd0-f12166ab3416" providerId="ADAL" clId="{17F01CA9-ECB2-C349-9002-77E9E8CD5F2C}" dt="2022-05-05T21:51:24.040" v="60"/>
          <ac:spMkLst>
            <pc:docMk/>
            <pc:sldMk cId="799127997" sldId="260"/>
            <ac:spMk id="7" creationId="{7BEBCE07-AC36-2010-29C0-8A5CC4B13011}"/>
          </ac:spMkLst>
        </pc:spChg>
        <pc:spChg chg="add mod">
          <ac:chgData name="ESSAOUI Salma" userId="150fc081-9f11-47bc-9cd0-f12166ab3416" providerId="ADAL" clId="{17F01CA9-ECB2-C349-9002-77E9E8CD5F2C}" dt="2022-05-05T21:52:19.996" v="78" actId="403"/>
          <ac:spMkLst>
            <pc:docMk/>
            <pc:sldMk cId="799127997" sldId="260"/>
            <ac:spMk id="8" creationId="{A4850A83-9A96-560A-9A6E-98F53BF99190}"/>
          </ac:spMkLst>
        </pc:spChg>
      </pc:sldChg>
      <pc:sldChg chg="modSp del mod">
        <pc:chgData name="ESSAOUI Salma" userId="150fc081-9f11-47bc-9cd0-f12166ab3416" providerId="ADAL" clId="{17F01CA9-ECB2-C349-9002-77E9E8CD5F2C}" dt="2022-05-06T09:43:24.233" v="332" actId="2696"/>
        <pc:sldMkLst>
          <pc:docMk/>
          <pc:sldMk cId="933361742" sldId="261"/>
        </pc:sldMkLst>
        <pc:spChg chg="mod">
          <ac:chgData name="ESSAOUI Salma" userId="150fc081-9f11-47bc-9cd0-f12166ab3416" providerId="ADAL" clId="{17F01CA9-ECB2-C349-9002-77E9E8CD5F2C}" dt="2022-05-05T18:43:35.616" v="54" actId="20577"/>
          <ac:spMkLst>
            <pc:docMk/>
            <pc:sldMk cId="933361742" sldId="261"/>
            <ac:spMk id="3" creationId="{1F23144E-121D-4ADE-B117-93872236397A}"/>
          </ac:spMkLst>
        </pc:spChg>
      </pc:sldChg>
      <pc:sldChg chg="modSp mod">
        <pc:chgData name="ESSAOUI Salma" userId="150fc081-9f11-47bc-9cd0-f12166ab3416" providerId="ADAL" clId="{17F01CA9-ECB2-C349-9002-77E9E8CD5F2C}" dt="2022-05-05T18:27:52.619" v="19" actId="2711"/>
        <pc:sldMkLst>
          <pc:docMk/>
          <pc:sldMk cId="4150401051" sldId="263"/>
        </pc:sldMkLst>
        <pc:spChg chg="mod">
          <ac:chgData name="ESSAOUI Salma" userId="150fc081-9f11-47bc-9cd0-f12166ab3416" providerId="ADAL" clId="{17F01CA9-ECB2-C349-9002-77E9E8CD5F2C}" dt="2022-05-05T18:27:52.619" v="19" actId="2711"/>
          <ac:spMkLst>
            <pc:docMk/>
            <pc:sldMk cId="4150401051" sldId="263"/>
            <ac:spMk id="7" creationId="{AA9D4AB1-CE95-5D68-3335-AEEF3C38B338}"/>
          </ac:spMkLst>
        </pc:spChg>
      </pc:sldChg>
      <pc:sldChg chg="modSp mod">
        <pc:chgData name="ESSAOUI Salma" userId="150fc081-9f11-47bc-9cd0-f12166ab3416" providerId="ADAL" clId="{17F01CA9-ECB2-C349-9002-77E9E8CD5F2C}" dt="2022-05-05T18:27:46.717" v="18" actId="2711"/>
        <pc:sldMkLst>
          <pc:docMk/>
          <pc:sldMk cId="746816128" sldId="264"/>
        </pc:sldMkLst>
        <pc:spChg chg="mod">
          <ac:chgData name="ESSAOUI Salma" userId="150fc081-9f11-47bc-9cd0-f12166ab3416" providerId="ADAL" clId="{17F01CA9-ECB2-C349-9002-77E9E8CD5F2C}" dt="2022-05-05T18:27:46.717" v="18" actId="2711"/>
          <ac:spMkLst>
            <pc:docMk/>
            <pc:sldMk cId="746816128" sldId="264"/>
            <ac:spMk id="2" creationId="{79BF24B4-0753-4109-97A6-DEEBEE11EB8A}"/>
          </ac:spMkLst>
        </pc:spChg>
      </pc:sldChg>
      <pc:sldChg chg="modSp mod">
        <pc:chgData name="ESSAOUI Salma" userId="150fc081-9f11-47bc-9cd0-f12166ab3416" providerId="ADAL" clId="{17F01CA9-ECB2-C349-9002-77E9E8CD5F2C}" dt="2022-05-05T18:23:06.454" v="0" actId="2711"/>
        <pc:sldMkLst>
          <pc:docMk/>
          <pc:sldMk cId="2767738652" sldId="266"/>
        </pc:sldMkLst>
        <pc:spChg chg="mod">
          <ac:chgData name="ESSAOUI Salma" userId="150fc081-9f11-47bc-9cd0-f12166ab3416" providerId="ADAL" clId="{17F01CA9-ECB2-C349-9002-77E9E8CD5F2C}" dt="2022-05-05T18:23:06.454" v="0" actId="2711"/>
          <ac:spMkLst>
            <pc:docMk/>
            <pc:sldMk cId="2767738652" sldId="266"/>
            <ac:spMk id="2" creationId="{79BF24B4-0753-4109-97A6-DEEBEE11EB8A}"/>
          </ac:spMkLst>
        </pc:spChg>
      </pc:sldChg>
      <pc:sldChg chg="addSp delSp modSp mod">
        <pc:chgData name="ESSAOUI Salma" userId="150fc081-9f11-47bc-9cd0-f12166ab3416" providerId="ADAL" clId="{17F01CA9-ECB2-C349-9002-77E9E8CD5F2C}" dt="2022-05-06T12:23:41.448" v="1127" actId="5793"/>
        <pc:sldMkLst>
          <pc:docMk/>
          <pc:sldMk cId="2946654249" sldId="268"/>
        </pc:sldMkLst>
        <pc:spChg chg="mod">
          <ac:chgData name="ESSAOUI Salma" userId="150fc081-9f11-47bc-9cd0-f12166ab3416" providerId="ADAL" clId="{17F01CA9-ECB2-C349-9002-77E9E8CD5F2C}" dt="2022-05-06T09:47:38.857" v="372" actId="2711"/>
          <ac:spMkLst>
            <pc:docMk/>
            <pc:sldMk cId="2946654249" sldId="268"/>
            <ac:spMk id="2" creationId="{79BF24B4-0753-4109-97A6-DEEBEE11EB8A}"/>
          </ac:spMkLst>
        </pc:spChg>
        <pc:spChg chg="mod">
          <ac:chgData name="ESSAOUI Salma" userId="150fc081-9f11-47bc-9cd0-f12166ab3416" providerId="ADAL" clId="{17F01CA9-ECB2-C349-9002-77E9E8CD5F2C}" dt="2022-05-06T12:23:41.448" v="1127" actId="5793"/>
          <ac:spMkLst>
            <pc:docMk/>
            <pc:sldMk cId="2946654249" sldId="268"/>
            <ac:spMk id="3" creationId="{1F23144E-121D-4ADE-B117-93872236397A}"/>
          </ac:spMkLst>
        </pc:spChg>
        <pc:picChg chg="add mod">
          <ac:chgData name="ESSAOUI Salma" userId="150fc081-9f11-47bc-9cd0-f12166ab3416" providerId="ADAL" clId="{17F01CA9-ECB2-C349-9002-77E9E8CD5F2C}" dt="2022-05-06T09:47:30.262" v="371" actId="1076"/>
          <ac:picMkLst>
            <pc:docMk/>
            <pc:sldMk cId="2946654249" sldId="268"/>
            <ac:picMk id="8" creationId="{1D10F745-ECD1-9595-D11D-6381C1369262}"/>
          </ac:picMkLst>
        </pc:picChg>
        <pc:picChg chg="add del mod">
          <ac:chgData name="ESSAOUI Salma" userId="150fc081-9f11-47bc-9cd0-f12166ab3416" providerId="ADAL" clId="{17F01CA9-ECB2-C349-9002-77E9E8CD5F2C}" dt="2022-05-05T18:41:36.146" v="43" actId="478"/>
          <ac:picMkLst>
            <pc:docMk/>
            <pc:sldMk cId="2946654249" sldId="268"/>
            <ac:picMk id="1026" creationId="{9CD9078A-0020-77A1-262E-01D761455D3D}"/>
          </ac:picMkLst>
        </pc:picChg>
      </pc:sldChg>
      <pc:sldChg chg="modSp mod">
        <pc:chgData name="ESSAOUI Salma" userId="150fc081-9f11-47bc-9cd0-f12166ab3416" providerId="ADAL" clId="{17F01CA9-ECB2-C349-9002-77E9E8CD5F2C}" dt="2022-05-06T09:50:55.460" v="396" actId="2711"/>
        <pc:sldMkLst>
          <pc:docMk/>
          <pc:sldMk cId="532350494" sldId="269"/>
        </pc:sldMkLst>
        <pc:spChg chg="mod">
          <ac:chgData name="ESSAOUI Salma" userId="150fc081-9f11-47bc-9cd0-f12166ab3416" providerId="ADAL" clId="{17F01CA9-ECB2-C349-9002-77E9E8CD5F2C}" dt="2022-05-06T09:50:44.476" v="394" actId="20577"/>
          <ac:spMkLst>
            <pc:docMk/>
            <pc:sldMk cId="532350494" sldId="269"/>
            <ac:spMk id="2" creationId="{79BF24B4-0753-4109-97A6-DEEBEE11EB8A}"/>
          </ac:spMkLst>
        </pc:spChg>
        <pc:spChg chg="mod">
          <ac:chgData name="ESSAOUI Salma" userId="150fc081-9f11-47bc-9cd0-f12166ab3416" providerId="ADAL" clId="{17F01CA9-ECB2-C349-9002-77E9E8CD5F2C}" dt="2022-05-06T09:50:55.460" v="396" actId="2711"/>
          <ac:spMkLst>
            <pc:docMk/>
            <pc:sldMk cId="532350494" sldId="269"/>
            <ac:spMk id="3" creationId="{1F23144E-121D-4ADE-B117-93872236397A}"/>
          </ac:spMkLst>
        </pc:spChg>
      </pc:sldChg>
      <pc:sldChg chg="addSp delSp modSp mod">
        <pc:chgData name="ESSAOUI Salma" userId="150fc081-9f11-47bc-9cd0-f12166ab3416" providerId="ADAL" clId="{17F01CA9-ECB2-C349-9002-77E9E8CD5F2C}" dt="2022-05-06T09:49:28.931" v="387" actId="207"/>
        <pc:sldMkLst>
          <pc:docMk/>
          <pc:sldMk cId="3816419238" sldId="270"/>
        </pc:sldMkLst>
        <pc:spChg chg="mod">
          <ac:chgData name="ESSAOUI Salma" userId="150fc081-9f11-47bc-9cd0-f12166ab3416" providerId="ADAL" clId="{17F01CA9-ECB2-C349-9002-77E9E8CD5F2C}" dt="2022-05-05T18:40:06.926" v="39" actId="20577"/>
          <ac:spMkLst>
            <pc:docMk/>
            <pc:sldMk cId="3816419238" sldId="270"/>
            <ac:spMk id="2" creationId="{79BF24B4-0753-4109-97A6-DEEBEE11EB8A}"/>
          </ac:spMkLst>
        </pc:spChg>
        <pc:spChg chg="add del mod">
          <ac:chgData name="ESSAOUI Salma" userId="150fc081-9f11-47bc-9cd0-f12166ab3416" providerId="ADAL" clId="{17F01CA9-ECB2-C349-9002-77E9E8CD5F2C}" dt="2022-05-05T18:34:03.851" v="27"/>
          <ac:spMkLst>
            <pc:docMk/>
            <pc:sldMk cId="3816419238" sldId="270"/>
            <ac:spMk id="3" creationId="{DA0DB53F-CF8A-9234-A9E5-A7B05F086591}"/>
          </ac:spMkLst>
        </pc:spChg>
        <pc:graphicFrameChg chg="mod modGraphic">
          <ac:chgData name="ESSAOUI Salma" userId="150fc081-9f11-47bc-9cd0-f12166ab3416" providerId="ADAL" clId="{17F01CA9-ECB2-C349-9002-77E9E8CD5F2C}" dt="2022-05-06T09:49:28.931" v="387" actId="207"/>
          <ac:graphicFrameMkLst>
            <pc:docMk/>
            <pc:sldMk cId="3816419238" sldId="270"/>
            <ac:graphicFrameMk id="6" creationId="{B91CDE30-AABA-85CA-7915-4307DE8FAE41}"/>
          </ac:graphicFrameMkLst>
        </pc:graphicFrameChg>
      </pc:sldChg>
      <pc:sldChg chg="addSp modSp mod">
        <pc:chgData name="ESSAOUI Salma" userId="150fc081-9f11-47bc-9cd0-f12166ab3416" providerId="ADAL" clId="{17F01CA9-ECB2-C349-9002-77E9E8CD5F2C}" dt="2022-05-06T09:50:35.142" v="393" actId="1076"/>
        <pc:sldMkLst>
          <pc:docMk/>
          <pc:sldMk cId="3296674653" sldId="271"/>
        </pc:sldMkLst>
        <pc:spChg chg="mod">
          <ac:chgData name="ESSAOUI Salma" userId="150fc081-9f11-47bc-9cd0-f12166ab3416" providerId="ADAL" clId="{17F01CA9-ECB2-C349-9002-77E9E8CD5F2C}" dt="2022-05-05T18:27:38.841" v="17" actId="2711"/>
          <ac:spMkLst>
            <pc:docMk/>
            <pc:sldMk cId="3296674653" sldId="271"/>
            <ac:spMk id="2" creationId="{79BF24B4-0753-4109-97A6-DEEBEE11EB8A}"/>
          </ac:spMkLst>
        </pc:spChg>
        <pc:picChg chg="add mod">
          <ac:chgData name="ESSAOUI Salma" userId="150fc081-9f11-47bc-9cd0-f12166ab3416" providerId="ADAL" clId="{17F01CA9-ECB2-C349-9002-77E9E8CD5F2C}" dt="2022-05-06T09:50:35.142" v="393" actId="1076"/>
          <ac:picMkLst>
            <pc:docMk/>
            <pc:sldMk cId="3296674653" sldId="271"/>
            <ac:picMk id="4" creationId="{0D471ED3-52B8-DA39-17CB-D6B4F479A56B}"/>
          </ac:picMkLst>
        </pc:picChg>
      </pc:sldChg>
      <pc:sldChg chg="modSp mod">
        <pc:chgData name="ESSAOUI Salma" userId="150fc081-9f11-47bc-9cd0-f12166ab3416" providerId="ADAL" clId="{17F01CA9-ECB2-C349-9002-77E9E8CD5F2C}" dt="2022-05-05T18:23:34.085" v="4" actId="2711"/>
        <pc:sldMkLst>
          <pc:docMk/>
          <pc:sldMk cId="3868928152" sldId="272"/>
        </pc:sldMkLst>
        <pc:spChg chg="mod">
          <ac:chgData name="ESSAOUI Salma" userId="150fc081-9f11-47bc-9cd0-f12166ab3416" providerId="ADAL" clId="{17F01CA9-ECB2-C349-9002-77E9E8CD5F2C}" dt="2022-05-05T18:23:21.393" v="2" actId="2711"/>
          <ac:spMkLst>
            <pc:docMk/>
            <pc:sldMk cId="3868928152" sldId="272"/>
            <ac:spMk id="2" creationId="{79BF24B4-0753-4109-97A6-DEEBEE11EB8A}"/>
          </ac:spMkLst>
        </pc:spChg>
        <pc:spChg chg="mod">
          <ac:chgData name="ESSAOUI Salma" userId="150fc081-9f11-47bc-9cd0-f12166ab3416" providerId="ADAL" clId="{17F01CA9-ECB2-C349-9002-77E9E8CD5F2C}" dt="2022-05-05T18:23:34.085" v="4" actId="2711"/>
          <ac:spMkLst>
            <pc:docMk/>
            <pc:sldMk cId="3868928152" sldId="272"/>
            <ac:spMk id="3" creationId="{1F23144E-121D-4ADE-B117-93872236397A}"/>
          </ac:spMkLst>
        </pc:spChg>
      </pc:sldChg>
      <pc:sldChg chg="modSp mod">
        <pc:chgData name="ESSAOUI Salma" userId="150fc081-9f11-47bc-9cd0-f12166ab3416" providerId="ADAL" clId="{17F01CA9-ECB2-C349-9002-77E9E8CD5F2C}" dt="2022-05-05T18:23:14.617" v="1" actId="2711"/>
        <pc:sldMkLst>
          <pc:docMk/>
          <pc:sldMk cId="1635649892" sldId="273"/>
        </pc:sldMkLst>
        <pc:spChg chg="mod">
          <ac:chgData name="ESSAOUI Salma" userId="150fc081-9f11-47bc-9cd0-f12166ab3416" providerId="ADAL" clId="{17F01CA9-ECB2-C349-9002-77E9E8CD5F2C}" dt="2022-05-05T18:23:14.617" v="1" actId="2711"/>
          <ac:spMkLst>
            <pc:docMk/>
            <pc:sldMk cId="1635649892" sldId="273"/>
            <ac:spMk id="2" creationId="{79BF24B4-0753-4109-97A6-DEEBEE11EB8A}"/>
          </ac:spMkLst>
        </pc:spChg>
      </pc:sldChg>
      <pc:sldChg chg="setBg">
        <pc:chgData name="ESSAOUI Salma" userId="150fc081-9f11-47bc-9cd0-f12166ab3416" providerId="ADAL" clId="{17F01CA9-ECB2-C349-9002-77E9E8CD5F2C}" dt="2022-05-05T21:50:33.046" v="58"/>
        <pc:sldMkLst>
          <pc:docMk/>
          <pc:sldMk cId="3019196487" sldId="276"/>
        </pc:sldMkLst>
      </pc:sldChg>
      <pc:sldChg chg="addSp modSp mod">
        <pc:chgData name="ESSAOUI Salma" userId="150fc081-9f11-47bc-9cd0-f12166ab3416" providerId="ADAL" clId="{17F01CA9-ECB2-C349-9002-77E9E8CD5F2C}" dt="2022-05-06T12:28:38.830" v="1141" actId="404"/>
        <pc:sldMkLst>
          <pc:docMk/>
          <pc:sldMk cId="2914522129" sldId="277"/>
        </pc:sldMkLst>
        <pc:spChg chg="mod">
          <ac:chgData name="ESSAOUI Salma" userId="150fc081-9f11-47bc-9cd0-f12166ab3416" providerId="ADAL" clId="{17F01CA9-ECB2-C349-9002-77E9E8CD5F2C}" dt="2022-05-06T12:28:38.830" v="1141" actId="404"/>
          <ac:spMkLst>
            <pc:docMk/>
            <pc:sldMk cId="2914522129" sldId="277"/>
            <ac:spMk id="3" creationId="{1F23144E-121D-4ADE-B117-93872236397A}"/>
          </ac:spMkLst>
        </pc:spChg>
        <pc:picChg chg="add mod">
          <ac:chgData name="ESSAOUI Salma" userId="150fc081-9f11-47bc-9cd0-f12166ab3416" providerId="ADAL" clId="{17F01CA9-ECB2-C349-9002-77E9E8CD5F2C}" dt="2022-05-06T09:46:49.130" v="365" actId="1076"/>
          <ac:picMkLst>
            <pc:docMk/>
            <pc:sldMk cId="2914522129" sldId="277"/>
            <ac:picMk id="6" creationId="{5FABBF28-E4AC-3311-EDA8-509FCDF1A02F}"/>
          </ac:picMkLst>
        </pc:picChg>
      </pc:sldChg>
      <pc:sldChg chg="modNotesTx">
        <pc:chgData name="ESSAOUI Salma" userId="150fc081-9f11-47bc-9cd0-f12166ab3416" providerId="ADAL" clId="{17F01CA9-ECB2-C349-9002-77E9E8CD5F2C}" dt="2022-05-06T09:43:32.225" v="334" actId="20577"/>
        <pc:sldMkLst>
          <pc:docMk/>
          <pc:sldMk cId="3195086577" sldId="278"/>
        </pc:sldMkLst>
      </pc:sldChg>
      <pc:sldChg chg="modNotesTx">
        <pc:chgData name="ESSAOUI Salma" userId="150fc081-9f11-47bc-9cd0-f12166ab3416" providerId="ADAL" clId="{17F01CA9-ECB2-C349-9002-77E9E8CD5F2C}" dt="2022-05-06T12:10:54.087" v="1018" actId="20577"/>
        <pc:sldMkLst>
          <pc:docMk/>
          <pc:sldMk cId="4206596553" sldId="279"/>
        </pc:sldMkLst>
      </pc:sldChg>
      <pc:sldChg chg="addSp modSp mod">
        <pc:chgData name="ESSAOUI Salma" userId="150fc081-9f11-47bc-9cd0-f12166ab3416" providerId="ADAL" clId="{17F01CA9-ECB2-C349-9002-77E9E8CD5F2C}" dt="2022-05-06T12:23:11.390" v="1123" actId="1076"/>
        <pc:sldMkLst>
          <pc:docMk/>
          <pc:sldMk cId="836079868" sldId="280"/>
        </pc:sldMkLst>
        <pc:spChg chg="mod">
          <ac:chgData name="ESSAOUI Salma" userId="150fc081-9f11-47bc-9cd0-f12166ab3416" providerId="ADAL" clId="{17F01CA9-ECB2-C349-9002-77E9E8CD5F2C}" dt="2022-05-06T09:47:44.106" v="373" actId="2711"/>
          <ac:spMkLst>
            <pc:docMk/>
            <pc:sldMk cId="836079868" sldId="280"/>
            <ac:spMk id="2" creationId="{79BF24B4-0753-4109-97A6-DEEBEE11EB8A}"/>
          </ac:spMkLst>
        </pc:spChg>
        <pc:spChg chg="mod">
          <ac:chgData name="ESSAOUI Salma" userId="150fc081-9f11-47bc-9cd0-f12166ab3416" providerId="ADAL" clId="{17F01CA9-ECB2-C349-9002-77E9E8CD5F2C}" dt="2022-05-06T12:23:02.259" v="1120" actId="20577"/>
          <ac:spMkLst>
            <pc:docMk/>
            <pc:sldMk cId="836079868" sldId="280"/>
            <ac:spMk id="3" creationId="{1F23144E-121D-4ADE-B117-93872236397A}"/>
          </ac:spMkLst>
        </pc:spChg>
        <pc:picChg chg="add mod">
          <ac:chgData name="ESSAOUI Salma" userId="150fc081-9f11-47bc-9cd0-f12166ab3416" providerId="ADAL" clId="{17F01CA9-ECB2-C349-9002-77E9E8CD5F2C}" dt="2022-05-06T12:23:09.524" v="1122" actId="1076"/>
          <ac:picMkLst>
            <pc:docMk/>
            <pc:sldMk cId="836079868" sldId="280"/>
            <ac:picMk id="7" creationId="{24C61695-A2D2-6849-1AEF-5AB1FF7662E7}"/>
          </ac:picMkLst>
        </pc:picChg>
        <pc:picChg chg="add mod">
          <ac:chgData name="ESSAOUI Salma" userId="150fc081-9f11-47bc-9cd0-f12166ab3416" providerId="ADAL" clId="{17F01CA9-ECB2-C349-9002-77E9E8CD5F2C}" dt="2022-05-06T12:23:11.390" v="1123" actId="1076"/>
          <ac:picMkLst>
            <pc:docMk/>
            <pc:sldMk cId="836079868" sldId="280"/>
            <ac:picMk id="9" creationId="{EABC7C21-5A74-8A95-8EB0-013F1AC96A2D}"/>
          </ac:picMkLst>
        </pc:picChg>
        <pc:picChg chg="add mod">
          <ac:chgData name="ESSAOUI Salma" userId="150fc081-9f11-47bc-9cd0-f12166ab3416" providerId="ADAL" clId="{17F01CA9-ECB2-C349-9002-77E9E8CD5F2C}" dt="2022-05-06T12:22:49.439" v="1116" actId="1076"/>
          <ac:picMkLst>
            <pc:docMk/>
            <pc:sldMk cId="836079868" sldId="280"/>
            <ac:picMk id="11" creationId="{5FDBA30A-3BB9-67EA-9A41-3A1D68E71F8F}"/>
          </ac:picMkLst>
        </pc:picChg>
        <pc:picChg chg="add mod">
          <ac:chgData name="ESSAOUI Salma" userId="150fc081-9f11-47bc-9cd0-f12166ab3416" providerId="ADAL" clId="{17F01CA9-ECB2-C349-9002-77E9E8CD5F2C}" dt="2022-05-06T12:22:56.507" v="1119" actId="1076"/>
          <ac:picMkLst>
            <pc:docMk/>
            <pc:sldMk cId="836079868" sldId="280"/>
            <ac:picMk id="13" creationId="{97D82955-B7DF-88E1-4213-078D5207641D}"/>
          </ac:picMkLst>
        </pc:picChg>
      </pc:sldChg>
      <pc:sldChg chg="ord modNotesTx">
        <pc:chgData name="ESSAOUI Salma" userId="150fc081-9f11-47bc-9cd0-f12166ab3416" providerId="ADAL" clId="{17F01CA9-ECB2-C349-9002-77E9E8CD5F2C}" dt="2022-05-06T12:05:38.367" v="783" actId="20577"/>
        <pc:sldMkLst>
          <pc:docMk/>
          <pc:sldMk cId="310440087" sldId="281"/>
        </pc:sldMkLst>
      </pc:sldChg>
      <pc:sldChg chg="add del">
        <pc:chgData name="ESSAOUI Salma" userId="150fc081-9f11-47bc-9cd0-f12166ab3416" providerId="ADAL" clId="{17F01CA9-ECB2-C349-9002-77E9E8CD5F2C}" dt="2022-05-06T09:42:30.526" v="331" actId="2696"/>
        <pc:sldMkLst>
          <pc:docMk/>
          <pc:sldMk cId="3271915244" sldId="281"/>
        </pc:sldMkLst>
      </pc:sldChg>
      <pc:sldChg chg="modSp mod">
        <pc:chgData name="ESSAOUI Salma" userId="150fc081-9f11-47bc-9cd0-f12166ab3416" providerId="ADAL" clId="{17F01CA9-ECB2-C349-9002-77E9E8CD5F2C}" dt="2022-05-06T12:16:16.203" v="1076" actId="1076"/>
        <pc:sldMkLst>
          <pc:docMk/>
          <pc:sldMk cId="2684949097" sldId="282"/>
        </pc:sldMkLst>
        <pc:picChg chg="mod">
          <ac:chgData name="ESSAOUI Salma" userId="150fc081-9f11-47bc-9cd0-f12166ab3416" providerId="ADAL" clId="{17F01CA9-ECB2-C349-9002-77E9E8CD5F2C}" dt="2022-05-06T12:16:16.203" v="1076" actId="1076"/>
          <ac:picMkLst>
            <pc:docMk/>
            <pc:sldMk cId="2684949097" sldId="282"/>
            <ac:picMk id="7" creationId="{0BA4988F-5CD6-2E54-CBED-DF33BE8F1E75}"/>
          </ac:picMkLst>
        </pc:picChg>
      </pc:sldChg>
    </pc:docChg>
  </pc:docChgLst>
  <pc:docChgLst>
    <pc:chgData name="SINGH Satnam" userId="S::satnam.singh.21@neoma-bs.com::e62a2eb8-438a-493e-adeb-8954f9b38fd4" providerId="AD" clId="Web-{160A41CA-DA29-448F-84E0-EF10AB337A09}"/>
    <pc:docChg chg="modSld">
      <pc:chgData name="SINGH Satnam" userId="S::satnam.singh.21@neoma-bs.com::e62a2eb8-438a-493e-adeb-8954f9b38fd4" providerId="AD" clId="Web-{160A41CA-DA29-448F-84E0-EF10AB337A09}" dt="2022-05-05T17:24:13.382" v="3" actId="20577"/>
      <pc:docMkLst>
        <pc:docMk/>
      </pc:docMkLst>
      <pc:sldChg chg="modSp">
        <pc:chgData name="SINGH Satnam" userId="S::satnam.singh.21@neoma-bs.com::e62a2eb8-438a-493e-adeb-8954f9b38fd4" providerId="AD" clId="Web-{160A41CA-DA29-448F-84E0-EF10AB337A09}" dt="2022-05-05T17:24:13.382" v="3" actId="20577"/>
        <pc:sldMkLst>
          <pc:docMk/>
          <pc:sldMk cId="199034008" sldId="257"/>
        </pc:sldMkLst>
        <pc:spChg chg="mod">
          <ac:chgData name="SINGH Satnam" userId="S::satnam.singh.21@neoma-bs.com::e62a2eb8-438a-493e-adeb-8954f9b38fd4" providerId="AD" clId="Web-{160A41CA-DA29-448F-84E0-EF10AB337A09}" dt="2022-05-05T17:24:13.382" v="3" actId="20577"/>
          <ac:spMkLst>
            <pc:docMk/>
            <pc:sldMk cId="199034008" sldId="257"/>
            <ac:spMk id="19" creationId="{F165AF24-929A-44BF-917D-E9B0BAA0C0D7}"/>
          </ac:spMkLst>
        </pc:spChg>
      </pc:sldChg>
    </pc:docChg>
  </pc:docChgLst>
  <pc:docChgLst>
    <pc:chgData name="Salma CHERAIBAT" userId="b16e51a9-cb2d-4781-92c5-6e5e4c1709b2" providerId="ADAL" clId="{3ECC060F-01A7-42A6-A9B7-AF65816B2253}"/>
    <pc:docChg chg="undo custSel addSld delSld modSld">
      <pc:chgData name="Salma CHERAIBAT" userId="b16e51a9-cb2d-4781-92c5-6e5e4c1709b2" providerId="ADAL" clId="{3ECC060F-01A7-42A6-A9B7-AF65816B2253}" dt="2022-05-06T11:43:04.671" v="485" actId="20577"/>
      <pc:docMkLst>
        <pc:docMk/>
      </pc:docMkLst>
      <pc:sldChg chg="modSp mod">
        <pc:chgData name="Salma CHERAIBAT" userId="b16e51a9-cb2d-4781-92c5-6e5e4c1709b2" providerId="ADAL" clId="{3ECC060F-01A7-42A6-A9B7-AF65816B2253}" dt="2022-05-05T21:48:27.656" v="465" actId="20577"/>
        <pc:sldMkLst>
          <pc:docMk/>
          <pc:sldMk cId="799127997" sldId="260"/>
        </pc:sldMkLst>
        <pc:spChg chg="mod">
          <ac:chgData name="Salma CHERAIBAT" userId="b16e51a9-cb2d-4781-92c5-6e5e4c1709b2" providerId="ADAL" clId="{3ECC060F-01A7-42A6-A9B7-AF65816B2253}" dt="2022-05-05T21:36:13.621" v="319"/>
          <ac:spMkLst>
            <pc:docMk/>
            <pc:sldMk cId="799127997" sldId="260"/>
            <ac:spMk id="2" creationId="{79BF24B4-0753-4109-97A6-DEEBEE11EB8A}"/>
          </ac:spMkLst>
        </pc:spChg>
        <pc:spChg chg="mod">
          <ac:chgData name="Salma CHERAIBAT" userId="b16e51a9-cb2d-4781-92c5-6e5e4c1709b2" providerId="ADAL" clId="{3ECC060F-01A7-42A6-A9B7-AF65816B2253}" dt="2022-05-05T21:48:27.656" v="465" actId="20577"/>
          <ac:spMkLst>
            <pc:docMk/>
            <pc:sldMk cId="799127997" sldId="260"/>
            <ac:spMk id="3" creationId="{1F23144E-121D-4ADE-B117-93872236397A}"/>
          </ac:spMkLst>
        </pc:spChg>
      </pc:sldChg>
      <pc:sldChg chg="modSp mod">
        <pc:chgData name="Salma CHERAIBAT" userId="b16e51a9-cb2d-4781-92c5-6e5e4c1709b2" providerId="ADAL" clId="{3ECC060F-01A7-42A6-A9B7-AF65816B2253}" dt="2022-05-05T21:45:26.614" v="397" actId="20577"/>
        <pc:sldMkLst>
          <pc:docMk/>
          <pc:sldMk cId="933361742" sldId="261"/>
        </pc:sldMkLst>
        <pc:spChg chg="mod">
          <ac:chgData name="Salma CHERAIBAT" userId="b16e51a9-cb2d-4781-92c5-6e5e4c1709b2" providerId="ADAL" clId="{3ECC060F-01A7-42A6-A9B7-AF65816B2253}" dt="2022-05-05T21:45:26.614" v="397" actId="20577"/>
          <ac:spMkLst>
            <pc:docMk/>
            <pc:sldMk cId="933361742" sldId="261"/>
            <ac:spMk id="3" creationId="{1F23144E-121D-4ADE-B117-93872236397A}"/>
          </ac:spMkLst>
        </pc:spChg>
      </pc:sldChg>
      <pc:sldChg chg="modSp mod">
        <pc:chgData name="Salma CHERAIBAT" userId="b16e51a9-cb2d-4781-92c5-6e5e4c1709b2" providerId="ADAL" clId="{3ECC060F-01A7-42A6-A9B7-AF65816B2253}" dt="2022-05-05T21:49:34.106" v="467" actId="27636"/>
        <pc:sldMkLst>
          <pc:docMk/>
          <pc:sldMk cId="2767738652" sldId="266"/>
        </pc:sldMkLst>
        <pc:spChg chg="mod">
          <ac:chgData name="Salma CHERAIBAT" userId="b16e51a9-cb2d-4781-92c5-6e5e4c1709b2" providerId="ADAL" clId="{3ECC060F-01A7-42A6-A9B7-AF65816B2253}" dt="2022-05-05T21:49:34.106" v="467" actId="27636"/>
          <ac:spMkLst>
            <pc:docMk/>
            <pc:sldMk cId="2767738652" sldId="266"/>
            <ac:spMk id="2" creationId="{79BF24B4-0753-4109-97A6-DEEBEE11EB8A}"/>
          </ac:spMkLst>
        </pc:spChg>
      </pc:sldChg>
      <pc:sldChg chg="delSp mod">
        <pc:chgData name="Salma CHERAIBAT" userId="b16e51a9-cb2d-4781-92c5-6e5e4c1709b2" providerId="ADAL" clId="{3ECC060F-01A7-42A6-A9B7-AF65816B2253}" dt="2022-05-05T21:47:58.059" v="462" actId="21"/>
        <pc:sldMkLst>
          <pc:docMk/>
          <pc:sldMk cId="2946654249" sldId="268"/>
        </pc:sldMkLst>
        <pc:spChg chg="del">
          <ac:chgData name="Salma CHERAIBAT" userId="b16e51a9-cb2d-4781-92c5-6e5e4c1709b2" providerId="ADAL" clId="{3ECC060F-01A7-42A6-A9B7-AF65816B2253}" dt="2022-05-05T21:47:58.059" v="462" actId="21"/>
          <ac:spMkLst>
            <pc:docMk/>
            <pc:sldMk cId="2946654249" sldId="268"/>
            <ac:spMk id="6" creationId="{4121797B-538D-B99A-8A83-73937C52377F}"/>
          </ac:spMkLst>
        </pc:spChg>
      </pc:sldChg>
      <pc:sldChg chg="addSp delSp modSp mod">
        <pc:chgData name="Salma CHERAIBAT" userId="b16e51a9-cb2d-4781-92c5-6e5e4c1709b2" providerId="ADAL" clId="{3ECC060F-01A7-42A6-A9B7-AF65816B2253}" dt="2022-05-05T21:47:08.300" v="459" actId="21"/>
        <pc:sldMkLst>
          <pc:docMk/>
          <pc:sldMk cId="532350494" sldId="269"/>
        </pc:sldMkLst>
        <pc:spChg chg="add del">
          <ac:chgData name="Salma CHERAIBAT" userId="b16e51a9-cb2d-4781-92c5-6e5e4c1709b2" providerId="ADAL" clId="{3ECC060F-01A7-42A6-A9B7-AF65816B2253}" dt="2022-05-05T21:47:08.300" v="459" actId="21"/>
          <ac:spMkLst>
            <pc:docMk/>
            <pc:sldMk cId="532350494" sldId="269"/>
            <ac:spMk id="3" creationId="{1F23144E-121D-4ADE-B117-93872236397A}"/>
          </ac:spMkLst>
        </pc:spChg>
        <pc:spChg chg="add del mod">
          <ac:chgData name="Salma CHERAIBAT" userId="b16e51a9-cb2d-4781-92c5-6e5e4c1709b2" providerId="ADAL" clId="{3ECC060F-01A7-42A6-A9B7-AF65816B2253}" dt="2022-05-05T21:47:08.300" v="459" actId="21"/>
          <ac:spMkLst>
            <pc:docMk/>
            <pc:sldMk cId="532350494" sldId="269"/>
            <ac:spMk id="6" creationId="{4F485345-9073-6AF9-5E69-9AE6DA6D2E6C}"/>
          </ac:spMkLst>
        </pc:spChg>
      </pc:sldChg>
      <pc:sldChg chg="modSp mod">
        <pc:chgData name="Salma CHERAIBAT" userId="b16e51a9-cb2d-4781-92c5-6e5e4c1709b2" providerId="ADAL" clId="{3ECC060F-01A7-42A6-A9B7-AF65816B2253}" dt="2022-05-05T21:47:24.508" v="461" actId="404"/>
        <pc:sldMkLst>
          <pc:docMk/>
          <pc:sldMk cId="3296674653" sldId="271"/>
        </pc:sldMkLst>
        <pc:spChg chg="mod">
          <ac:chgData name="Salma CHERAIBAT" userId="b16e51a9-cb2d-4781-92c5-6e5e4c1709b2" providerId="ADAL" clId="{3ECC060F-01A7-42A6-A9B7-AF65816B2253}" dt="2022-05-05T21:47:24.508" v="461" actId="404"/>
          <ac:spMkLst>
            <pc:docMk/>
            <pc:sldMk cId="3296674653" sldId="271"/>
            <ac:spMk id="2" creationId="{79BF24B4-0753-4109-97A6-DEEBEE11EB8A}"/>
          </ac:spMkLst>
        </pc:spChg>
      </pc:sldChg>
      <pc:sldChg chg="modSp mod">
        <pc:chgData name="Salma CHERAIBAT" userId="b16e51a9-cb2d-4781-92c5-6e5e4c1709b2" providerId="ADAL" clId="{3ECC060F-01A7-42A6-A9B7-AF65816B2253}" dt="2022-05-05T21:49:40.300" v="469" actId="27636"/>
        <pc:sldMkLst>
          <pc:docMk/>
          <pc:sldMk cId="1635649892" sldId="273"/>
        </pc:sldMkLst>
        <pc:spChg chg="mod">
          <ac:chgData name="Salma CHERAIBAT" userId="b16e51a9-cb2d-4781-92c5-6e5e4c1709b2" providerId="ADAL" clId="{3ECC060F-01A7-42A6-A9B7-AF65816B2253}" dt="2022-05-05T21:49:40.300" v="469" actId="27636"/>
          <ac:spMkLst>
            <pc:docMk/>
            <pc:sldMk cId="1635649892" sldId="273"/>
            <ac:spMk id="2" creationId="{79BF24B4-0753-4109-97A6-DEEBEE11EB8A}"/>
          </ac:spMkLst>
        </pc:spChg>
      </pc:sldChg>
      <pc:sldChg chg="addSp modSp mod">
        <pc:chgData name="Salma CHERAIBAT" userId="b16e51a9-cb2d-4781-92c5-6e5e4c1709b2" providerId="ADAL" clId="{3ECC060F-01A7-42A6-A9B7-AF65816B2253}" dt="2022-05-05T21:43:56.856" v="383" actId="404"/>
        <pc:sldMkLst>
          <pc:docMk/>
          <pc:sldMk cId="116964554" sldId="275"/>
        </pc:sldMkLst>
        <pc:spChg chg="mod">
          <ac:chgData name="Salma CHERAIBAT" userId="b16e51a9-cb2d-4781-92c5-6e5e4c1709b2" providerId="ADAL" clId="{3ECC060F-01A7-42A6-A9B7-AF65816B2253}" dt="2022-05-05T21:43:56.856" v="383" actId="404"/>
          <ac:spMkLst>
            <pc:docMk/>
            <pc:sldMk cId="116964554" sldId="275"/>
            <ac:spMk id="2" creationId="{79BF24B4-0753-4109-97A6-DEEBEE11EB8A}"/>
          </ac:spMkLst>
        </pc:spChg>
        <pc:spChg chg="add mod">
          <ac:chgData name="Salma CHERAIBAT" userId="b16e51a9-cb2d-4781-92c5-6e5e4c1709b2" providerId="ADAL" clId="{3ECC060F-01A7-42A6-A9B7-AF65816B2253}" dt="2022-05-05T21:42:10.611" v="377" actId="1076"/>
          <ac:spMkLst>
            <pc:docMk/>
            <pc:sldMk cId="116964554" sldId="275"/>
            <ac:spMk id="3" creationId="{93DD0653-6229-EFB7-FF3F-DAC0920E1AE0}"/>
          </ac:spMkLst>
        </pc:spChg>
      </pc:sldChg>
      <pc:sldChg chg="modSp add mod setBg">
        <pc:chgData name="Salma CHERAIBAT" userId="b16e51a9-cb2d-4781-92c5-6e5e4c1709b2" providerId="ADAL" clId="{3ECC060F-01A7-42A6-A9B7-AF65816B2253}" dt="2022-05-05T21:46:45.488" v="457" actId="108"/>
        <pc:sldMkLst>
          <pc:docMk/>
          <pc:sldMk cId="3019196487" sldId="276"/>
        </pc:sldMkLst>
        <pc:spChg chg="mod">
          <ac:chgData name="Salma CHERAIBAT" userId="b16e51a9-cb2d-4781-92c5-6e5e4c1709b2" providerId="ADAL" clId="{3ECC060F-01A7-42A6-A9B7-AF65816B2253}" dt="2022-05-05T21:46:45.488" v="457" actId="108"/>
          <ac:spMkLst>
            <pc:docMk/>
            <pc:sldMk cId="3019196487" sldId="276"/>
            <ac:spMk id="2" creationId="{79BF24B4-0753-4109-97A6-DEEBEE11EB8A}"/>
          </ac:spMkLst>
        </pc:spChg>
      </pc:sldChg>
      <pc:sldChg chg="add del setBg">
        <pc:chgData name="Salma CHERAIBAT" userId="b16e51a9-cb2d-4781-92c5-6e5e4c1709b2" providerId="ADAL" clId="{3ECC060F-01A7-42A6-A9B7-AF65816B2253}" dt="2022-05-05T21:46:31.996" v="448" actId="2696"/>
        <pc:sldMkLst>
          <pc:docMk/>
          <pc:sldMk cId="4178710962" sldId="277"/>
        </pc:sldMkLst>
      </pc:sldChg>
      <pc:sldChg chg="modSp mod">
        <pc:chgData name="Salma CHERAIBAT" userId="b16e51a9-cb2d-4781-92c5-6e5e4c1709b2" providerId="ADAL" clId="{3ECC060F-01A7-42A6-A9B7-AF65816B2253}" dt="2022-05-06T11:43:04.671" v="485" actId="20577"/>
        <pc:sldMkLst>
          <pc:docMk/>
          <pc:sldMk cId="836079868" sldId="280"/>
        </pc:sldMkLst>
        <pc:spChg chg="mod">
          <ac:chgData name="Salma CHERAIBAT" userId="b16e51a9-cb2d-4781-92c5-6e5e4c1709b2" providerId="ADAL" clId="{3ECC060F-01A7-42A6-A9B7-AF65816B2253}" dt="2022-05-06T11:43:04.671" v="485" actId="20577"/>
          <ac:spMkLst>
            <pc:docMk/>
            <pc:sldMk cId="836079868" sldId="280"/>
            <ac:spMk id="3" creationId="{1F23144E-121D-4ADE-B117-93872236397A}"/>
          </ac:spMkLst>
        </pc:spChg>
      </pc:sldChg>
    </pc:docChg>
  </pc:docChgLst>
  <pc:docChgLst>
    <pc:chgData name="WADI Jihane" userId="8cef934d-4bfd-432e-9d12-4f852e6e7b06" providerId="ADAL" clId="{80812220-FCD5-4654-942C-FAC96D11293D}"/>
    <pc:docChg chg="undo custSel addSld delSld modSld sldOrd">
      <pc:chgData name="WADI Jihane" userId="8cef934d-4bfd-432e-9d12-4f852e6e7b06" providerId="ADAL" clId="{80812220-FCD5-4654-942C-FAC96D11293D}" dt="2022-05-06T11:50:45.732" v="3792" actId="20577"/>
      <pc:docMkLst>
        <pc:docMk/>
      </pc:docMkLst>
      <pc:sldChg chg="addSp delSp modSp mod">
        <pc:chgData name="WADI Jihane" userId="8cef934d-4bfd-432e-9d12-4f852e6e7b06" providerId="ADAL" clId="{80812220-FCD5-4654-942C-FAC96D11293D}" dt="2022-05-04T21:35:42.974" v="1207" actId="1076"/>
        <pc:sldMkLst>
          <pc:docMk/>
          <pc:sldMk cId="199034008" sldId="257"/>
        </pc:sldMkLst>
        <pc:spChg chg="mod">
          <ac:chgData name="WADI Jihane" userId="8cef934d-4bfd-432e-9d12-4f852e6e7b06" providerId="ADAL" clId="{80812220-FCD5-4654-942C-FAC96D11293D}" dt="2022-05-04T21:35:35.548" v="1206" actId="1076"/>
          <ac:spMkLst>
            <pc:docMk/>
            <pc:sldMk cId="199034008" sldId="257"/>
            <ac:spMk id="15" creationId="{47A48F5B-5153-48F8-8953-B0411943C11E}"/>
          </ac:spMkLst>
        </pc:spChg>
        <pc:spChg chg="mod">
          <ac:chgData name="WADI Jihane" userId="8cef934d-4bfd-432e-9d12-4f852e6e7b06" providerId="ADAL" clId="{80812220-FCD5-4654-942C-FAC96D11293D}" dt="2022-05-04T21:35:42.974" v="1207" actId="1076"/>
          <ac:spMkLst>
            <pc:docMk/>
            <pc:sldMk cId="199034008" sldId="257"/>
            <ac:spMk id="19" creationId="{F165AF24-929A-44BF-917D-E9B0BAA0C0D7}"/>
          </ac:spMkLst>
        </pc:spChg>
        <pc:picChg chg="add mod">
          <ac:chgData name="WADI Jihane" userId="8cef934d-4bfd-432e-9d12-4f852e6e7b06" providerId="ADAL" clId="{80812220-FCD5-4654-942C-FAC96D11293D}" dt="2022-05-04T21:01:28.695" v="186" actId="14100"/>
          <ac:picMkLst>
            <pc:docMk/>
            <pc:sldMk cId="199034008" sldId="257"/>
            <ac:picMk id="3" creationId="{2D72BBAA-B98B-3DC4-8DB4-CFA4C70E0C1D}"/>
          </ac:picMkLst>
        </pc:picChg>
        <pc:picChg chg="del">
          <ac:chgData name="WADI Jihane" userId="8cef934d-4bfd-432e-9d12-4f852e6e7b06" providerId="ADAL" clId="{80812220-FCD5-4654-942C-FAC96D11293D}" dt="2022-05-04T20:54:20.143" v="139" actId="478"/>
          <ac:picMkLst>
            <pc:docMk/>
            <pc:sldMk cId="199034008" sldId="257"/>
            <ac:picMk id="5" creationId="{38D9E1BF-F99C-41F4-B3ED-D980AAF1CE77}"/>
          </ac:picMkLst>
        </pc:picChg>
        <pc:picChg chg="add mod">
          <ac:chgData name="WADI Jihane" userId="8cef934d-4bfd-432e-9d12-4f852e6e7b06" providerId="ADAL" clId="{80812220-FCD5-4654-942C-FAC96D11293D}" dt="2022-05-04T21:01:25.033" v="185" actId="14100"/>
          <ac:picMkLst>
            <pc:docMk/>
            <pc:sldMk cId="199034008" sldId="257"/>
            <ac:picMk id="6" creationId="{6BDFD54A-D6AE-3086-A0BF-C384BB73387D}"/>
          </ac:picMkLst>
        </pc:picChg>
        <pc:picChg chg="del">
          <ac:chgData name="WADI Jihane" userId="8cef934d-4bfd-432e-9d12-4f852e6e7b06" providerId="ADAL" clId="{80812220-FCD5-4654-942C-FAC96D11293D}" dt="2022-05-04T20:54:22.163" v="140" actId="478"/>
          <ac:picMkLst>
            <pc:docMk/>
            <pc:sldMk cId="199034008" sldId="257"/>
            <ac:picMk id="7" creationId="{ED405C29-441F-4FD7-816C-B3945A9B0909}"/>
          </ac:picMkLst>
        </pc:picChg>
      </pc:sldChg>
      <pc:sldChg chg="modSp mod ord modNotesTx">
        <pc:chgData name="WADI Jihane" userId="8cef934d-4bfd-432e-9d12-4f852e6e7b06" providerId="ADAL" clId="{80812220-FCD5-4654-942C-FAC96D11293D}" dt="2022-05-06T04:35:19.295" v="3788" actId="20577"/>
        <pc:sldMkLst>
          <pc:docMk/>
          <pc:sldMk cId="2857327217" sldId="258"/>
        </pc:sldMkLst>
        <pc:spChg chg="mod">
          <ac:chgData name="WADI Jihane" userId="8cef934d-4bfd-432e-9d12-4f852e6e7b06" providerId="ADAL" clId="{80812220-FCD5-4654-942C-FAC96D11293D}" dt="2022-05-04T21:09:45.099" v="479" actId="20577"/>
          <ac:spMkLst>
            <pc:docMk/>
            <pc:sldMk cId="2857327217" sldId="258"/>
            <ac:spMk id="2" creationId="{79BF24B4-0753-4109-97A6-DEEBEE11EB8A}"/>
          </ac:spMkLst>
        </pc:spChg>
        <pc:spChg chg="mod">
          <ac:chgData name="WADI Jihane" userId="8cef934d-4bfd-432e-9d12-4f852e6e7b06" providerId="ADAL" clId="{80812220-FCD5-4654-942C-FAC96D11293D}" dt="2022-05-06T04:35:19.295" v="3788" actId="20577"/>
          <ac:spMkLst>
            <pc:docMk/>
            <pc:sldMk cId="2857327217" sldId="258"/>
            <ac:spMk id="3" creationId="{1F23144E-121D-4ADE-B117-93872236397A}"/>
          </ac:spMkLst>
        </pc:spChg>
      </pc:sldChg>
      <pc:sldChg chg="modSp mod">
        <pc:chgData name="WADI Jihane" userId="8cef934d-4bfd-432e-9d12-4f852e6e7b06" providerId="ADAL" clId="{80812220-FCD5-4654-942C-FAC96D11293D}" dt="2022-05-04T22:13:37.483" v="2005" actId="27636"/>
        <pc:sldMkLst>
          <pc:docMk/>
          <pc:sldMk cId="2180784457" sldId="262"/>
        </pc:sldMkLst>
        <pc:spChg chg="mod">
          <ac:chgData name="WADI Jihane" userId="8cef934d-4bfd-432e-9d12-4f852e6e7b06" providerId="ADAL" clId="{80812220-FCD5-4654-942C-FAC96D11293D}" dt="2022-05-04T22:13:37.483" v="2005" actId="27636"/>
          <ac:spMkLst>
            <pc:docMk/>
            <pc:sldMk cId="2180784457" sldId="262"/>
            <ac:spMk id="3" creationId="{1F23144E-121D-4ADE-B117-93872236397A}"/>
          </ac:spMkLst>
        </pc:spChg>
      </pc:sldChg>
      <pc:sldChg chg="addSp delSp modSp mod modNotesTx">
        <pc:chgData name="WADI Jihane" userId="8cef934d-4bfd-432e-9d12-4f852e6e7b06" providerId="ADAL" clId="{80812220-FCD5-4654-942C-FAC96D11293D}" dt="2022-05-06T04:29:21.905" v="3749"/>
        <pc:sldMkLst>
          <pc:docMk/>
          <pc:sldMk cId="4150401051" sldId="263"/>
        </pc:sldMkLst>
        <pc:spChg chg="del mod">
          <ac:chgData name="WADI Jihane" userId="8cef934d-4bfd-432e-9d12-4f852e6e7b06" providerId="ADAL" clId="{80812220-FCD5-4654-942C-FAC96D11293D}" dt="2022-05-04T19:51:02.203" v="82" actId="478"/>
          <ac:spMkLst>
            <pc:docMk/>
            <pc:sldMk cId="4150401051" sldId="263"/>
            <ac:spMk id="2" creationId="{79BF24B4-0753-4109-97A6-DEEBEE11EB8A}"/>
          </ac:spMkLst>
        </pc:spChg>
        <pc:spChg chg="del">
          <ac:chgData name="WADI Jihane" userId="8cef934d-4bfd-432e-9d12-4f852e6e7b06" providerId="ADAL" clId="{80812220-FCD5-4654-942C-FAC96D11293D}" dt="2022-05-04T19:41:14.463" v="42" actId="478"/>
          <ac:spMkLst>
            <pc:docMk/>
            <pc:sldMk cId="4150401051" sldId="263"/>
            <ac:spMk id="3" creationId="{1F23144E-121D-4ADE-B117-93872236397A}"/>
          </ac:spMkLst>
        </pc:spChg>
        <pc:spChg chg="add mod">
          <ac:chgData name="WADI Jihane" userId="8cef934d-4bfd-432e-9d12-4f852e6e7b06" providerId="ADAL" clId="{80812220-FCD5-4654-942C-FAC96D11293D}" dt="2022-05-04T19:58:40.907" v="119" actId="13822"/>
          <ac:spMkLst>
            <pc:docMk/>
            <pc:sldMk cId="4150401051" sldId="263"/>
            <ac:spMk id="7" creationId="{AA9D4AB1-CE95-5D68-3335-AEEF3C38B338}"/>
          </ac:spMkLst>
        </pc:spChg>
        <pc:spChg chg="add del">
          <ac:chgData name="WADI Jihane" userId="8cef934d-4bfd-432e-9d12-4f852e6e7b06" providerId="ADAL" clId="{80812220-FCD5-4654-942C-FAC96D11293D}" dt="2022-05-04T19:51:40.617" v="87" actId="478"/>
          <ac:spMkLst>
            <pc:docMk/>
            <pc:sldMk cId="4150401051" sldId="263"/>
            <ac:spMk id="8" creationId="{13A5255C-DB86-2D87-0A04-F24082D1D093}"/>
          </ac:spMkLst>
        </pc:spChg>
        <pc:picChg chg="add mod">
          <ac:chgData name="WADI Jihane" userId="8cef934d-4bfd-432e-9d12-4f852e6e7b06" providerId="ADAL" clId="{80812220-FCD5-4654-942C-FAC96D11293D}" dt="2022-05-04T19:57:56.503" v="113" actId="1076"/>
          <ac:picMkLst>
            <pc:docMk/>
            <pc:sldMk cId="4150401051" sldId="263"/>
            <ac:picMk id="6" creationId="{2653574C-529E-CC59-091B-9F529EB15F39}"/>
          </ac:picMkLst>
        </pc:picChg>
      </pc:sldChg>
      <pc:sldChg chg="addSp delSp modSp mod modNotesTx">
        <pc:chgData name="WADI Jihane" userId="8cef934d-4bfd-432e-9d12-4f852e6e7b06" providerId="ADAL" clId="{80812220-FCD5-4654-942C-FAC96D11293D}" dt="2022-05-06T04:28:49.110" v="3743"/>
        <pc:sldMkLst>
          <pc:docMk/>
          <pc:sldMk cId="746816128" sldId="264"/>
        </pc:sldMkLst>
        <pc:spChg chg="mod">
          <ac:chgData name="WADI Jihane" userId="8cef934d-4bfd-432e-9d12-4f852e6e7b06" providerId="ADAL" clId="{80812220-FCD5-4654-942C-FAC96D11293D}" dt="2022-05-04T19:58:30.074" v="118" actId="13822"/>
          <ac:spMkLst>
            <pc:docMk/>
            <pc:sldMk cId="746816128" sldId="264"/>
            <ac:spMk id="2" creationId="{79BF24B4-0753-4109-97A6-DEEBEE11EB8A}"/>
          </ac:spMkLst>
        </pc:spChg>
        <pc:spChg chg="del">
          <ac:chgData name="WADI Jihane" userId="8cef934d-4bfd-432e-9d12-4f852e6e7b06" providerId="ADAL" clId="{80812220-FCD5-4654-942C-FAC96D11293D}" dt="2022-05-04T19:40:24.237" v="36" actId="478"/>
          <ac:spMkLst>
            <pc:docMk/>
            <pc:sldMk cId="746816128" sldId="264"/>
            <ac:spMk id="3" creationId="{1F23144E-121D-4ADE-B117-93872236397A}"/>
          </ac:spMkLst>
        </pc:spChg>
        <pc:picChg chg="add mod">
          <ac:chgData name="WADI Jihane" userId="8cef934d-4bfd-432e-9d12-4f852e6e7b06" providerId="ADAL" clId="{80812220-FCD5-4654-942C-FAC96D11293D}" dt="2022-05-04T19:59:38.186" v="121" actId="1440"/>
          <ac:picMkLst>
            <pc:docMk/>
            <pc:sldMk cId="746816128" sldId="264"/>
            <ac:picMk id="6" creationId="{AD14DD86-5127-D1E1-2D24-B6B338AE117C}"/>
          </ac:picMkLst>
        </pc:picChg>
      </pc:sldChg>
      <pc:sldChg chg="modSp add del mod setBg">
        <pc:chgData name="WADI Jihane" userId="8cef934d-4bfd-432e-9d12-4f852e6e7b06" providerId="ADAL" clId="{80812220-FCD5-4654-942C-FAC96D11293D}" dt="2022-05-04T21:35:58.874" v="1209" actId="47"/>
        <pc:sldMkLst>
          <pc:docMk/>
          <pc:sldMk cId="1614786364" sldId="265"/>
        </pc:sldMkLst>
        <pc:spChg chg="mod">
          <ac:chgData name="WADI Jihane" userId="8cef934d-4bfd-432e-9d12-4f852e6e7b06" providerId="ADAL" clId="{80812220-FCD5-4654-942C-FAC96D11293D}" dt="2022-05-04T21:34:22.080" v="1161" actId="20577"/>
          <ac:spMkLst>
            <pc:docMk/>
            <pc:sldMk cId="1614786364" sldId="265"/>
            <ac:spMk id="3" creationId="{1F23144E-121D-4ADE-B117-93872236397A}"/>
          </ac:spMkLst>
        </pc:spChg>
      </pc:sldChg>
      <pc:sldChg chg="add del setBg">
        <pc:chgData name="WADI Jihane" userId="8cef934d-4bfd-432e-9d12-4f852e6e7b06" providerId="ADAL" clId="{80812220-FCD5-4654-942C-FAC96D11293D}" dt="2022-05-04T20:44:12.947" v="138" actId="47"/>
        <pc:sldMkLst>
          <pc:docMk/>
          <pc:sldMk cId="4145402218" sldId="265"/>
        </pc:sldMkLst>
      </pc:sldChg>
      <pc:sldChg chg="del">
        <pc:chgData name="WADI Jihane" userId="8cef934d-4bfd-432e-9d12-4f852e6e7b06" providerId="ADAL" clId="{80812220-FCD5-4654-942C-FAC96D11293D}" dt="2022-05-04T21:28:41.940" v="1065" actId="47"/>
        <pc:sldMkLst>
          <pc:docMk/>
          <pc:sldMk cId="4274576255" sldId="265"/>
        </pc:sldMkLst>
      </pc:sldChg>
      <pc:sldChg chg="add del setBg">
        <pc:chgData name="WADI Jihane" userId="8cef934d-4bfd-432e-9d12-4f852e6e7b06" providerId="ADAL" clId="{80812220-FCD5-4654-942C-FAC96D11293D}" dt="2022-05-04T21:05:08.102" v="335" actId="47"/>
        <pc:sldMkLst>
          <pc:docMk/>
          <pc:sldMk cId="360063837" sldId="266"/>
        </pc:sldMkLst>
      </pc:sldChg>
      <pc:sldChg chg="modSp mod ord">
        <pc:chgData name="WADI Jihane" userId="8cef934d-4bfd-432e-9d12-4f852e6e7b06" providerId="ADAL" clId="{80812220-FCD5-4654-942C-FAC96D11293D}" dt="2022-05-04T21:45:38.520" v="1542" actId="20577"/>
        <pc:sldMkLst>
          <pc:docMk/>
          <pc:sldMk cId="2767738652" sldId="266"/>
        </pc:sldMkLst>
        <pc:spChg chg="mod">
          <ac:chgData name="WADI Jihane" userId="8cef934d-4bfd-432e-9d12-4f852e6e7b06" providerId="ADAL" clId="{80812220-FCD5-4654-942C-FAC96D11293D}" dt="2022-05-04T21:45:38.520" v="1542" actId="20577"/>
          <ac:spMkLst>
            <pc:docMk/>
            <pc:sldMk cId="2767738652" sldId="266"/>
            <ac:spMk id="3" creationId="{1F23144E-121D-4ADE-B117-93872236397A}"/>
          </ac:spMkLst>
        </pc:spChg>
      </pc:sldChg>
      <pc:sldChg chg="del">
        <pc:chgData name="WADI Jihane" userId="8cef934d-4bfd-432e-9d12-4f852e6e7b06" providerId="ADAL" clId="{80812220-FCD5-4654-942C-FAC96D11293D}" dt="2022-05-04T21:39:41.537" v="1397" actId="47"/>
        <pc:sldMkLst>
          <pc:docMk/>
          <pc:sldMk cId="2263677935" sldId="267"/>
        </pc:sldMkLst>
      </pc:sldChg>
      <pc:sldChg chg="modSp mod ord modNotesTx">
        <pc:chgData name="WADI Jihane" userId="8cef934d-4bfd-432e-9d12-4f852e6e7b06" providerId="ADAL" clId="{80812220-FCD5-4654-942C-FAC96D11293D}" dt="2022-05-06T04:07:54.334" v="3416" actId="20577"/>
        <pc:sldMkLst>
          <pc:docMk/>
          <pc:sldMk cId="2946654249" sldId="268"/>
        </pc:sldMkLst>
        <pc:spChg chg="mod">
          <ac:chgData name="WADI Jihane" userId="8cef934d-4bfd-432e-9d12-4f852e6e7b06" providerId="ADAL" clId="{80812220-FCD5-4654-942C-FAC96D11293D}" dt="2022-05-04T21:38:55.705" v="1395" actId="20577"/>
          <ac:spMkLst>
            <pc:docMk/>
            <pc:sldMk cId="2946654249" sldId="268"/>
            <ac:spMk id="2" creationId="{79BF24B4-0753-4109-97A6-DEEBEE11EB8A}"/>
          </ac:spMkLst>
        </pc:spChg>
        <pc:spChg chg="mod">
          <ac:chgData name="WADI Jihane" userId="8cef934d-4bfd-432e-9d12-4f852e6e7b06" providerId="ADAL" clId="{80812220-FCD5-4654-942C-FAC96D11293D}" dt="2022-05-04T21:39:00.826" v="1396" actId="20577"/>
          <ac:spMkLst>
            <pc:docMk/>
            <pc:sldMk cId="2946654249" sldId="268"/>
            <ac:spMk id="3" creationId="{1F23144E-121D-4ADE-B117-93872236397A}"/>
          </ac:spMkLst>
        </pc:spChg>
      </pc:sldChg>
      <pc:sldChg chg="add del setBg">
        <pc:chgData name="WADI Jihane" userId="8cef934d-4bfd-432e-9d12-4f852e6e7b06" providerId="ADAL" clId="{80812220-FCD5-4654-942C-FAC96D11293D}" dt="2022-05-04T21:43:26.409" v="1457"/>
        <pc:sldMkLst>
          <pc:docMk/>
          <pc:sldMk cId="418057238" sldId="269"/>
        </pc:sldMkLst>
      </pc:sldChg>
      <pc:sldChg chg="addSp modSp mod ord modNotesTx">
        <pc:chgData name="WADI Jihane" userId="8cef934d-4bfd-432e-9d12-4f852e6e7b06" providerId="ADAL" clId="{80812220-FCD5-4654-942C-FAC96D11293D}" dt="2022-05-06T03:33:44.416" v="2011"/>
        <pc:sldMkLst>
          <pc:docMk/>
          <pc:sldMk cId="532350494" sldId="269"/>
        </pc:sldMkLst>
        <pc:spChg chg="mod">
          <ac:chgData name="WADI Jihane" userId="8cef934d-4bfd-432e-9d12-4f852e6e7b06" providerId="ADAL" clId="{80812220-FCD5-4654-942C-FAC96D11293D}" dt="2022-05-04T22:10:38.845" v="1908" actId="20577"/>
          <ac:spMkLst>
            <pc:docMk/>
            <pc:sldMk cId="532350494" sldId="269"/>
            <ac:spMk id="2" creationId="{79BF24B4-0753-4109-97A6-DEEBEE11EB8A}"/>
          </ac:spMkLst>
        </pc:spChg>
        <pc:spChg chg="mod">
          <ac:chgData name="WADI Jihane" userId="8cef934d-4bfd-432e-9d12-4f852e6e7b06" providerId="ADAL" clId="{80812220-FCD5-4654-942C-FAC96D11293D}" dt="2022-05-04T22:10:24.403" v="1890" actId="12"/>
          <ac:spMkLst>
            <pc:docMk/>
            <pc:sldMk cId="532350494" sldId="269"/>
            <ac:spMk id="3" creationId="{1F23144E-121D-4ADE-B117-93872236397A}"/>
          </ac:spMkLst>
        </pc:spChg>
        <pc:picChg chg="add mod">
          <ac:chgData name="WADI Jihane" userId="8cef934d-4bfd-432e-9d12-4f852e6e7b06" providerId="ADAL" clId="{80812220-FCD5-4654-942C-FAC96D11293D}" dt="2022-05-04T22:10:31.097" v="1891" actId="1076"/>
          <ac:picMkLst>
            <pc:docMk/>
            <pc:sldMk cId="532350494" sldId="269"/>
            <ac:picMk id="8" creationId="{245ED765-2FDD-09B7-F852-D3C00C550C6F}"/>
          </ac:picMkLst>
        </pc:picChg>
      </pc:sldChg>
      <pc:sldChg chg="addSp delSp modSp mod modNotesTx">
        <pc:chgData name="WADI Jihane" userId="8cef934d-4bfd-432e-9d12-4f852e6e7b06" providerId="ADAL" clId="{80812220-FCD5-4654-942C-FAC96D11293D}" dt="2022-05-06T04:30:24.047" v="3752"/>
        <pc:sldMkLst>
          <pc:docMk/>
          <pc:sldMk cId="3816419238" sldId="270"/>
        </pc:sldMkLst>
        <pc:spChg chg="mod">
          <ac:chgData name="WADI Jihane" userId="8cef934d-4bfd-432e-9d12-4f852e6e7b06" providerId="ADAL" clId="{80812220-FCD5-4654-942C-FAC96D11293D}" dt="2022-05-04T21:48:39.690" v="1562" actId="20577"/>
          <ac:spMkLst>
            <pc:docMk/>
            <pc:sldMk cId="3816419238" sldId="270"/>
            <ac:spMk id="2" creationId="{79BF24B4-0753-4109-97A6-DEEBEE11EB8A}"/>
          </ac:spMkLst>
        </pc:spChg>
        <pc:spChg chg="del mod">
          <ac:chgData name="WADI Jihane" userId="8cef934d-4bfd-432e-9d12-4f852e6e7b06" providerId="ADAL" clId="{80812220-FCD5-4654-942C-FAC96D11293D}" dt="2022-05-04T21:56:17.397" v="1698" actId="478"/>
          <ac:spMkLst>
            <pc:docMk/>
            <pc:sldMk cId="3816419238" sldId="270"/>
            <ac:spMk id="3" creationId="{1F23144E-121D-4ADE-B117-93872236397A}"/>
          </ac:spMkLst>
        </pc:spChg>
        <pc:spChg chg="add del mod">
          <ac:chgData name="WADI Jihane" userId="8cef934d-4bfd-432e-9d12-4f852e6e7b06" providerId="ADAL" clId="{80812220-FCD5-4654-942C-FAC96D11293D}" dt="2022-05-04T21:56:19.985" v="1699" actId="478"/>
          <ac:spMkLst>
            <pc:docMk/>
            <pc:sldMk cId="3816419238" sldId="270"/>
            <ac:spMk id="8" creationId="{EE2BAE0A-8B7B-E53F-73C2-4CA395CDAF1C}"/>
          </ac:spMkLst>
        </pc:spChg>
        <pc:graphicFrameChg chg="add del mod modGraphic">
          <ac:chgData name="WADI Jihane" userId="8cef934d-4bfd-432e-9d12-4f852e6e7b06" providerId="ADAL" clId="{80812220-FCD5-4654-942C-FAC96D11293D}" dt="2022-05-04T21:50:09.435" v="1571" actId="478"/>
          <ac:graphicFrameMkLst>
            <pc:docMk/>
            <pc:sldMk cId="3816419238" sldId="270"/>
            <ac:graphicFrameMk id="5" creationId="{38B3D811-BF02-C2F1-6380-918DC45676AE}"/>
          </ac:graphicFrameMkLst>
        </pc:graphicFrameChg>
        <pc:graphicFrameChg chg="add mod modGraphic">
          <ac:chgData name="WADI Jihane" userId="8cef934d-4bfd-432e-9d12-4f852e6e7b06" providerId="ADAL" clId="{80812220-FCD5-4654-942C-FAC96D11293D}" dt="2022-05-04T22:03:12.070" v="1795" actId="1076"/>
          <ac:graphicFrameMkLst>
            <pc:docMk/>
            <pc:sldMk cId="3816419238" sldId="270"/>
            <ac:graphicFrameMk id="6" creationId="{B91CDE30-AABA-85CA-7915-4307DE8FAE41}"/>
          </ac:graphicFrameMkLst>
        </pc:graphicFrameChg>
      </pc:sldChg>
      <pc:sldChg chg="add del setBg">
        <pc:chgData name="WADI Jihane" userId="8cef934d-4bfd-432e-9d12-4f852e6e7b06" providerId="ADAL" clId="{80812220-FCD5-4654-942C-FAC96D11293D}" dt="2022-05-04T21:47:50.494" v="1544"/>
        <pc:sldMkLst>
          <pc:docMk/>
          <pc:sldMk cId="4003479076" sldId="270"/>
        </pc:sldMkLst>
      </pc:sldChg>
      <pc:sldChg chg="add del setBg">
        <pc:chgData name="WADI Jihane" userId="8cef934d-4bfd-432e-9d12-4f852e6e7b06" providerId="ADAL" clId="{80812220-FCD5-4654-942C-FAC96D11293D}" dt="2022-05-04T21:48:06.339" v="1546"/>
        <pc:sldMkLst>
          <pc:docMk/>
          <pc:sldMk cId="1181238675" sldId="271"/>
        </pc:sldMkLst>
      </pc:sldChg>
      <pc:sldChg chg="delSp modSp mod">
        <pc:chgData name="WADI Jihane" userId="8cef934d-4bfd-432e-9d12-4f852e6e7b06" providerId="ADAL" clId="{80812220-FCD5-4654-942C-FAC96D11293D}" dt="2022-05-04T22:12:20.879" v="1935" actId="14100"/>
        <pc:sldMkLst>
          <pc:docMk/>
          <pc:sldMk cId="3296674653" sldId="271"/>
        </pc:sldMkLst>
        <pc:spChg chg="mod">
          <ac:chgData name="WADI Jihane" userId="8cef934d-4bfd-432e-9d12-4f852e6e7b06" providerId="ADAL" clId="{80812220-FCD5-4654-942C-FAC96D11293D}" dt="2022-05-04T22:12:20.879" v="1935" actId="14100"/>
          <ac:spMkLst>
            <pc:docMk/>
            <pc:sldMk cId="3296674653" sldId="271"/>
            <ac:spMk id="2" creationId="{79BF24B4-0753-4109-97A6-DEEBEE11EB8A}"/>
          </ac:spMkLst>
        </pc:spChg>
        <pc:graphicFrameChg chg="del">
          <ac:chgData name="WADI Jihane" userId="8cef934d-4bfd-432e-9d12-4f852e6e7b06" providerId="ADAL" clId="{80812220-FCD5-4654-942C-FAC96D11293D}" dt="2022-05-04T22:11:42.061" v="1909" actId="478"/>
          <ac:graphicFrameMkLst>
            <pc:docMk/>
            <pc:sldMk cId="3296674653" sldId="271"/>
            <ac:graphicFrameMk id="6" creationId="{B91CDE30-AABA-85CA-7915-4307DE8FAE41}"/>
          </ac:graphicFrameMkLst>
        </pc:graphicFrameChg>
      </pc:sldChg>
      <pc:sldChg chg="modSp mod modNotesTx">
        <pc:chgData name="WADI Jihane" userId="8cef934d-4bfd-432e-9d12-4f852e6e7b06" providerId="ADAL" clId="{80812220-FCD5-4654-942C-FAC96D11293D}" dt="2022-05-06T11:50:45.732" v="3792" actId="20577"/>
        <pc:sldMkLst>
          <pc:docMk/>
          <pc:sldMk cId="3868928152" sldId="272"/>
        </pc:sldMkLst>
        <pc:spChg chg="mod">
          <ac:chgData name="WADI Jihane" userId="8cef934d-4bfd-432e-9d12-4f852e6e7b06" providerId="ADAL" clId="{80812220-FCD5-4654-942C-FAC96D11293D}" dt="2022-05-06T11:50:45.732" v="3792" actId="20577"/>
          <ac:spMkLst>
            <pc:docMk/>
            <pc:sldMk cId="3868928152" sldId="272"/>
            <ac:spMk id="2" creationId="{79BF24B4-0753-4109-97A6-DEEBEE11EB8A}"/>
          </ac:spMkLst>
        </pc:spChg>
        <pc:spChg chg="mod">
          <ac:chgData name="WADI Jihane" userId="8cef934d-4bfd-432e-9d12-4f852e6e7b06" providerId="ADAL" clId="{80812220-FCD5-4654-942C-FAC96D11293D}" dt="2022-05-06T04:23:16.976" v="3527" actId="20577"/>
          <ac:spMkLst>
            <pc:docMk/>
            <pc:sldMk cId="3868928152" sldId="272"/>
            <ac:spMk id="3" creationId="{1F23144E-121D-4ADE-B117-93872236397A}"/>
          </ac:spMkLst>
        </pc:spChg>
      </pc:sldChg>
      <pc:sldChg chg="modSp del mod">
        <pc:chgData name="WADI Jihane" userId="8cef934d-4bfd-432e-9d12-4f852e6e7b06" providerId="ADAL" clId="{80812220-FCD5-4654-942C-FAC96D11293D}" dt="2022-05-06T03:33:30.757" v="2008" actId="47"/>
        <pc:sldMkLst>
          <pc:docMk/>
          <pc:sldMk cId="116964554" sldId="275"/>
        </pc:sldMkLst>
        <pc:spChg chg="mod">
          <ac:chgData name="WADI Jihane" userId="8cef934d-4bfd-432e-9d12-4f852e6e7b06" providerId="ADAL" clId="{80812220-FCD5-4654-942C-FAC96D11293D}" dt="2022-05-06T03:32:44.651" v="2007" actId="123"/>
          <ac:spMkLst>
            <pc:docMk/>
            <pc:sldMk cId="116964554" sldId="275"/>
            <ac:spMk id="3" creationId="{93DD0653-6229-EFB7-FF3F-DAC0920E1AE0}"/>
          </ac:spMkLst>
        </pc:spChg>
      </pc:sldChg>
      <pc:sldChg chg="del">
        <pc:chgData name="WADI Jihane" userId="8cef934d-4bfd-432e-9d12-4f852e6e7b06" providerId="ADAL" clId="{80812220-FCD5-4654-942C-FAC96D11293D}" dt="2022-05-06T03:34:15.787" v="2012" actId="47"/>
        <pc:sldMkLst>
          <pc:docMk/>
          <pc:sldMk cId="3019196487" sldId="276"/>
        </pc:sldMkLst>
      </pc:sldChg>
      <pc:sldChg chg="modSp mod modNotesTx">
        <pc:chgData name="WADI Jihane" userId="8cef934d-4bfd-432e-9d12-4f852e6e7b06" providerId="ADAL" clId="{80812220-FCD5-4654-942C-FAC96D11293D}" dt="2022-05-06T04:26:26.246" v="3737" actId="20577"/>
        <pc:sldMkLst>
          <pc:docMk/>
          <pc:sldMk cId="2914522129" sldId="277"/>
        </pc:sldMkLst>
        <pc:spChg chg="mod">
          <ac:chgData name="WADI Jihane" userId="8cef934d-4bfd-432e-9d12-4f852e6e7b06" providerId="ADAL" clId="{80812220-FCD5-4654-942C-FAC96D11293D}" dt="2022-05-06T04:26:26.246" v="3737" actId="20577"/>
          <ac:spMkLst>
            <pc:docMk/>
            <pc:sldMk cId="2914522129" sldId="277"/>
            <ac:spMk id="3" creationId="{1F23144E-121D-4ADE-B117-93872236397A}"/>
          </ac:spMkLst>
        </pc:spChg>
      </pc:sldChg>
      <pc:sldChg chg="modSp mod modNotesTx">
        <pc:chgData name="WADI Jihane" userId="8cef934d-4bfd-432e-9d12-4f852e6e7b06" providerId="ADAL" clId="{80812220-FCD5-4654-942C-FAC96D11293D}" dt="2022-05-06T03:58:29.060" v="2744" actId="12"/>
        <pc:sldMkLst>
          <pc:docMk/>
          <pc:sldMk cId="836079868" sldId="280"/>
        </pc:sldMkLst>
        <pc:spChg chg="mod">
          <ac:chgData name="WADI Jihane" userId="8cef934d-4bfd-432e-9d12-4f852e6e7b06" providerId="ADAL" clId="{80812220-FCD5-4654-942C-FAC96D11293D}" dt="2022-05-06T03:54:30.065" v="2737" actId="20577"/>
          <ac:spMkLst>
            <pc:docMk/>
            <pc:sldMk cId="836079868" sldId="280"/>
            <ac:spMk id="2" creationId="{79BF24B4-0753-4109-97A6-DEEBEE11EB8A}"/>
          </ac:spMkLst>
        </pc:spChg>
      </pc:sldChg>
    </pc:docChg>
  </pc:docChgLst>
  <pc:docChgLst>
    <pc:chgData name="SINGH Satnam" userId="S::satnam.singh.21@neoma-bs.com::e62a2eb8-438a-493e-adeb-8954f9b38fd4" providerId="AD" clId="Web-{9BEACF4D-0366-4E8D-82E7-E0EC8B13A476}"/>
    <pc:docChg chg="addSld delSld modSld">
      <pc:chgData name="SINGH Satnam" userId="S::satnam.singh.21@neoma-bs.com::e62a2eb8-438a-493e-adeb-8954f9b38fd4" providerId="AD" clId="Web-{9BEACF4D-0366-4E8D-82E7-E0EC8B13A476}" dt="2022-05-06T02:24:26.163" v="285" actId="20577"/>
      <pc:docMkLst>
        <pc:docMk/>
      </pc:docMkLst>
      <pc:sldChg chg="addSp delSp modSp">
        <pc:chgData name="SINGH Satnam" userId="S::satnam.singh.21@neoma-bs.com::e62a2eb8-438a-493e-adeb-8954f9b38fd4" providerId="AD" clId="Web-{9BEACF4D-0366-4E8D-82E7-E0EC8B13A476}" dt="2022-05-06T02:09:20.596" v="56" actId="1076"/>
        <pc:sldMkLst>
          <pc:docMk/>
          <pc:sldMk cId="799127997" sldId="260"/>
        </pc:sldMkLst>
        <pc:spChg chg="mod">
          <ac:chgData name="SINGH Satnam" userId="S::satnam.singh.21@neoma-bs.com::e62a2eb8-438a-493e-adeb-8954f9b38fd4" providerId="AD" clId="Web-{9BEACF4D-0366-4E8D-82E7-E0EC8B13A476}" dt="2022-05-06T01:19:04.246" v="9" actId="1076"/>
          <ac:spMkLst>
            <pc:docMk/>
            <pc:sldMk cId="799127997" sldId="260"/>
            <ac:spMk id="3" creationId="{1F23144E-121D-4ADE-B117-93872236397A}"/>
          </ac:spMkLst>
        </pc:spChg>
        <pc:spChg chg="del">
          <ac:chgData name="SINGH Satnam" userId="S::satnam.singh.21@neoma-bs.com::e62a2eb8-438a-493e-adeb-8954f9b38fd4" providerId="AD" clId="Web-{9BEACF4D-0366-4E8D-82E7-E0EC8B13A476}" dt="2022-05-06T01:19:29.090" v="15"/>
          <ac:spMkLst>
            <pc:docMk/>
            <pc:sldMk cId="799127997" sldId="260"/>
            <ac:spMk id="4" creationId="{7A6E6CFD-832C-4E6A-A29F-5DBEF684F983}"/>
          </ac:spMkLst>
        </pc:spChg>
        <pc:spChg chg="mod">
          <ac:chgData name="SINGH Satnam" userId="S::satnam.singh.21@neoma-bs.com::e62a2eb8-438a-493e-adeb-8954f9b38fd4" providerId="AD" clId="Web-{9BEACF4D-0366-4E8D-82E7-E0EC8B13A476}" dt="2022-05-06T01:19:36.996" v="18" actId="20577"/>
          <ac:spMkLst>
            <pc:docMk/>
            <pc:sldMk cId="799127997" sldId="260"/>
            <ac:spMk id="5" creationId="{BF77AB37-1971-ED5C-AC1C-3BE02D4BAB59}"/>
          </ac:spMkLst>
        </pc:spChg>
        <pc:spChg chg="add">
          <ac:chgData name="SINGH Satnam" userId="S::satnam.singh.21@neoma-bs.com::e62a2eb8-438a-493e-adeb-8954f9b38fd4" providerId="AD" clId="Web-{9BEACF4D-0366-4E8D-82E7-E0EC8B13A476}" dt="2022-05-06T01:19:30.184" v="16"/>
          <ac:spMkLst>
            <pc:docMk/>
            <pc:sldMk cId="799127997" sldId="260"/>
            <ac:spMk id="6" creationId="{603C4C46-AB19-6069-4DC6-81184D6C6668}"/>
          </ac:spMkLst>
        </pc:spChg>
        <pc:spChg chg="mod">
          <ac:chgData name="SINGH Satnam" userId="S::satnam.singh.21@neoma-bs.com::e62a2eb8-438a-493e-adeb-8954f9b38fd4" providerId="AD" clId="Web-{9BEACF4D-0366-4E8D-82E7-E0EC8B13A476}" dt="2022-05-06T01:18:57.730" v="6" actId="20577"/>
          <ac:spMkLst>
            <pc:docMk/>
            <pc:sldMk cId="799127997" sldId="260"/>
            <ac:spMk id="8" creationId="{A4850A83-9A96-560A-9A6E-98F53BF99190}"/>
          </ac:spMkLst>
        </pc:spChg>
        <pc:picChg chg="add del mod">
          <ac:chgData name="SINGH Satnam" userId="S::satnam.singh.21@neoma-bs.com::e62a2eb8-438a-493e-adeb-8954f9b38fd4" providerId="AD" clId="Web-{9BEACF4D-0366-4E8D-82E7-E0EC8B13A476}" dt="2022-05-06T01:22:49.719" v="20"/>
          <ac:picMkLst>
            <pc:docMk/>
            <pc:sldMk cId="799127997" sldId="260"/>
            <ac:picMk id="2" creationId="{70AA7C16-C9DE-1A3E-4C87-9B3A5A98E522}"/>
          </ac:picMkLst>
        </pc:picChg>
        <pc:picChg chg="add del mod">
          <ac:chgData name="SINGH Satnam" userId="S::satnam.singh.21@neoma-bs.com::e62a2eb8-438a-493e-adeb-8954f9b38fd4" providerId="AD" clId="Web-{9BEACF4D-0366-4E8D-82E7-E0EC8B13A476}" dt="2022-05-06T02:09:03.908" v="51"/>
          <ac:picMkLst>
            <pc:docMk/>
            <pc:sldMk cId="799127997" sldId="260"/>
            <ac:picMk id="9" creationId="{8149004F-52C4-121E-EB36-35D8BCC3461C}"/>
          </ac:picMkLst>
        </pc:picChg>
        <pc:picChg chg="add del mod">
          <ac:chgData name="SINGH Satnam" userId="S::satnam.singh.21@neoma-bs.com::e62a2eb8-438a-493e-adeb-8954f9b38fd4" providerId="AD" clId="Web-{9BEACF4D-0366-4E8D-82E7-E0EC8B13A476}" dt="2022-05-06T01:41:06.791" v="31"/>
          <ac:picMkLst>
            <pc:docMk/>
            <pc:sldMk cId="799127997" sldId="260"/>
            <ac:picMk id="10" creationId="{D22650FA-3358-DC44-D74F-A36B81649752}"/>
          </ac:picMkLst>
        </pc:picChg>
        <pc:picChg chg="add mod">
          <ac:chgData name="SINGH Satnam" userId="S::satnam.singh.21@neoma-bs.com::e62a2eb8-438a-493e-adeb-8954f9b38fd4" providerId="AD" clId="Web-{9BEACF4D-0366-4E8D-82E7-E0EC8B13A476}" dt="2022-05-06T02:09:20.596" v="56" actId="1076"/>
          <ac:picMkLst>
            <pc:docMk/>
            <pc:sldMk cId="799127997" sldId="260"/>
            <ac:picMk id="11" creationId="{4F6B20F2-D2D2-F264-17A9-135ED0D92940}"/>
          </ac:picMkLst>
        </pc:picChg>
      </pc:sldChg>
      <pc:sldChg chg="modSp del">
        <pc:chgData name="SINGH Satnam" userId="S::satnam.singh.21@neoma-bs.com::e62a2eb8-438a-493e-adeb-8954f9b38fd4" providerId="AD" clId="Web-{9BEACF4D-0366-4E8D-82E7-E0EC8B13A476}" dt="2022-05-06T01:41:14.713" v="34"/>
        <pc:sldMkLst>
          <pc:docMk/>
          <pc:sldMk cId="2180784457" sldId="262"/>
        </pc:sldMkLst>
        <pc:spChg chg="mod">
          <ac:chgData name="SINGH Satnam" userId="S::satnam.singh.21@neoma-bs.com::e62a2eb8-438a-493e-adeb-8954f9b38fd4" providerId="AD" clId="Web-{9BEACF4D-0366-4E8D-82E7-E0EC8B13A476}" dt="2022-05-06T01:41:12.463" v="33" actId="20577"/>
          <ac:spMkLst>
            <pc:docMk/>
            <pc:sldMk cId="2180784457" sldId="262"/>
            <ac:spMk id="3" creationId="{1F23144E-121D-4ADE-B117-93872236397A}"/>
          </ac:spMkLst>
        </pc:spChg>
      </pc:sldChg>
      <pc:sldChg chg="modSp">
        <pc:chgData name="SINGH Satnam" userId="S::satnam.singh.21@neoma-bs.com::e62a2eb8-438a-493e-adeb-8954f9b38fd4" providerId="AD" clId="Web-{9BEACF4D-0366-4E8D-82E7-E0EC8B13A476}" dt="2022-05-06T01:36:23.581" v="27"/>
        <pc:sldMkLst>
          <pc:docMk/>
          <pc:sldMk cId="1635649892" sldId="273"/>
        </pc:sldMkLst>
        <pc:spChg chg="mod">
          <ac:chgData name="SINGH Satnam" userId="S::satnam.singh.21@neoma-bs.com::e62a2eb8-438a-493e-adeb-8954f9b38fd4" providerId="AD" clId="Web-{9BEACF4D-0366-4E8D-82E7-E0EC8B13A476}" dt="2022-05-06T01:36:23.581" v="27"/>
          <ac:spMkLst>
            <pc:docMk/>
            <pc:sldMk cId="1635649892" sldId="273"/>
            <ac:spMk id="6" creationId="{B51F7F6A-AFEE-DC75-0063-DA95F488809B}"/>
          </ac:spMkLst>
        </pc:spChg>
      </pc:sldChg>
      <pc:sldChg chg="modSp add replId">
        <pc:chgData name="SINGH Satnam" userId="S::satnam.singh.21@neoma-bs.com::e62a2eb8-438a-493e-adeb-8954f9b38fd4" providerId="AD" clId="Web-{9BEACF4D-0366-4E8D-82E7-E0EC8B13A476}" dt="2022-05-06T02:24:26.163" v="285" actId="20577"/>
        <pc:sldMkLst>
          <pc:docMk/>
          <pc:sldMk cId="2914522129" sldId="277"/>
        </pc:sldMkLst>
        <pc:spChg chg="mod">
          <ac:chgData name="SINGH Satnam" userId="S::satnam.singh.21@neoma-bs.com::e62a2eb8-438a-493e-adeb-8954f9b38fd4" providerId="AD" clId="Web-{9BEACF4D-0366-4E8D-82E7-E0EC8B13A476}" dt="2022-05-06T02:24:26.163" v="285" actId="20577"/>
          <ac:spMkLst>
            <pc:docMk/>
            <pc:sldMk cId="2914522129" sldId="277"/>
            <ac:spMk id="3" creationId="{1F23144E-121D-4ADE-B117-93872236397A}"/>
          </ac:spMkLst>
        </pc:spChg>
      </pc:sldChg>
      <pc:sldChg chg="addSp delSp modSp add replId">
        <pc:chgData name="SINGH Satnam" userId="S::satnam.singh.21@neoma-bs.com::e62a2eb8-438a-493e-adeb-8954f9b38fd4" providerId="AD" clId="Web-{9BEACF4D-0366-4E8D-82E7-E0EC8B13A476}" dt="2022-05-06T02:21:29.815" v="73"/>
        <pc:sldMkLst>
          <pc:docMk/>
          <pc:sldMk cId="3195086577" sldId="278"/>
        </pc:sldMkLst>
        <pc:spChg chg="mod">
          <ac:chgData name="SINGH Satnam" userId="S::satnam.singh.21@neoma-bs.com::e62a2eb8-438a-493e-adeb-8954f9b38fd4" providerId="AD" clId="Web-{9BEACF4D-0366-4E8D-82E7-E0EC8B13A476}" dt="2022-05-06T01:41:47.495" v="43" actId="20577"/>
          <ac:spMkLst>
            <pc:docMk/>
            <pc:sldMk cId="3195086577" sldId="278"/>
            <ac:spMk id="2" creationId="{79BF24B4-0753-4109-97A6-DEEBEE11EB8A}"/>
          </ac:spMkLst>
        </pc:spChg>
        <pc:spChg chg="del mod">
          <ac:chgData name="SINGH Satnam" userId="S::satnam.singh.21@neoma-bs.com::e62a2eb8-438a-493e-adeb-8954f9b38fd4" providerId="AD" clId="Web-{9BEACF4D-0366-4E8D-82E7-E0EC8B13A476}" dt="2022-05-06T01:42:01.261" v="44"/>
          <ac:spMkLst>
            <pc:docMk/>
            <pc:sldMk cId="3195086577" sldId="278"/>
            <ac:spMk id="3" creationId="{1F23144E-121D-4ADE-B117-93872236397A}"/>
          </ac:spMkLst>
        </pc:spChg>
        <pc:spChg chg="add del mod">
          <ac:chgData name="SINGH Satnam" userId="S::satnam.singh.21@neoma-bs.com::e62a2eb8-438a-493e-adeb-8954f9b38fd4" providerId="AD" clId="Web-{9BEACF4D-0366-4E8D-82E7-E0EC8B13A476}" dt="2022-05-06T01:56:12.969" v="48"/>
          <ac:spMkLst>
            <pc:docMk/>
            <pc:sldMk cId="3195086577" sldId="278"/>
            <ac:spMk id="9" creationId="{2076EB17-D7D1-42D7-6EF6-929B4198B5DB}"/>
          </ac:spMkLst>
        </pc:spChg>
        <pc:spChg chg="add del mod">
          <ac:chgData name="SINGH Satnam" userId="S::satnam.singh.21@neoma-bs.com::e62a2eb8-438a-493e-adeb-8954f9b38fd4" providerId="AD" clId="Web-{9BEACF4D-0366-4E8D-82E7-E0EC8B13A476}" dt="2022-05-06T02:21:29.815" v="73"/>
          <ac:spMkLst>
            <pc:docMk/>
            <pc:sldMk cId="3195086577" sldId="278"/>
            <ac:spMk id="12" creationId="{D4D1D33C-437C-DD58-38AB-68A875029B03}"/>
          </ac:spMkLst>
        </pc:spChg>
        <pc:picChg chg="add del mod ord">
          <ac:chgData name="SINGH Satnam" userId="S::satnam.singh.21@neoma-bs.com::e62a2eb8-438a-493e-adeb-8954f9b38fd4" providerId="AD" clId="Web-{9BEACF4D-0366-4E8D-82E7-E0EC8B13A476}" dt="2022-05-06T01:42:05.636" v="47"/>
          <ac:picMkLst>
            <pc:docMk/>
            <pc:sldMk cId="3195086577" sldId="278"/>
            <ac:picMk id="4" creationId="{AA7D17A2-FB37-75EC-757E-1476F77E46CC}"/>
          </ac:picMkLst>
        </pc:picChg>
        <pc:picChg chg="del">
          <ac:chgData name="SINGH Satnam" userId="S::satnam.singh.21@neoma-bs.com::e62a2eb8-438a-493e-adeb-8954f9b38fd4" providerId="AD" clId="Web-{9BEACF4D-0366-4E8D-82E7-E0EC8B13A476}" dt="2022-05-06T01:41:23.463" v="36"/>
          <ac:picMkLst>
            <pc:docMk/>
            <pc:sldMk cId="3195086577" sldId="278"/>
            <ac:picMk id="8" creationId="{245ED765-2FDD-09B7-F852-D3C00C550C6F}"/>
          </ac:picMkLst>
        </pc:picChg>
        <pc:picChg chg="add del mod ord">
          <ac:chgData name="SINGH Satnam" userId="S::satnam.singh.21@neoma-bs.com::e62a2eb8-438a-493e-adeb-8954f9b38fd4" providerId="AD" clId="Web-{9BEACF4D-0366-4E8D-82E7-E0EC8B13A476}" dt="2022-05-06T02:21:28.393" v="72"/>
          <ac:picMkLst>
            <pc:docMk/>
            <pc:sldMk cId="3195086577" sldId="278"/>
            <ac:picMk id="10" creationId="{641F8ACB-DA72-9E90-8B13-47D127D3FE89}"/>
          </ac:picMkLst>
        </pc:picChg>
        <pc:picChg chg="add mod ord">
          <ac:chgData name="SINGH Satnam" userId="S::satnam.singh.21@neoma-bs.com::e62a2eb8-438a-493e-adeb-8954f9b38fd4" providerId="AD" clId="Web-{9BEACF4D-0366-4E8D-82E7-E0EC8B13A476}" dt="2022-05-06T02:21:29.815" v="73"/>
          <ac:picMkLst>
            <pc:docMk/>
            <pc:sldMk cId="3195086577" sldId="278"/>
            <ac:picMk id="13" creationId="{C0DDC74B-5D9A-247A-8D3E-03C54BEF63EF}"/>
          </ac:picMkLst>
        </pc:picChg>
      </pc:sldChg>
      <pc:sldChg chg="addSp delSp modSp add replId">
        <pc:chgData name="SINGH Satnam" userId="S::satnam.singh.21@neoma-bs.com::e62a2eb8-438a-493e-adeb-8954f9b38fd4" providerId="AD" clId="Web-{9BEACF4D-0366-4E8D-82E7-E0EC8B13A476}" dt="2022-05-06T02:20:40.267" v="71" actId="1076"/>
        <pc:sldMkLst>
          <pc:docMk/>
          <pc:sldMk cId="4206596553" sldId="279"/>
        </pc:sldMkLst>
        <pc:picChg chg="add del mod">
          <ac:chgData name="SINGH Satnam" userId="S::satnam.singh.21@neoma-bs.com::e62a2eb8-438a-493e-adeb-8954f9b38fd4" providerId="AD" clId="Web-{9BEACF4D-0366-4E8D-82E7-E0EC8B13A476}" dt="2022-05-06T02:19:30.219" v="60"/>
          <ac:picMkLst>
            <pc:docMk/>
            <pc:sldMk cId="4206596553" sldId="279"/>
            <ac:picMk id="2" creationId="{CA1E044C-EDC3-204A-5BB0-6A3C2A680FFB}"/>
          </ac:picMkLst>
        </pc:picChg>
        <pc:picChg chg="add del mod">
          <ac:chgData name="SINGH Satnam" userId="S::satnam.singh.21@neoma-bs.com::e62a2eb8-438a-493e-adeb-8954f9b38fd4" providerId="AD" clId="Web-{9BEACF4D-0366-4E8D-82E7-E0EC8B13A476}" dt="2022-05-06T02:19:38.969" v="64"/>
          <ac:picMkLst>
            <pc:docMk/>
            <pc:sldMk cId="4206596553" sldId="279"/>
            <ac:picMk id="4" creationId="{76B4F6F9-A5EC-BC2E-16B2-4A2CDD7B25DC}"/>
          </ac:picMkLst>
        </pc:picChg>
        <pc:picChg chg="add mod">
          <ac:chgData name="SINGH Satnam" userId="S::satnam.singh.21@neoma-bs.com::e62a2eb8-438a-493e-adeb-8954f9b38fd4" providerId="AD" clId="Web-{9BEACF4D-0366-4E8D-82E7-E0EC8B13A476}" dt="2022-05-06T02:20:40.267" v="71" actId="1076"/>
          <ac:picMkLst>
            <pc:docMk/>
            <pc:sldMk cId="4206596553" sldId="279"/>
            <ac:picMk id="7" creationId="{EC6D6EB6-F71F-57E0-5948-887A42E082CE}"/>
          </ac:picMkLst>
        </pc:picChg>
        <pc:picChg chg="del">
          <ac:chgData name="SINGH Satnam" userId="S::satnam.singh.21@neoma-bs.com::e62a2eb8-438a-493e-adeb-8954f9b38fd4" providerId="AD" clId="Web-{9BEACF4D-0366-4E8D-82E7-E0EC8B13A476}" dt="2022-05-06T01:56:57.345" v="50"/>
          <ac:picMkLst>
            <pc:docMk/>
            <pc:sldMk cId="4206596553" sldId="279"/>
            <ac:picMk id="9" creationId="{8149004F-52C4-121E-EB36-35D8BCC3461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468048-0273-4F4E-AA19-6AFDE9932FB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0B511E25-3B4D-4977-9DB7-F5BD9D67DE91}">
      <dgm:prSet custT="1">
        <dgm:style>
          <a:lnRef idx="2">
            <a:schemeClr val="accent3"/>
          </a:lnRef>
          <a:fillRef idx="1">
            <a:schemeClr val="lt1"/>
          </a:fillRef>
          <a:effectRef idx="0">
            <a:schemeClr val="accent3"/>
          </a:effectRef>
          <a:fontRef idx="minor">
            <a:schemeClr val="dk1"/>
          </a:fontRef>
        </dgm:style>
      </dgm:prSet>
      <dgm:spPr/>
      <dgm:t>
        <a:bodyPr/>
        <a:lstStyle/>
        <a:p>
          <a:r>
            <a:rPr lang="en-US" sz="3600">
              <a:solidFill>
                <a:srgbClr val="002060"/>
              </a:solidFill>
              <a:latin typeface="Abadi" panose="020B0604020104020204" pitchFamily="34" charset="0"/>
            </a:rPr>
            <a:t>Commodity prices</a:t>
          </a:r>
          <a:endParaRPr lang="fr-FR" sz="3600">
            <a:solidFill>
              <a:srgbClr val="002060"/>
            </a:solidFill>
            <a:latin typeface="Abadi" panose="020B0604020104020204" pitchFamily="34" charset="0"/>
          </a:endParaRPr>
        </a:p>
      </dgm:t>
    </dgm:pt>
    <dgm:pt modelId="{4907E02D-EC6B-4585-B5B8-375E576FCF07}" type="parTrans" cxnId="{A88124CC-50CF-40F4-BEEA-714F44B43283}">
      <dgm:prSet/>
      <dgm:spPr/>
      <dgm:t>
        <a:bodyPr/>
        <a:lstStyle/>
        <a:p>
          <a:endParaRPr lang="fr-FR"/>
        </a:p>
      </dgm:t>
    </dgm:pt>
    <dgm:pt modelId="{6C6E1D5F-D9CC-4083-B9BA-B5112CCD29D8}" type="sibTrans" cxnId="{A88124CC-50CF-40F4-BEEA-714F44B43283}">
      <dgm:prSet/>
      <dgm:spPr/>
      <dgm:t>
        <a:bodyPr/>
        <a:lstStyle/>
        <a:p>
          <a:endParaRPr lang="fr-FR"/>
        </a:p>
      </dgm:t>
    </dgm:pt>
    <dgm:pt modelId="{AB0483A7-2CCE-45A9-9250-DA0FFF61A5E1}">
      <dgm:prSet phldrT="[Texte]" custT="1">
        <dgm:style>
          <a:lnRef idx="2">
            <a:schemeClr val="accent3"/>
          </a:lnRef>
          <a:fillRef idx="1">
            <a:schemeClr val="lt1"/>
          </a:fillRef>
          <a:effectRef idx="0">
            <a:schemeClr val="accent3"/>
          </a:effectRef>
          <a:fontRef idx="minor">
            <a:schemeClr val="dk1"/>
          </a:fontRef>
        </dgm:style>
      </dgm:prSet>
      <dgm:spPr/>
      <dgm:t>
        <a:bodyPr/>
        <a:lstStyle/>
        <a:p>
          <a:r>
            <a:rPr lang="fr-FR" sz="2000" b="1" i="0" u="sng">
              <a:solidFill>
                <a:srgbClr val="002060"/>
              </a:solidFill>
              <a:latin typeface="Abadi" panose="020B0604020104020204" pitchFamily="34" charset="0"/>
            </a:rPr>
            <a:t>Output-sensitive stocks</a:t>
          </a:r>
          <a:endParaRPr lang="fr-FR" sz="2000" b="1" u="sng">
            <a:solidFill>
              <a:srgbClr val="002060"/>
            </a:solidFill>
            <a:latin typeface="Abadi" panose="020B0604020104020204" pitchFamily="34" charset="0"/>
          </a:endParaRPr>
        </a:p>
      </dgm:t>
    </dgm:pt>
    <dgm:pt modelId="{1C3D3EDA-3E81-462C-8455-152BB7F3BA49}" type="parTrans" cxnId="{2CF3B4CB-B3FA-47AF-8FC4-CBD5CC532674}">
      <dgm:prSet/>
      <dgm:spPr/>
      <dgm:t>
        <a:bodyPr/>
        <a:lstStyle/>
        <a:p>
          <a:endParaRPr lang="fr-FR"/>
        </a:p>
      </dgm:t>
    </dgm:pt>
    <dgm:pt modelId="{6441877B-8577-4CE1-B239-6B99094A8D2A}" type="sibTrans" cxnId="{2CF3B4CB-B3FA-47AF-8FC4-CBD5CC532674}">
      <dgm:prSet/>
      <dgm:spPr/>
      <dgm:t>
        <a:bodyPr/>
        <a:lstStyle/>
        <a:p>
          <a:endParaRPr lang="fr-FR"/>
        </a:p>
      </dgm:t>
    </dgm:pt>
    <dgm:pt modelId="{AD3E523F-E921-4FAC-BE20-7CEBBA8A746B}">
      <dgm:prSet phldrT="[Texte]" custT="1">
        <dgm:style>
          <a:lnRef idx="2">
            <a:schemeClr val="accent3"/>
          </a:lnRef>
          <a:fillRef idx="1">
            <a:schemeClr val="lt1"/>
          </a:fillRef>
          <a:effectRef idx="0">
            <a:schemeClr val="accent3"/>
          </a:effectRef>
          <a:fontRef idx="minor">
            <a:schemeClr val="dk1"/>
          </a:fontRef>
        </dgm:style>
      </dgm:prSet>
      <dgm:spPr/>
      <dgm:t>
        <a:bodyPr/>
        <a:lstStyle/>
        <a:p>
          <a:pPr marL="0" lvl="0" indent="0" algn="ctr" defTabSz="889000">
            <a:lnSpc>
              <a:spcPct val="90000"/>
            </a:lnSpc>
            <a:spcBef>
              <a:spcPct val="0"/>
            </a:spcBef>
            <a:spcAft>
              <a:spcPct val="35000"/>
            </a:spcAft>
            <a:buNone/>
          </a:pPr>
          <a:r>
            <a:rPr lang="fr-FR" sz="2000" b="1" i="0" u="sng" kern="1200">
              <a:solidFill>
                <a:srgbClr val="002060"/>
              </a:solidFill>
              <a:latin typeface="Abadi" panose="020B0604020104020204" pitchFamily="34" charset="0"/>
              <a:ea typeface="+mn-ea"/>
              <a:cs typeface="+mn-cs"/>
            </a:rPr>
            <a:t>Input-sensitive stocks</a:t>
          </a:r>
        </a:p>
      </dgm:t>
    </dgm:pt>
    <dgm:pt modelId="{CF7F6031-39F7-4332-ABCE-28B4B1D26A5E}" type="parTrans" cxnId="{80FB5555-2BC6-488A-B593-6A4A620D928A}">
      <dgm:prSet/>
      <dgm:spPr/>
      <dgm:t>
        <a:bodyPr/>
        <a:lstStyle/>
        <a:p>
          <a:endParaRPr lang="fr-FR"/>
        </a:p>
      </dgm:t>
    </dgm:pt>
    <dgm:pt modelId="{367C310D-1F0D-4510-BBC5-51D9601AD92D}" type="sibTrans" cxnId="{80FB5555-2BC6-488A-B593-6A4A620D928A}">
      <dgm:prSet/>
      <dgm:spPr/>
      <dgm:t>
        <a:bodyPr/>
        <a:lstStyle/>
        <a:p>
          <a:endParaRPr lang="fr-FR"/>
        </a:p>
      </dgm:t>
    </dgm:pt>
    <dgm:pt modelId="{41372E9B-EB9D-4EDD-AB8A-AF19626BFA72}">
      <dgm:prSet phldrT="[Texte]" custT="1">
        <dgm:style>
          <a:lnRef idx="2">
            <a:schemeClr val="accent3"/>
          </a:lnRef>
          <a:fillRef idx="1">
            <a:schemeClr val="lt1"/>
          </a:fillRef>
          <a:effectRef idx="0">
            <a:schemeClr val="accent3"/>
          </a:effectRef>
          <a:fontRef idx="minor">
            <a:schemeClr val="dk1"/>
          </a:fontRef>
        </dgm:style>
      </dgm:prSet>
      <dgm:spPr/>
      <dgm:t>
        <a:bodyPr/>
        <a:lstStyle/>
        <a:p>
          <a:r>
            <a:rPr lang="fr-FR" sz="1400" err="1">
              <a:solidFill>
                <a:srgbClr val="C00000"/>
              </a:solidFill>
              <a:latin typeface="Abadi" panose="020B0604020104020204" pitchFamily="34" charset="0"/>
            </a:rPr>
            <a:t>Commodity</a:t>
          </a:r>
          <a:r>
            <a:rPr lang="fr-FR" sz="1400">
              <a:solidFill>
                <a:srgbClr val="C00000"/>
              </a:solidFill>
              <a:latin typeface="Abadi" panose="020B0604020104020204" pitchFamily="34" charset="0"/>
            </a:rPr>
            <a:t> </a:t>
          </a:r>
          <a:r>
            <a:rPr lang="fr-FR" sz="1400" err="1">
              <a:solidFill>
                <a:srgbClr val="C00000"/>
              </a:solidFill>
              <a:latin typeface="Abadi" panose="020B0604020104020204" pitchFamily="34" charset="0"/>
            </a:rPr>
            <a:t>producers</a:t>
          </a:r>
          <a:endParaRPr lang="fr-FR" sz="1400">
            <a:solidFill>
              <a:srgbClr val="C00000"/>
            </a:solidFill>
            <a:latin typeface="Abadi" panose="020B0604020104020204" pitchFamily="34" charset="0"/>
          </a:endParaRPr>
        </a:p>
      </dgm:t>
    </dgm:pt>
    <dgm:pt modelId="{9FBA0350-6D71-4298-8006-08AB2ABC61BB}" type="parTrans" cxnId="{86E06D52-0643-479D-9697-D5605C031693}">
      <dgm:prSet/>
      <dgm:spPr/>
      <dgm:t>
        <a:bodyPr/>
        <a:lstStyle/>
        <a:p>
          <a:endParaRPr lang="fr-FR"/>
        </a:p>
      </dgm:t>
    </dgm:pt>
    <dgm:pt modelId="{691C5D7A-A01A-48A9-894A-74111D1B9E75}" type="sibTrans" cxnId="{86E06D52-0643-479D-9697-D5605C031693}">
      <dgm:prSet/>
      <dgm:spPr/>
      <dgm:t>
        <a:bodyPr/>
        <a:lstStyle/>
        <a:p>
          <a:endParaRPr lang="fr-FR"/>
        </a:p>
      </dgm:t>
    </dgm:pt>
    <dgm:pt modelId="{E9A5F49C-454F-4153-B70B-CAB62170F217}">
      <dgm:prSet phldrT="[Texte]" custT="1">
        <dgm:style>
          <a:lnRef idx="2">
            <a:schemeClr val="accent3"/>
          </a:lnRef>
          <a:fillRef idx="1">
            <a:schemeClr val="lt1"/>
          </a:fillRef>
          <a:effectRef idx="0">
            <a:schemeClr val="accent3"/>
          </a:effectRef>
          <a:fontRef idx="minor">
            <a:schemeClr val="dk1"/>
          </a:fontRef>
        </dgm:style>
      </dgm:prSet>
      <dgm:spPr/>
      <dgm:t>
        <a:bodyPr/>
        <a:lstStyle/>
        <a:p>
          <a:r>
            <a:rPr lang="fr-FR" sz="1400" err="1">
              <a:solidFill>
                <a:srgbClr val="C00000"/>
              </a:solidFill>
              <a:latin typeface="Abadi" panose="020B0604020104020204" pitchFamily="34" charset="0"/>
            </a:rPr>
            <a:t>Oil</a:t>
          </a:r>
          <a:r>
            <a:rPr lang="fr-FR" sz="1400">
              <a:solidFill>
                <a:srgbClr val="C00000"/>
              </a:solidFill>
              <a:latin typeface="Abadi" panose="020B0604020104020204" pitchFamily="34" charset="0"/>
            </a:rPr>
            <a:t> </a:t>
          </a:r>
          <a:r>
            <a:rPr lang="fr-FR" sz="1400" err="1">
              <a:solidFill>
                <a:srgbClr val="C00000"/>
              </a:solidFill>
              <a:latin typeface="Abadi" panose="020B0604020104020204" pitchFamily="34" charset="0"/>
            </a:rPr>
            <a:t>extractors</a:t>
          </a:r>
          <a:endParaRPr lang="fr-FR" sz="1400">
            <a:solidFill>
              <a:srgbClr val="C00000"/>
            </a:solidFill>
            <a:latin typeface="Abadi" panose="020B0604020104020204" pitchFamily="34" charset="0"/>
          </a:endParaRPr>
        </a:p>
      </dgm:t>
    </dgm:pt>
    <dgm:pt modelId="{9F1418A2-C5CF-4A43-8F65-01ABD571D412}" type="parTrans" cxnId="{57FA8103-F895-4CE2-864F-D8E51BB2721A}">
      <dgm:prSet/>
      <dgm:spPr/>
      <dgm:t>
        <a:bodyPr/>
        <a:lstStyle/>
        <a:p>
          <a:endParaRPr lang="fr-FR"/>
        </a:p>
      </dgm:t>
    </dgm:pt>
    <dgm:pt modelId="{62ECCE6C-F710-4BC0-809E-7BB317A2ECA7}" type="sibTrans" cxnId="{57FA8103-F895-4CE2-864F-D8E51BB2721A}">
      <dgm:prSet/>
      <dgm:spPr/>
      <dgm:t>
        <a:bodyPr/>
        <a:lstStyle/>
        <a:p>
          <a:endParaRPr lang="fr-FR"/>
        </a:p>
      </dgm:t>
    </dgm:pt>
    <dgm:pt modelId="{B57CEADE-E28A-4DB4-911E-2E5067ADD22B}">
      <dgm:prSet phldrT="[Texte]" custT="1">
        <dgm:style>
          <a:lnRef idx="2">
            <a:schemeClr val="accent3"/>
          </a:lnRef>
          <a:fillRef idx="1">
            <a:schemeClr val="lt1"/>
          </a:fillRef>
          <a:effectRef idx="0">
            <a:schemeClr val="accent3"/>
          </a:effectRef>
          <a:fontRef idx="minor">
            <a:schemeClr val="dk1"/>
          </a:fontRef>
        </dgm:style>
      </dgm:prSet>
      <dgm:spPr/>
      <dgm:t>
        <a:bodyPr/>
        <a:lstStyle/>
        <a:p>
          <a:r>
            <a:rPr lang="fr-FR" sz="1400" b="0">
              <a:solidFill>
                <a:srgbClr val="C00000"/>
              </a:solidFill>
              <a:latin typeface="Abadi" panose="020B0604020104020204" pitchFamily="34" charset="0"/>
            </a:rPr>
            <a:t>Gold mines</a:t>
          </a:r>
        </a:p>
      </dgm:t>
    </dgm:pt>
    <dgm:pt modelId="{1F738A9A-48F8-4E61-8503-9A62329E9CBD}" type="parTrans" cxnId="{AAC1CEE7-018A-4623-A24B-D6D4124E93C0}">
      <dgm:prSet/>
      <dgm:spPr/>
      <dgm:t>
        <a:bodyPr/>
        <a:lstStyle/>
        <a:p>
          <a:endParaRPr lang="fr-FR"/>
        </a:p>
      </dgm:t>
    </dgm:pt>
    <dgm:pt modelId="{D3C4EC76-2CD5-49DA-B577-A61EB040927A}" type="sibTrans" cxnId="{AAC1CEE7-018A-4623-A24B-D6D4124E93C0}">
      <dgm:prSet/>
      <dgm:spPr/>
      <dgm:t>
        <a:bodyPr/>
        <a:lstStyle/>
        <a:p>
          <a:endParaRPr lang="fr-FR"/>
        </a:p>
      </dgm:t>
    </dgm:pt>
    <dgm:pt modelId="{14D9308B-256E-431E-B637-64E24062388F}">
      <dgm:prSet phldrT="[Texte]" custT="1">
        <dgm:style>
          <a:lnRef idx="2">
            <a:schemeClr val="accent3"/>
          </a:lnRef>
          <a:fillRef idx="1">
            <a:schemeClr val="lt1"/>
          </a:fillRef>
          <a:effectRef idx="0">
            <a:schemeClr val="accent3"/>
          </a:effectRef>
          <a:fontRef idx="minor">
            <a:schemeClr val="dk1"/>
          </a:fontRef>
        </dgm:style>
      </dgm:prSet>
      <dgm:spPr/>
      <dgm:t>
        <a:bodyPr/>
        <a:lstStyle/>
        <a:p>
          <a:r>
            <a:rPr lang="fr-FR" sz="1600" err="1">
              <a:solidFill>
                <a:srgbClr val="C00000"/>
              </a:solidFill>
              <a:latin typeface="Abadi" panose="020B0604020104020204" pitchFamily="34" charset="0"/>
            </a:rPr>
            <a:t>Industrial</a:t>
          </a:r>
          <a:r>
            <a:rPr lang="fr-FR" sz="1600">
              <a:solidFill>
                <a:srgbClr val="C00000"/>
              </a:solidFill>
              <a:latin typeface="Abadi" panose="020B0604020104020204" pitchFamily="34" charset="0"/>
            </a:rPr>
            <a:t> </a:t>
          </a:r>
          <a:r>
            <a:rPr lang="fr-FR" sz="1600" err="1">
              <a:solidFill>
                <a:srgbClr val="C00000"/>
              </a:solidFill>
              <a:latin typeface="Abadi" panose="020B0604020104020204" pitchFamily="34" charset="0"/>
            </a:rPr>
            <a:t>companies</a:t>
          </a:r>
          <a:endParaRPr lang="fr-FR" sz="1600">
            <a:solidFill>
              <a:srgbClr val="C00000"/>
            </a:solidFill>
            <a:latin typeface="Abadi" panose="020B0604020104020204" pitchFamily="34" charset="0"/>
          </a:endParaRPr>
        </a:p>
      </dgm:t>
    </dgm:pt>
    <dgm:pt modelId="{C7C820FC-49D4-447A-9EA6-1E3FE140ED61}" type="parTrans" cxnId="{D604DD06-A9D2-4021-ABB6-B9AB0C68C974}">
      <dgm:prSet/>
      <dgm:spPr/>
      <dgm:t>
        <a:bodyPr/>
        <a:lstStyle/>
        <a:p>
          <a:endParaRPr lang="fr-FR"/>
        </a:p>
      </dgm:t>
    </dgm:pt>
    <dgm:pt modelId="{07F8AE0B-C5D8-4059-ACAA-E42352C8E6A5}" type="sibTrans" cxnId="{D604DD06-A9D2-4021-ABB6-B9AB0C68C974}">
      <dgm:prSet/>
      <dgm:spPr/>
      <dgm:t>
        <a:bodyPr/>
        <a:lstStyle/>
        <a:p>
          <a:endParaRPr lang="fr-FR"/>
        </a:p>
      </dgm:t>
    </dgm:pt>
    <dgm:pt modelId="{883A28E6-E045-4ADD-A6A3-6CF79DFA6FDD}">
      <dgm:prSet phldrT="[Texte]" custT="1">
        <dgm:style>
          <a:lnRef idx="2">
            <a:schemeClr val="accent3"/>
          </a:lnRef>
          <a:fillRef idx="1">
            <a:schemeClr val="lt1"/>
          </a:fillRef>
          <a:effectRef idx="0">
            <a:schemeClr val="accent3"/>
          </a:effectRef>
          <a:fontRef idx="minor">
            <a:schemeClr val="dk1"/>
          </a:fontRef>
        </dgm:style>
      </dgm:prSet>
      <dgm:spPr/>
      <dgm:t>
        <a:bodyPr/>
        <a:lstStyle/>
        <a:p>
          <a:r>
            <a:rPr lang="fr-FR" sz="1600">
              <a:solidFill>
                <a:srgbClr val="C00000"/>
              </a:solidFill>
              <a:latin typeface="Abadi" panose="020B0604020104020204" pitchFamily="34" charset="0"/>
            </a:rPr>
            <a:t>Paint </a:t>
          </a:r>
          <a:r>
            <a:rPr lang="fr-FR" sz="1600" err="1">
              <a:solidFill>
                <a:srgbClr val="C00000"/>
              </a:solidFill>
              <a:latin typeface="Abadi" panose="020B0604020104020204" pitchFamily="34" charset="0"/>
            </a:rPr>
            <a:t>industry</a:t>
          </a:r>
          <a:r>
            <a:rPr lang="fr-FR" sz="1600">
              <a:solidFill>
                <a:srgbClr val="C00000"/>
              </a:solidFill>
              <a:latin typeface="Abadi" panose="020B0604020104020204" pitchFamily="34" charset="0"/>
            </a:rPr>
            <a:t>…</a:t>
          </a:r>
        </a:p>
      </dgm:t>
    </dgm:pt>
    <dgm:pt modelId="{8BF5D163-1663-4407-8A0B-1D257338E835}" type="parTrans" cxnId="{F82CBE5A-E252-4A60-8BDF-D5F8CDFFD6FF}">
      <dgm:prSet/>
      <dgm:spPr/>
      <dgm:t>
        <a:bodyPr/>
        <a:lstStyle/>
        <a:p>
          <a:endParaRPr lang="fr-FR"/>
        </a:p>
      </dgm:t>
    </dgm:pt>
    <dgm:pt modelId="{BB4B3C15-7CD8-4042-9B91-A87B16EE7CB0}" type="sibTrans" cxnId="{F82CBE5A-E252-4A60-8BDF-D5F8CDFFD6FF}">
      <dgm:prSet/>
      <dgm:spPr/>
      <dgm:t>
        <a:bodyPr/>
        <a:lstStyle/>
        <a:p>
          <a:endParaRPr lang="fr-FR"/>
        </a:p>
      </dgm:t>
    </dgm:pt>
    <dgm:pt modelId="{1418B8EA-7A29-4D19-8C03-8F0F783C7C12}" type="pres">
      <dgm:prSet presAssocID="{B3468048-0273-4F4E-AA19-6AFDE9932FB6}" presName="hierChild1" presStyleCnt="0">
        <dgm:presLayoutVars>
          <dgm:orgChart val="1"/>
          <dgm:chPref val="1"/>
          <dgm:dir/>
          <dgm:animOne val="branch"/>
          <dgm:animLvl val="lvl"/>
          <dgm:resizeHandles/>
        </dgm:presLayoutVars>
      </dgm:prSet>
      <dgm:spPr/>
    </dgm:pt>
    <dgm:pt modelId="{5E950540-65ED-4D20-B62C-97A42BD8065B}" type="pres">
      <dgm:prSet presAssocID="{0B511E25-3B4D-4977-9DB7-F5BD9D67DE91}" presName="hierRoot1" presStyleCnt="0">
        <dgm:presLayoutVars>
          <dgm:hierBranch val="init"/>
        </dgm:presLayoutVars>
      </dgm:prSet>
      <dgm:spPr/>
    </dgm:pt>
    <dgm:pt modelId="{7AF51AFF-E44B-40A6-BEFB-21FEBAEA9489}" type="pres">
      <dgm:prSet presAssocID="{0B511E25-3B4D-4977-9DB7-F5BD9D67DE91}" presName="rootComposite1" presStyleCnt="0"/>
      <dgm:spPr/>
    </dgm:pt>
    <dgm:pt modelId="{6B7AF7DB-D42F-42F9-BCE1-0CA2D6EFB3E8}" type="pres">
      <dgm:prSet presAssocID="{0B511E25-3B4D-4977-9DB7-F5BD9D67DE91}" presName="rootText1" presStyleLbl="node0" presStyleIdx="0" presStyleCnt="1" custScaleX="472644" custScaleY="147812" custLinFactNeighborX="-5496">
        <dgm:presLayoutVars>
          <dgm:chPref val="3"/>
        </dgm:presLayoutVars>
      </dgm:prSet>
      <dgm:spPr/>
    </dgm:pt>
    <dgm:pt modelId="{183C7118-03A7-4261-80B0-3149EC585692}" type="pres">
      <dgm:prSet presAssocID="{0B511E25-3B4D-4977-9DB7-F5BD9D67DE91}" presName="rootConnector1" presStyleLbl="node1" presStyleIdx="0" presStyleCnt="0"/>
      <dgm:spPr/>
    </dgm:pt>
    <dgm:pt modelId="{6C577AC1-8516-46E7-AA46-FDC3D07E0F7B}" type="pres">
      <dgm:prSet presAssocID="{0B511E25-3B4D-4977-9DB7-F5BD9D67DE91}" presName="hierChild2" presStyleCnt="0"/>
      <dgm:spPr/>
    </dgm:pt>
    <dgm:pt modelId="{FF32CE29-3827-4FA7-9104-06B972E5DF77}" type="pres">
      <dgm:prSet presAssocID="{1C3D3EDA-3E81-462C-8455-152BB7F3BA49}" presName="Name37" presStyleLbl="parChTrans1D2" presStyleIdx="0" presStyleCnt="2"/>
      <dgm:spPr/>
    </dgm:pt>
    <dgm:pt modelId="{06E3F29C-4FFD-46B1-82B3-3ECA0AEFD664}" type="pres">
      <dgm:prSet presAssocID="{AB0483A7-2CCE-45A9-9250-DA0FFF61A5E1}" presName="hierRoot2" presStyleCnt="0">
        <dgm:presLayoutVars>
          <dgm:hierBranch val="init"/>
        </dgm:presLayoutVars>
      </dgm:prSet>
      <dgm:spPr/>
    </dgm:pt>
    <dgm:pt modelId="{2DEBBA1E-F746-49D4-B5E7-077CF37A0430}" type="pres">
      <dgm:prSet presAssocID="{AB0483A7-2CCE-45A9-9250-DA0FFF61A5E1}" presName="rootComposite" presStyleCnt="0"/>
      <dgm:spPr/>
    </dgm:pt>
    <dgm:pt modelId="{1505FEFB-CFAE-4AEA-A4E7-D9943FBC0F93}" type="pres">
      <dgm:prSet presAssocID="{AB0483A7-2CCE-45A9-9250-DA0FFF61A5E1}" presName="rootText" presStyleLbl="node2" presStyleIdx="0" presStyleCnt="2" custScaleX="231372" custScaleY="147084" custLinFactNeighborX="-83430" custLinFactNeighborY="-4363">
        <dgm:presLayoutVars>
          <dgm:chPref val="3"/>
        </dgm:presLayoutVars>
      </dgm:prSet>
      <dgm:spPr/>
    </dgm:pt>
    <dgm:pt modelId="{2AE6FA38-D3DD-454D-92BF-FC8A034D0134}" type="pres">
      <dgm:prSet presAssocID="{AB0483A7-2CCE-45A9-9250-DA0FFF61A5E1}" presName="rootConnector" presStyleLbl="node2" presStyleIdx="0" presStyleCnt="2"/>
      <dgm:spPr/>
    </dgm:pt>
    <dgm:pt modelId="{6A65415A-8E14-40EC-84A9-00E2EAFA6C29}" type="pres">
      <dgm:prSet presAssocID="{AB0483A7-2CCE-45A9-9250-DA0FFF61A5E1}" presName="hierChild4" presStyleCnt="0"/>
      <dgm:spPr/>
    </dgm:pt>
    <dgm:pt modelId="{4506D159-5561-418E-9AF5-2393E02662DD}" type="pres">
      <dgm:prSet presAssocID="{9FBA0350-6D71-4298-8006-08AB2ABC61BB}" presName="Name37" presStyleLbl="parChTrans1D3" presStyleIdx="0" presStyleCnt="5"/>
      <dgm:spPr/>
    </dgm:pt>
    <dgm:pt modelId="{2E7C1275-643E-44F8-8557-9168921EE26E}" type="pres">
      <dgm:prSet presAssocID="{41372E9B-EB9D-4EDD-AB8A-AF19626BFA72}" presName="hierRoot2" presStyleCnt="0">
        <dgm:presLayoutVars>
          <dgm:hierBranch val="init"/>
        </dgm:presLayoutVars>
      </dgm:prSet>
      <dgm:spPr/>
    </dgm:pt>
    <dgm:pt modelId="{AB84B199-ED95-4524-B318-242B0B3DDDCE}" type="pres">
      <dgm:prSet presAssocID="{41372E9B-EB9D-4EDD-AB8A-AF19626BFA72}" presName="rootComposite" presStyleCnt="0"/>
      <dgm:spPr/>
    </dgm:pt>
    <dgm:pt modelId="{34708AAD-48D2-4538-ACFE-6113500B055B}" type="pres">
      <dgm:prSet presAssocID="{41372E9B-EB9D-4EDD-AB8A-AF19626BFA72}" presName="rootText" presStyleLbl="node3" presStyleIdx="0" presStyleCnt="5" custScaleX="234484" custLinFactNeighborX="-85081" custLinFactNeighborY="-1454">
        <dgm:presLayoutVars>
          <dgm:chPref val="3"/>
        </dgm:presLayoutVars>
      </dgm:prSet>
      <dgm:spPr/>
    </dgm:pt>
    <dgm:pt modelId="{DB3E638B-2040-4492-B3B0-8FC44C09BE6F}" type="pres">
      <dgm:prSet presAssocID="{41372E9B-EB9D-4EDD-AB8A-AF19626BFA72}" presName="rootConnector" presStyleLbl="node3" presStyleIdx="0" presStyleCnt="5"/>
      <dgm:spPr/>
    </dgm:pt>
    <dgm:pt modelId="{97BDAC25-A2D7-459F-BB45-E4EDA85B0D8D}" type="pres">
      <dgm:prSet presAssocID="{41372E9B-EB9D-4EDD-AB8A-AF19626BFA72}" presName="hierChild4" presStyleCnt="0"/>
      <dgm:spPr/>
    </dgm:pt>
    <dgm:pt modelId="{350C52FE-CFF6-41F1-B80F-EBFE1B55AFE4}" type="pres">
      <dgm:prSet presAssocID="{41372E9B-EB9D-4EDD-AB8A-AF19626BFA72}" presName="hierChild5" presStyleCnt="0"/>
      <dgm:spPr/>
    </dgm:pt>
    <dgm:pt modelId="{B894D4A4-EBEF-493E-8D09-F4C5A8997197}" type="pres">
      <dgm:prSet presAssocID="{9F1418A2-C5CF-4A43-8F65-01ABD571D412}" presName="Name37" presStyleLbl="parChTrans1D3" presStyleIdx="1" presStyleCnt="5"/>
      <dgm:spPr/>
    </dgm:pt>
    <dgm:pt modelId="{F5D50068-B542-49AC-ACE9-09698B06BEA9}" type="pres">
      <dgm:prSet presAssocID="{E9A5F49C-454F-4153-B70B-CAB62170F217}" presName="hierRoot2" presStyleCnt="0">
        <dgm:presLayoutVars>
          <dgm:hierBranch val="init"/>
        </dgm:presLayoutVars>
      </dgm:prSet>
      <dgm:spPr/>
    </dgm:pt>
    <dgm:pt modelId="{C184056A-5DB4-49D1-8566-82B5F437A65F}" type="pres">
      <dgm:prSet presAssocID="{E9A5F49C-454F-4153-B70B-CAB62170F217}" presName="rootComposite" presStyleCnt="0"/>
      <dgm:spPr/>
    </dgm:pt>
    <dgm:pt modelId="{2175C9F1-9E6E-4CCB-80AB-CEA58D085B70}" type="pres">
      <dgm:prSet presAssocID="{E9A5F49C-454F-4153-B70B-CAB62170F217}" presName="rootText" presStyleLbl="node3" presStyleIdx="1" presStyleCnt="5" custScaleX="233431" custLinFactNeighborX="-86536" custLinFactNeighborY="-4363">
        <dgm:presLayoutVars>
          <dgm:chPref val="3"/>
        </dgm:presLayoutVars>
      </dgm:prSet>
      <dgm:spPr/>
    </dgm:pt>
    <dgm:pt modelId="{40B10CEC-FD93-428D-A90F-F31C9D2A119B}" type="pres">
      <dgm:prSet presAssocID="{E9A5F49C-454F-4153-B70B-CAB62170F217}" presName="rootConnector" presStyleLbl="node3" presStyleIdx="1" presStyleCnt="5"/>
      <dgm:spPr/>
    </dgm:pt>
    <dgm:pt modelId="{EBC0E658-E74D-45C5-B5A2-A914258FB601}" type="pres">
      <dgm:prSet presAssocID="{E9A5F49C-454F-4153-B70B-CAB62170F217}" presName="hierChild4" presStyleCnt="0"/>
      <dgm:spPr/>
    </dgm:pt>
    <dgm:pt modelId="{74FD2798-D5CA-46B6-90B4-B6EB8452E016}" type="pres">
      <dgm:prSet presAssocID="{E9A5F49C-454F-4153-B70B-CAB62170F217}" presName="hierChild5" presStyleCnt="0"/>
      <dgm:spPr/>
    </dgm:pt>
    <dgm:pt modelId="{95A0CBC7-D982-4BBF-802B-EA52776AF8BD}" type="pres">
      <dgm:prSet presAssocID="{1F738A9A-48F8-4E61-8503-9A62329E9CBD}" presName="Name37" presStyleLbl="parChTrans1D3" presStyleIdx="2" presStyleCnt="5"/>
      <dgm:spPr/>
    </dgm:pt>
    <dgm:pt modelId="{F80E4706-EC47-4F64-9C22-D40F218F2758}" type="pres">
      <dgm:prSet presAssocID="{B57CEADE-E28A-4DB4-911E-2E5067ADD22B}" presName="hierRoot2" presStyleCnt="0">
        <dgm:presLayoutVars>
          <dgm:hierBranch val="init"/>
        </dgm:presLayoutVars>
      </dgm:prSet>
      <dgm:spPr/>
    </dgm:pt>
    <dgm:pt modelId="{44348C0A-7EEC-45B8-BC88-6B9D42926A0C}" type="pres">
      <dgm:prSet presAssocID="{B57CEADE-E28A-4DB4-911E-2E5067ADD22B}" presName="rootComposite" presStyleCnt="0"/>
      <dgm:spPr/>
    </dgm:pt>
    <dgm:pt modelId="{9E1299E3-470E-45C0-B051-AFD77A0D694D}" type="pres">
      <dgm:prSet presAssocID="{B57CEADE-E28A-4DB4-911E-2E5067ADD22B}" presName="rootText" presStyleLbl="node3" presStyleIdx="2" presStyleCnt="5" custScaleX="232658" custScaleY="72841" custLinFactNeighborX="-84354" custLinFactNeighborY="168">
        <dgm:presLayoutVars>
          <dgm:chPref val="3"/>
        </dgm:presLayoutVars>
      </dgm:prSet>
      <dgm:spPr/>
    </dgm:pt>
    <dgm:pt modelId="{9913E98C-C1C5-42FF-AA4B-111341799FB4}" type="pres">
      <dgm:prSet presAssocID="{B57CEADE-E28A-4DB4-911E-2E5067ADD22B}" presName="rootConnector" presStyleLbl="node3" presStyleIdx="2" presStyleCnt="5"/>
      <dgm:spPr/>
    </dgm:pt>
    <dgm:pt modelId="{0A39535F-31B0-4D25-B787-8A84E4AACB72}" type="pres">
      <dgm:prSet presAssocID="{B57CEADE-E28A-4DB4-911E-2E5067ADD22B}" presName="hierChild4" presStyleCnt="0"/>
      <dgm:spPr/>
    </dgm:pt>
    <dgm:pt modelId="{699A721B-2E8F-4A97-BC70-C972809B74E5}" type="pres">
      <dgm:prSet presAssocID="{B57CEADE-E28A-4DB4-911E-2E5067ADD22B}" presName="hierChild5" presStyleCnt="0"/>
      <dgm:spPr/>
    </dgm:pt>
    <dgm:pt modelId="{4E6863E4-B905-4A88-B50F-4AA54DD213A6}" type="pres">
      <dgm:prSet presAssocID="{AB0483A7-2CCE-45A9-9250-DA0FFF61A5E1}" presName="hierChild5" presStyleCnt="0"/>
      <dgm:spPr/>
    </dgm:pt>
    <dgm:pt modelId="{7245E5DF-A31E-4484-B7D7-F0DF8A37F6CB}" type="pres">
      <dgm:prSet presAssocID="{CF7F6031-39F7-4332-ABCE-28B4B1D26A5E}" presName="Name37" presStyleLbl="parChTrans1D2" presStyleIdx="1" presStyleCnt="2"/>
      <dgm:spPr/>
    </dgm:pt>
    <dgm:pt modelId="{7CA1EF74-DED0-47E9-888D-2909E3500B45}" type="pres">
      <dgm:prSet presAssocID="{AD3E523F-E921-4FAC-BE20-7CEBBA8A746B}" presName="hierRoot2" presStyleCnt="0">
        <dgm:presLayoutVars>
          <dgm:hierBranch val="init"/>
        </dgm:presLayoutVars>
      </dgm:prSet>
      <dgm:spPr/>
    </dgm:pt>
    <dgm:pt modelId="{EE46B15D-20E7-4DF1-B5B1-2CD6606F12D8}" type="pres">
      <dgm:prSet presAssocID="{AD3E523F-E921-4FAC-BE20-7CEBBA8A746B}" presName="rootComposite" presStyleCnt="0"/>
      <dgm:spPr/>
    </dgm:pt>
    <dgm:pt modelId="{D36697AA-BB3B-43B7-B65C-669E0546F62F}" type="pres">
      <dgm:prSet presAssocID="{AD3E523F-E921-4FAC-BE20-7CEBBA8A746B}" presName="rootText" presStyleLbl="node2" presStyleIdx="1" presStyleCnt="2" custScaleX="214281" custScaleY="149042" custLinFactNeighborX="93784" custLinFactNeighborY="-4363">
        <dgm:presLayoutVars>
          <dgm:chPref val="3"/>
        </dgm:presLayoutVars>
      </dgm:prSet>
      <dgm:spPr/>
    </dgm:pt>
    <dgm:pt modelId="{77B9D505-E31B-4853-87D7-F2F5055A729C}" type="pres">
      <dgm:prSet presAssocID="{AD3E523F-E921-4FAC-BE20-7CEBBA8A746B}" presName="rootConnector" presStyleLbl="node2" presStyleIdx="1" presStyleCnt="2"/>
      <dgm:spPr/>
    </dgm:pt>
    <dgm:pt modelId="{9DA5F5FB-50CD-4501-8F45-A91A2CCCD86D}" type="pres">
      <dgm:prSet presAssocID="{AD3E523F-E921-4FAC-BE20-7CEBBA8A746B}" presName="hierChild4" presStyleCnt="0"/>
      <dgm:spPr/>
    </dgm:pt>
    <dgm:pt modelId="{89FE0538-EEDE-4202-9C81-39F4C684CC2D}" type="pres">
      <dgm:prSet presAssocID="{C7C820FC-49D4-447A-9EA6-1E3FE140ED61}" presName="Name37" presStyleLbl="parChTrans1D3" presStyleIdx="3" presStyleCnt="5"/>
      <dgm:spPr/>
    </dgm:pt>
    <dgm:pt modelId="{93761E40-5BD3-4BA3-9570-E8BF9D381DB5}" type="pres">
      <dgm:prSet presAssocID="{14D9308B-256E-431E-B637-64E24062388F}" presName="hierRoot2" presStyleCnt="0">
        <dgm:presLayoutVars>
          <dgm:hierBranch val="init"/>
        </dgm:presLayoutVars>
      </dgm:prSet>
      <dgm:spPr/>
    </dgm:pt>
    <dgm:pt modelId="{37E67849-F14A-4925-8858-D995CE64E02C}" type="pres">
      <dgm:prSet presAssocID="{14D9308B-256E-431E-B637-64E24062388F}" presName="rootComposite" presStyleCnt="0"/>
      <dgm:spPr/>
    </dgm:pt>
    <dgm:pt modelId="{F13D0A44-F57B-41FB-8F08-0ABD8AD6519E}" type="pres">
      <dgm:prSet presAssocID="{14D9308B-256E-431E-B637-64E24062388F}" presName="rootText" presStyleLbl="node3" presStyleIdx="3" presStyleCnt="5" custScaleX="225276" custLinFactNeighborX="83626" custLinFactNeighborY="-13089">
        <dgm:presLayoutVars>
          <dgm:chPref val="3"/>
        </dgm:presLayoutVars>
      </dgm:prSet>
      <dgm:spPr/>
    </dgm:pt>
    <dgm:pt modelId="{28223C90-A470-4D93-8F2B-BAADDEEF953F}" type="pres">
      <dgm:prSet presAssocID="{14D9308B-256E-431E-B637-64E24062388F}" presName="rootConnector" presStyleLbl="node3" presStyleIdx="3" presStyleCnt="5"/>
      <dgm:spPr/>
    </dgm:pt>
    <dgm:pt modelId="{E5103118-8990-4925-8BF5-1B69EF757779}" type="pres">
      <dgm:prSet presAssocID="{14D9308B-256E-431E-B637-64E24062388F}" presName="hierChild4" presStyleCnt="0"/>
      <dgm:spPr/>
    </dgm:pt>
    <dgm:pt modelId="{51A5248B-FA3E-43C3-81CB-6548905C0C76}" type="pres">
      <dgm:prSet presAssocID="{14D9308B-256E-431E-B637-64E24062388F}" presName="hierChild5" presStyleCnt="0"/>
      <dgm:spPr/>
    </dgm:pt>
    <dgm:pt modelId="{147F2240-D8D9-4FB0-AB8C-30533ECD0178}" type="pres">
      <dgm:prSet presAssocID="{8BF5D163-1663-4407-8A0B-1D257338E835}" presName="Name37" presStyleLbl="parChTrans1D3" presStyleIdx="4" presStyleCnt="5"/>
      <dgm:spPr/>
    </dgm:pt>
    <dgm:pt modelId="{357B373A-AF0B-4888-B83E-F480CA98DA80}" type="pres">
      <dgm:prSet presAssocID="{883A28E6-E045-4ADD-A6A3-6CF79DFA6FDD}" presName="hierRoot2" presStyleCnt="0">
        <dgm:presLayoutVars>
          <dgm:hierBranch val="init"/>
        </dgm:presLayoutVars>
      </dgm:prSet>
      <dgm:spPr/>
    </dgm:pt>
    <dgm:pt modelId="{C5D9CA55-AD4A-47A9-9976-3F5070A42E27}" type="pres">
      <dgm:prSet presAssocID="{883A28E6-E045-4ADD-A6A3-6CF79DFA6FDD}" presName="rootComposite" presStyleCnt="0"/>
      <dgm:spPr/>
    </dgm:pt>
    <dgm:pt modelId="{17141716-89DE-41EC-929D-5E2148F06426}" type="pres">
      <dgm:prSet presAssocID="{883A28E6-E045-4ADD-A6A3-6CF79DFA6FDD}" presName="rootText" presStyleLbl="node3" presStyleIdx="4" presStyleCnt="5" custScaleX="227407" custLinFactNeighborX="80717" custLinFactNeighborY="-15282">
        <dgm:presLayoutVars>
          <dgm:chPref val="3"/>
        </dgm:presLayoutVars>
      </dgm:prSet>
      <dgm:spPr/>
    </dgm:pt>
    <dgm:pt modelId="{2D828DAA-CC57-4D11-8B41-A179D2A79960}" type="pres">
      <dgm:prSet presAssocID="{883A28E6-E045-4ADD-A6A3-6CF79DFA6FDD}" presName="rootConnector" presStyleLbl="node3" presStyleIdx="4" presStyleCnt="5"/>
      <dgm:spPr/>
    </dgm:pt>
    <dgm:pt modelId="{992DA576-12FE-4B4C-B04B-A752EB52D893}" type="pres">
      <dgm:prSet presAssocID="{883A28E6-E045-4ADD-A6A3-6CF79DFA6FDD}" presName="hierChild4" presStyleCnt="0"/>
      <dgm:spPr/>
    </dgm:pt>
    <dgm:pt modelId="{5DE5F4A4-67E0-4DE7-9C76-908ED5E46901}" type="pres">
      <dgm:prSet presAssocID="{883A28E6-E045-4ADD-A6A3-6CF79DFA6FDD}" presName="hierChild5" presStyleCnt="0"/>
      <dgm:spPr/>
    </dgm:pt>
    <dgm:pt modelId="{3F28EEB5-D5F0-43CE-BC28-289C76939F95}" type="pres">
      <dgm:prSet presAssocID="{AD3E523F-E921-4FAC-BE20-7CEBBA8A746B}" presName="hierChild5" presStyleCnt="0"/>
      <dgm:spPr/>
    </dgm:pt>
    <dgm:pt modelId="{9CEF9787-4857-467C-8628-2F1F176A0385}" type="pres">
      <dgm:prSet presAssocID="{0B511E25-3B4D-4977-9DB7-F5BD9D67DE91}" presName="hierChild3" presStyleCnt="0"/>
      <dgm:spPr/>
    </dgm:pt>
  </dgm:ptLst>
  <dgm:cxnLst>
    <dgm:cxn modelId="{63680901-7F6B-41B7-A1C0-2BCD0016F598}" type="presOf" srcId="{14D9308B-256E-431E-B637-64E24062388F}" destId="{28223C90-A470-4D93-8F2B-BAADDEEF953F}" srcOrd="1" destOrd="0" presId="urn:microsoft.com/office/officeart/2005/8/layout/orgChart1"/>
    <dgm:cxn modelId="{57FA8103-F895-4CE2-864F-D8E51BB2721A}" srcId="{AB0483A7-2CCE-45A9-9250-DA0FFF61A5E1}" destId="{E9A5F49C-454F-4153-B70B-CAB62170F217}" srcOrd="1" destOrd="0" parTransId="{9F1418A2-C5CF-4A43-8F65-01ABD571D412}" sibTransId="{62ECCE6C-F710-4BC0-809E-7BB317A2ECA7}"/>
    <dgm:cxn modelId="{D604DD06-A9D2-4021-ABB6-B9AB0C68C974}" srcId="{AD3E523F-E921-4FAC-BE20-7CEBBA8A746B}" destId="{14D9308B-256E-431E-B637-64E24062388F}" srcOrd="0" destOrd="0" parTransId="{C7C820FC-49D4-447A-9EA6-1E3FE140ED61}" sibTransId="{07F8AE0B-C5D8-4059-ACAA-E42352C8E6A5}"/>
    <dgm:cxn modelId="{AAFD2413-8D5D-430A-B718-FD82D49FFA61}" type="presOf" srcId="{9FBA0350-6D71-4298-8006-08AB2ABC61BB}" destId="{4506D159-5561-418E-9AF5-2393E02662DD}" srcOrd="0" destOrd="0" presId="urn:microsoft.com/office/officeart/2005/8/layout/orgChart1"/>
    <dgm:cxn modelId="{C350212C-E9CA-472E-AA8E-92B989DC3D63}" type="presOf" srcId="{41372E9B-EB9D-4EDD-AB8A-AF19626BFA72}" destId="{DB3E638B-2040-4492-B3B0-8FC44C09BE6F}" srcOrd="1" destOrd="0" presId="urn:microsoft.com/office/officeart/2005/8/layout/orgChart1"/>
    <dgm:cxn modelId="{24133F2D-22BA-4D90-86DC-E324F873A9FC}" type="presOf" srcId="{C7C820FC-49D4-447A-9EA6-1E3FE140ED61}" destId="{89FE0538-EEDE-4202-9C81-39F4C684CC2D}" srcOrd="0" destOrd="0" presId="urn:microsoft.com/office/officeart/2005/8/layout/orgChart1"/>
    <dgm:cxn modelId="{B66DEF37-A22A-42D6-ACAD-2CF4B15EB394}" type="presOf" srcId="{41372E9B-EB9D-4EDD-AB8A-AF19626BFA72}" destId="{34708AAD-48D2-4538-ACFE-6113500B055B}" srcOrd="0" destOrd="0" presId="urn:microsoft.com/office/officeart/2005/8/layout/orgChart1"/>
    <dgm:cxn modelId="{FB7A3760-4ADE-4E37-8A94-A66634178143}" type="presOf" srcId="{1C3D3EDA-3E81-462C-8455-152BB7F3BA49}" destId="{FF32CE29-3827-4FA7-9104-06B972E5DF77}" srcOrd="0" destOrd="0" presId="urn:microsoft.com/office/officeart/2005/8/layout/orgChart1"/>
    <dgm:cxn modelId="{0CECC646-635E-4FA1-963E-09C62EF55798}" type="presOf" srcId="{0B511E25-3B4D-4977-9DB7-F5BD9D67DE91}" destId="{6B7AF7DB-D42F-42F9-BCE1-0CA2D6EFB3E8}" srcOrd="0" destOrd="0" presId="urn:microsoft.com/office/officeart/2005/8/layout/orgChart1"/>
    <dgm:cxn modelId="{BEBD746B-488E-4281-A20E-B70DF009A938}" type="presOf" srcId="{AD3E523F-E921-4FAC-BE20-7CEBBA8A746B}" destId="{77B9D505-E31B-4853-87D7-F2F5055A729C}" srcOrd="1" destOrd="0" presId="urn:microsoft.com/office/officeart/2005/8/layout/orgChart1"/>
    <dgm:cxn modelId="{66B8CB51-546E-4246-8543-E96AD5102377}" type="presOf" srcId="{9F1418A2-C5CF-4A43-8F65-01ABD571D412}" destId="{B894D4A4-EBEF-493E-8D09-F4C5A8997197}" srcOrd="0" destOrd="0" presId="urn:microsoft.com/office/officeart/2005/8/layout/orgChart1"/>
    <dgm:cxn modelId="{86E06D52-0643-479D-9697-D5605C031693}" srcId="{AB0483A7-2CCE-45A9-9250-DA0FFF61A5E1}" destId="{41372E9B-EB9D-4EDD-AB8A-AF19626BFA72}" srcOrd="0" destOrd="0" parTransId="{9FBA0350-6D71-4298-8006-08AB2ABC61BB}" sibTransId="{691C5D7A-A01A-48A9-894A-74111D1B9E75}"/>
    <dgm:cxn modelId="{80FB5555-2BC6-488A-B593-6A4A620D928A}" srcId="{0B511E25-3B4D-4977-9DB7-F5BD9D67DE91}" destId="{AD3E523F-E921-4FAC-BE20-7CEBBA8A746B}" srcOrd="1" destOrd="0" parTransId="{CF7F6031-39F7-4332-ABCE-28B4B1D26A5E}" sibTransId="{367C310D-1F0D-4510-BBC5-51D9601AD92D}"/>
    <dgm:cxn modelId="{F82CBE5A-E252-4A60-8BDF-D5F8CDFFD6FF}" srcId="{AD3E523F-E921-4FAC-BE20-7CEBBA8A746B}" destId="{883A28E6-E045-4ADD-A6A3-6CF79DFA6FDD}" srcOrd="1" destOrd="0" parTransId="{8BF5D163-1663-4407-8A0B-1D257338E835}" sibTransId="{BB4B3C15-7CD8-4042-9B91-A87B16EE7CB0}"/>
    <dgm:cxn modelId="{4A7E5C7E-AC38-4B7E-A9D9-AAB4C8269CB3}" type="presOf" srcId="{14D9308B-256E-431E-B637-64E24062388F}" destId="{F13D0A44-F57B-41FB-8F08-0ABD8AD6519E}" srcOrd="0" destOrd="0" presId="urn:microsoft.com/office/officeart/2005/8/layout/orgChart1"/>
    <dgm:cxn modelId="{E756418A-162B-4F43-A45E-3EE750A1AE09}" type="presOf" srcId="{CF7F6031-39F7-4332-ABCE-28B4B1D26A5E}" destId="{7245E5DF-A31E-4484-B7D7-F0DF8A37F6CB}" srcOrd="0" destOrd="0" presId="urn:microsoft.com/office/officeart/2005/8/layout/orgChart1"/>
    <dgm:cxn modelId="{00492E90-781C-46D9-8485-7B5CAD042E1A}" type="presOf" srcId="{883A28E6-E045-4ADD-A6A3-6CF79DFA6FDD}" destId="{2D828DAA-CC57-4D11-8B41-A179D2A79960}" srcOrd="1" destOrd="0" presId="urn:microsoft.com/office/officeart/2005/8/layout/orgChart1"/>
    <dgm:cxn modelId="{EB037E93-B418-481F-9235-14B1E0608ED4}" type="presOf" srcId="{1F738A9A-48F8-4E61-8503-9A62329E9CBD}" destId="{95A0CBC7-D982-4BBF-802B-EA52776AF8BD}" srcOrd="0" destOrd="0" presId="urn:microsoft.com/office/officeart/2005/8/layout/orgChart1"/>
    <dgm:cxn modelId="{69626C96-C9A5-449C-9174-FA08658B8EA9}" type="presOf" srcId="{B57CEADE-E28A-4DB4-911E-2E5067ADD22B}" destId="{9913E98C-C1C5-42FF-AA4B-111341799FB4}" srcOrd="1" destOrd="0" presId="urn:microsoft.com/office/officeart/2005/8/layout/orgChart1"/>
    <dgm:cxn modelId="{340193A4-5EF7-449B-9E70-8201DE969E29}" type="presOf" srcId="{AB0483A7-2CCE-45A9-9250-DA0FFF61A5E1}" destId="{1505FEFB-CFAE-4AEA-A4E7-D9943FBC0F93}" srcOrd="0" destOrd="0" presId="urn:microsoft.com/office/officeart/2005/8/layout/orgChart1"/>
    <dgm:cxn modelId="{3B4FCAA5-75E0-433B-82F8-DA84ED4A5B27}" type="presOf" srcId="{AD3E523F-E921-4FAC-BE20-7CEBBA8A746B}" destId="{D36697AA-BB3B-43B7-B65C-669E0546F62F}" srcOrd="0" destOrd="0" presId="urn:microsoft.com/office/officeart/2005/8/layout/orgChart1"/>
    <dgm:cxn modelId="{EEFC66B0-FDC4-457E-AF42-FA74810BB148}" type="presOf" srcId="{E9A5F49C-454F-4153-B70B-CAB62170F217}" destId="{2175C9F1-9E6E-4CCB-80AB-CEA58D085B70}" srcOrd="0" destOrd="0" presId="urn:microsoft.com/office/officeart/2005/8/layout/orgChart1"/>
    <dgm:cxn modelId="{EE40C1B0-15B0-490D-B194-365866815107}" type="presOf" srcId="{AB0483A7-2CCE-45A9-9250-DA0FFF61A5E1}" destId="{2AE6FA38-D3DD-454D-92BF-FC8A034D0134}" srcOrd="1" destOrd="0" presId="urn:microsoft.com/office/officeart/2005/8/layout/orgChart1"/>
    <dgm:cxn modelId="{42E640B8-C664-4E62-A4E6-AA6DCDA61332}" type="presOf" srcId="{883A28E6-E045-4ADD-A6A3-6CF79DFA6FDD}" destId="{17141716-89DE-41EC-929D-5E2148F06426}" srcOrd="0" destOrd="0" presId="urn:microsoft.com/office/officeart/2005/8/layout/orgChart1"/>
    <dgm:cxn modelId="{15D169B9-DF3E-4B44-8971-00B16BC2599A}" type="presOf" srcId="{8BF5D163-1663-4407-8A0B-1D257338E835}" destId="{147F2240-D8D9-4FB0-AB8C-30533ECD0178}" srcOrd="0" destOrd="0" presId="urn:microsoft.com/office/officeart/2005/8/layout/orgChart1"/>
    <dgm:cxn modelId="{267135BD-4BAE-4BAE-8D7B-438817157797}" type="presOf" srcId="{0B511E25-3B4D-4977-9DB7-F5BD9D67DE91}" destId="{183C7118-03A7-4261-80B0-3149EC585692}" srcOrd="1" destOrd="0" presId="urn:microsoft.com/office/officeart/2005/8/layout/orgChart1"/>
    <dgm:cxn modelId="{0FDD7FBF-D138-4C8F-B86E-FAAF3E54491F}" type="presOf" srcId="{B3468048-0273-4F4E-AA19-6AFDE9932FB6}" destId="{1418B8EA-7A29-4D19-8C03-8F0F783C7C12}" srcOrd="0" destOrd="0" presId="urn:microsoft.com/office/officeart/2005/8/layout/orgChart1"/>
    <dgm:cxn modelId="{2CF3B4CB-B3FA-47AF-8FC4-CBD5CC532674}" srcId="{0B511E25-3B4D-4977-9DB7-F5BD9D67DE91}" destId="{AB0483A7-2CCE-45A9-9250-DA0FFF61A5E1}" srcOrd="0" destOrd="0" parTransId="{1C3D3EDA-3E81-462C-8455-152BB7F3BA49}" sibTransId="{6441877B-8577-4CE1-B239-6B99094A8D2A}"/>
    <dgm:cxn modelId="{A88124CC-50CF-40F4-BEEA-714F44B43283}" srcId="{B3468048-0273-4F4E-AA19-6AFDE9932FB6}" destId="{0B511E25-3B4D-4977-9DB7-F5BD9D67DE91}" srcOrd="0" destOrd="0" parTransId="{4907E02D-EC6B-4585-B5B8-375E576FCF07}" sibTransId="{6C6E1D5F-D9CC-4083-B9BA-B5112CCD29D8}"/>
    <dgm:cxn modelId="{6E8470DE-297D-4F7A-A575-953568AE94BD}" type="presOf" srcId="{E9A5F49C-454F-4153-B70B-CAB62170F217}" destId="{40B10CEC-FD93-428D-A90F-F31C9D2A119B}" srcOrd="1" destOrd="0" presId="urn:microsoft.com/office/officeart/2005/8/layout/orgChart1"/>
    <dgm:cxn modelId="{AE778EE3-CEB0-4592-BEEF-95A1E346C989}" type="presOf" srcId="{B57CEADE-E28A-4DB4-911E-2E5067ADD22B}" destId="{9E1299E3-470E-45C0-B051-AFD77A0D694D}" srcOrd="0" destOrd="0" presId="urn:microsoft.com/office/officeart/2005/8/layout/orgChart1"/>
    <dgm:cxn modelId="{AAC1CEE7-018A-4623-A24B-D6D4124E93C0}" srcId="{AB0483A7-2CCE-45A9-9250-DA0FFF61A5E1}" destId="{B57CEADE-E28A-4DB4-911E-2E5067ADD22B}" srcOrd="2" destOrd="0" parTransId="{1F738A9A-48F8-4E61-8503-9A62329E9CBD}" sibTransId="{D3C4EC76-2CD5-49DA-B577-A61EB040927A}"/>
    <dgm:cxn modelId="{80660746-BACB-4D61-B91C-0954F56D3839}" type="presParOf" srcId="{1418B8EA-7A29-4D19-8C03-8F0F783C7C12}" destId="{5E950540-65ED-4D20-B62C-97A42BD8065B}" srcOrd="0" destOrd="0" presId="urn:microsoft.com/office/officeart/2005/8/layout/orgChart1"/>
    <dgm:cxn modelId="{B80EF7E1-38F5-4DEC-BD0C-C9F89EEF2321}" type="presParOf" srcId="{5E950540-65ED-4D20-B62C-97A42BD8065B}" destId="{7AF51AFF-E44B-40A6-BEFB-21FEBAEA9489}" srcOrd="0" destOrd="0" presId="urn:microsoft.com/office/officeart/2005/8/layout/orgChart1"/>
    <dgm:cxn modelId="{75FCF6A5-2596-42B3-BD14-C6C6486017EE}" type="presParOf" srcId="{7AF51AFF-E44B-40A6-BEFB-21FEBAEA9489}" destId="{6B7AF7DB-D42F-42F9-BCE1-0CA2D6EFB3E8}" srcOrd="0" destOrd="0" presId="urn:microsoft.com/office/officeart/2005/8/layout/orgChart1"/>
    <dgm:cxn modelId="{7D8901F9-7EBE-48A3-A37A-DEE427569EFC}" type="presParOf" srcId="{7AF51AFF-E44B-40A6-BEFB-21FEBAEA9489}" destId="{183C7118-03A7-4261-80B0-3149EC585692}" srcOrd="1" destOrd="0" presId="urn:microsoft.com/office/officeart/2005/8/layout/orgChart1"/>
    <dgm:cxn modelId="{8CA749EA-C138-4B65-9D3D-8B328B63115A}" type="presParOf" srcId="{5E950540-65ED-4D20-B62C-97A42BD8065B}" destId="{6C577AC1-8516-46E7-AA46-FDC3D07E0F7B}" srcOrd="1" destOrd="0" presId="urn:microsoft.com/office/officeart/2005/8/layout/orgChart1"/>
    <dgm:cxn modelId="{88EDBB37-8995-4F2C-8BA3-F506D95D38C3}" type="presParOf" srcId="{6C577AC1-8516-46E7-AA46-FDC3D07E0F7B}" destId="{FF32CE29-3827-4FA7-9104-06B972E5DF77}" srcOrd="0" destOrd="0" presId="urn:microsoft.com/office/officeart/2005/8/layout/orgChart1"/>
    <dgm:cxn modelId="{CE430BDF-166A-4EF9-8D90-ECF78DD421FD}" type="presParOf" srcId="{6C577AC1-8516-46E7-AA46-FDC3D07E0F7B}" destId="{06E3F29C-4FFD-46B1-82B3-3ECA0AEFD664}" srcOrd="1" destOrd="0" presId="urn:microsoft.com/office/officeart/2005/8/layout/orgChart1"/>
    <dgm:cxn modelId="{EDEBE0F2-61A2-46C9-8099-1745561DA5F3}" type="presParOf" srcId="{06E3F29C-4FFD-46B1-82B3-3ECA0AEFD664}" destId="{2DEBBA1E-F746-49D4-B5E7-077CF37A0430}" srcOrd="0" destOrd="0" presId="urn:microsoft.com/office/officeart/2005/8/layout/orgChart1"/>
    <dgm:cxn modelId="{CF0BE855-D5E0-458C-8F07-9842E5F5C4E6}" type="presParOf" srcId="{2DEBBA1E-F746-49D4-B5E7-077CF37A0430}" destId="{1505FEFB-CFAE-4AEA-A4E7-D9943FBC0F93}" srcOrd="0" destOrd="0" presId="urn:microsoft.com/office/officeart/2005/8/layout/orgChart1"/>
    <dgm:cxn modelId="{495E3B91-7985-438E-9802-E2223F1BCE08}" type="presParOf" srcId="{2DEBBA1E-F746-49D4-B5E7-077CF37A0430}" destId="{2AE6FA38-D3DD-454D-92BF-FC8A034D0134}" srcOrd="1" destOrd="0" presId="urn:microsoft.com/office/officeart/2005/8/layout/orgChart1"/>
    <dgm:cxn modelId="{44BB03B3-B076-43F3-A025-E29AF0DCA74F}" type="presParOf" srcId="{06E3F29C-4FFD-46B1-82B3-3ECA0AEFD664}" destId="{6A65415A-8E14-40EC-84A9-00E2EAFA6C29}" srcOrd="1" destOrd="0" presId="urn:microsoft.com/office/officeart/2005/8/layout/orgChart1"/>
    <dgm:cxn modelId="{F344F818-0147-4E35-B190-09275356EC11}" type="presParOf" srcId="{6A65415A-8E14-40EC-84A9-00E2EAFA6C29}" destId="{4506D159-5561-418E-9AF5-2393E02662DD}" srcOrd="0" destOrd="0" presId="urn:microsoft.com/office/officeart/2005/8/layout/orgChart1"/>
    <dgm:cxn modelId="{6FF1B816-A2E4-47E8-A382-3E73EBC16C6F}" type="presParOf" srcId="{6A65415A-8E14-40EC-84A9-00E2EAFA6C29}" destId="{2E7C1275-643E-44F8-8557-9168921EE26E}" srcOrd="1" destOrd="0" presId="urn:microsoft.com/office/officeart/2005/8/layout/orgChart1"/>
    <dgm:cxn modelId="{56B37688-E126-4DAD-97D8-11313D08E371}" type="presParOf" srcId="{2E7C1275-643E-44F8-8557-9168921EE26E}" destId="{AB84B199-ED95-4524-B318-242B0B3DDDCE}" srcOrd="0" destOrd="0" presId="urn:microsoft.com/office/officeart/2005/8/layout/orgChart1"/>
    <dgm:cxn modelId="{A5A14EB7-D6CD-4D66-9232-ABF6B4ECD5E2}" type="presParOf" srcId="{AB84B199-ED95-4524-B318-242B0B3DDDCE}" destId="{34708AAD-48D2-4538-ACFE-6113500B055B}" srcOrd="0" destOrd="0" presId="urn:microsoft.com/office/officeart/2005/8/layout/orgChart1"/>
    <dgm:cxn modelId="{A4B4571A-DE9B-44CC-8EAF-351BFBCFC832}" type="presParOf" srcId="{AB84B199-ED95-4524-B318-242B0B3DDDCE}" destId="{DB3E638B-2040-4492-B3B0-8FC44C09BE6F}" srcOrd="1" destOrd="0" presId="urn:microsoft.com/office/officeart/2005/8/layout/orgChart1"/>
    <dgm:cxn modelId="{4251A6CE-447F-4EF6-A126-894D01734B11}" type="presParOf" srcId="{2E7C1275-643E-44F8-8557-9168921EE26E}" destId="{97BDAC25-A2D7-459F-BB45-E4EDA85B0D8D}" srcOrd="1" destOrd="0" presId="urn:microsoft.com/office/officeart/2005/8/layout/orgChart1"/>
    <dgm:cxn modelId="{552DF719-8A6C-4736-B139-4EC8230162A1}" type="presParOf" srcId="{2E7C1275-643E-44F8-8557-9168921EE26E}" destId="{350C52FE-CFF6-41F1-B80F-EBFE1B55AFE4}" srcOrd="2" destOrd="0" presId="urn:microsoft.com/office/officeart/2005/8/layout/orgChart1"/>
    <dgm:cxn modelId="{92A037C5-4034-4462-974C-2DE555EA77A2}" type="presParOf" srcId="{6A65415A-8E14-40EC-84A9-00E2EAFA6C29}" destId="{B894D4A4-EBEF-493E-8D09-F4C5A8997197}" srcOrd="2" destOrd="0" presId="urn:microsoft.com/office/officeart/2005/8/layout/orgChart1"/>
    <dgm:cxn modelId="{BEF4EC33-4D7D-4184-B3F6-960561C6614B}" type="presParOf" srcId="{6A65415A-8E14-40EC-84A9-00E2EAFA6C29}" destId="{F5D50068-B542-49AC-ACE9-09698B06BEA9}" srcOrd="3" destOrd="0" presId="urn:microsoft.com/office/officeart/2005/8/layout/orgChart1"/>
    <dgm:cxn modelId="{67B22F8A-4B0A-4351-92BE-D208017CE5A0}" type="presParOf" srcId="{F5D50068-B542-49AC-ACE9-09698B06BEA9}" destId="{C184056A-5DB4-49D1-8566-82B5F437A65F}" srcOrd="0" destOrd="0" presId="urn:microsoft.com/office/officeart/2005/8/layout/orgChart1"/>
    <dgm:cxn modelId="{9CD725AE-DD62-4BE0-9BF1-9EA80E04B372}" type="presParOf" srcId="{C184056A-5DB4-49D1-8566-82B5F437A65F}" destId="{2175C9F1-9E6E-4CCB-80AB-CEA58D085B70}" srcOrd="0" destOrd="0" presId="urn:microsoft.com/office/officeart/2005/8/layout/orgChart1"/>
    <dgm:cxn modelId="{D4CBFCE7-1879-4C91-89CF-04291C4E1A72}" type="presParOf" srcId="{C184056A-5DB4-49D1-8566-82B5F437A65F}" destId="{40B10CEC-FD93-428D-A90F-F31C9D2A119B}" srcOrd="1" destOrd="0" presId="urn:microsoft.com/office/officeart/2005/8/layout/orgChart1"/>
    <dgm:cxn modelId="{89DF7D83-14F4-4F01-AFE0-43DC3FB28754}" type="presParOf" srcId="{F5D50068-B542-49AC-ACE9-09698B06BEA9}" destId="{EBC0E658-E74D-45C5-B5A2-A914258FB601}" srcOrd="1" destOrd="0" presId="urn:microsoft.com/office/officeart/2005/8/layout/orgChart1"/>
    <dgm:cxn modelId="{92282A63-4644-48A0-87FA-6D4CF3118D96}" type="presParOf" srcId="{F5D50068-B542-49AC-ACE9-09698B06BEA9}" destId="{74FD2798-D5CA-46B6-90B4-B6EB8452E016}" srcOrd="2" destOrd="0" presId="urn:microsoft.com/office/officeart/2005/8/layout/orgChart1"/>
    <dgm:cxn modelId="{F16F9F63-286F-415F-9A5B-4E5D856E4824}" type="presParOf" srcId="{6A65415A-8E14-40EC-84A9-00E2EAFA6C29}" destId="{95A0CBC7-D982-4BBF-802B-EA52776AF8BD}" srcOrd="4" destOrd="0" presId="urn:microsoft.com/office/officeart/2005/8/layout/orgChart1"/>
    <dgm:cxn modelId="{483F360B-6B27-4112-9DD3-B179B70BEA8F}" type="presParOf" srcId="{6A65415A-8E14-40EC-84A9-00E2EAFA6C29}" destId="{F80E4706-EC47-4F64-9C22-D40F218F2758}" srcOrd="5" destOrd="0" presId="urn:microsoft.com/office/officeart/2005/8/layout/orgChart1"/>
    <dgm:cxn modelId="{F964F3F4-D80A-4859-9557-F0ECBC93A19C}" type="presParOf" srcId="{F80E4706-EC47-4F64-9C22-D40F218F2758}" destId="{44348C0A-7EEC-45B8-BC88-6B9D42926A0C}" srcOrd="0" destOrd="0" presId="urn:microsoft.com/office/officeart/2005/8/layout/orgChart1"/>
    <dgm:cxn modelId="{B4BAAB9C-7925-4A50-BF31-870C546025D6}" type="presParOf" srcId="{44348C0A-7EEC-45B8-BC88-6B9D42926A0C}" destId="{9E1299E3-470E-45C0-B051-AFD77A0D694D}" srcOrd="0" destOrd="0" presId="urn:microsoft.com/office/officeart/2005/8/layout/orgChart1"/>
    <dgm:cxn modelId="{53085A67-1B6D-42E4-88EF-1243754E9DC0}" type="presParOf" srcId="{44348C0A-7EEC-45B8-BC88-6B9D42926A0C}" destId="{9913E98C-C1C5-42FF-AA4B-111341799FB4}" srcOrd="1" destOrd="0" presId="urn:microsoft.com/office/officeart/2005/8/layout/orgChart1"/>
    <dgm:cxn modelId="{96886B6B-5793-4D1F-B321-BE3D1E4CA9E5}" type="presParOf" srcId="{F80E4706-EC47-4F64-9C22-D40F218F2758}" destId="{0A39535F-31B0-4D25-B787-8A84E4AACB72}" srcOrd="1" destOrd="0" presId="urn:microsoft.com/office/officeart/2005/8/layout/orgChart1"/>
    <dgm:cxn modelId="{ABBB90BE-7194-4302-91D1-291CA0DBB6E0}" type="presParOf" srcId="{F80E4706-EC47-4F64-9C22-D40F218F2758}" destId="{699A721B-2E8F-4A97-BC70-C972809B74E5}" srcOrd="2" destOrd="0" presId="urn:microsoft.com/office/officeart/2005/8/layout/orgChart1"/>
    <dgm:cxn modelId="{4F7881F8-147A-40C3-A6B0-1D4307D9A996}" type="presParOf" srcId="{06E3F29C-4FFD-46B1-82B3-3ECA0AEFD664}" destId="{4E6863E4-B905-4A88-B50F-4AA54DD213A6}" srcOrd="2" destOrd="0" presId="urn:microsoft.com/office/officeart/2005/8/layout/orgChart1"/>
    <dgm:cxn modelId="{A8B763CA-E49B-4DA9-AB29-8A910DD3BA4E}" type="presParOf" srcId="{6C577AC1-8516-46E7-AA46-FDC3D07E0F7B}" destId="{7245E5DF-A31E-4484-B7D7-F0DF8A37F6CB}" srcOrd="2" destOrd="0" presId="urn:microsoft.com/office/officeart/2005/8/layout/orgChart1"/>
    <dgm:cxn modelId="{5396895A-1CB0-4965-8E66-00D6525DED7C}" type="presParOf" srcId="{6C577AC1-8516-46E7-AA46-FDC3D07E0F7B}" destId="{7CA1EF74-DED0-47E9-888D-2909E3500B45}" srcOrd="3" destOrd="0" presId="urn:microsoft.com/office/officeart/2005/8/layout/orgChart1"/>
    <dgm:cxn modelId="{CBE301F2-96B2-4F08-960E-B9F1D8D7D666}" type="presParOf" srcId="{7CA1EF74-DED0-47E9-888D-2909E3500B45}" destId="{EE46B15D-20E7-4DF1-B5B1-2CD6606F12D8}" srcOrd="0" destOrd="0" presId="urn:microsoft.com/office/officeart/2005/8/layout/orgChart1"/>
    <dgm:cxn modelId="{8182886B-3BAD-408F-83B0-1B2F82BC586D}" type="presParOf" srcId="{EE46B15D-20E7-4DF1-B5B1-2CD6606F12D8}" destId="{D36697AA-BB3B-43B7-B65C-669E0546F62F}" srcOrd="0" destOrd="0" presId="urn:microsoft.com/office/officeart/2005/8/layout/orgChart1"/>
    <dgm:cxn modelId="{82F25EF8-9CBF-40E7-811D-A0D16B97686E}" type="presParOf" srcId="{EE46B15D-20E7-4DF1-B5B1-2CD6606F12D8}" destId="{77B9D505-E31B-4853-87D7-F2F5055A729C}" srcOrd="1" destOrd="0" presId="urn:microsoft.com/office/officeart/2005/8/layout/orgChart1"/>
    <dgm:cxn modelId="{5AAE6161-CFF8-4428-B50D-113B65B2C6F0}" type="presParOf" srcId="{7CA1EF74-DED0-47E9-888D-2909E3500B45}" destId="{9DA5F5FB-50CD-4501-8F45-A91A2CCCD86D}" srcOrd="1" destOrd="0" presId="urn:microsoft.com/office/officeart/2005/8/layout/orgChart1"/>
    <dgm:cxn modelId="{A40CB628-7B00-47D3-90E7-2E6EEBDF47E2}" type="presParOf" srcId="{9DA5F5FB-50CD-4501-8F45-A91A2CCCD86D}" destId="{89FE0538-EEDE-4202-9C81-39F4C684CC2D}" srcOrd="0" destOrd="0" presId="urn:microsoft.com/office/officeart/2005/8/layout/orgChart1"/>
    <dgm:cxn modelId="{B11EE53C-FC4F-4A4F-B424-D63718A4F083}" type="presParOf" srcId="{9DA5F5FB-50CD-4501-8F45-A91A2CCCD86D}" destId="{93761E40-5BD3-4BA3-9570-E8BF9D381DB5}" srcOrd="1" destOrd="0" presId="urn:microsoft.com/office/officeart/2005/8/layout/orgChart1"/>
    <dgm:cxn modelId="{F276BC0C-4787-40A4-9C74-27B0DBC999A8}" type="presParOf" srcId="{93761E40-5BD3-4BA3-9570-E8BF9D381DB5}" destId="{37E67849-F14A-4925-8858-D995CE64E02C}" srcOrd="0" destOrd="0" presId="urn:microsoft.com/office/officeart/2005/8/layout/orgChart1"/>
    <dgm:cxn modelId="{F0B93A55-4335-4DA1-A99A-2041B9CFE822}" type="presParOf" srcId="{37E67849-F14A-4925-8858-D995CE64E02C}" destId="{F13D0A44-F57B-41FB-8F08-0ABD8AD6519E}" srcOrd="0" destOrd="0" presId="urn:microsoft.com/office/officeart/2005/8/layout/orgChart1"/>
    <dgm:cxn modelId="{E9B6BE8C-0064-4E47-ADB8-F74B52DF921C}" type="presParOf" srcId="{37E67849-F14A-4925-8858-D995CE64E02C}" destId="{28223C90-A470-4D93-8F2B-BAADDEEF953F}" srcOrd="1" destOrd="0" presId="urn:microsoft.com/office/officeart/2005/8/layout/orgChart1"/>
    <dgm:cxn modelId="{1868C73D-F9BF-4240-B5F7-E65C3EB62D1B}" type="presParOf" srcId="{93761E40-5BD3-4BA3-9570-E8BF9D381DB5}" destId="{E5103118-8990-4925-8BF5-1B69EF757779}" srcOrd="1" destOrd="0" presId="urn:microsoft.com/office/officeart/2005/8/layout/orgChart1"/>
    <dgm:cxn modelId="{BF9DC4DC-186C-4175-B15A-445B4E334BC4}" type="presParOf" srcId="{93761E40-5BD3-4BA3-9570-E8BF9D381DB5}" destId="{51A5248B-FA3E-43C3-81CB-6548905C0C76}" srcOrd="2" destOrd="0" presId="urn:microsoft.com/office/officeart/2005/8/layout/orgChart1"/>
    <dgm:cxn modelId="{1DD61D17-6792-46EA-97D6-6734A453BE48}" type="presParOf" srcId="{9DA5F5FB-50CD-4501-8F45-A91A2CCCD86D}" destId="{147F2240-D8D9-4FB0-AB8C-30533ECD0178}" srcOrd="2" destOrd="0" presId="urn:microsoft.com/office/officeart/2005/8/layout/orgChart1"/>
    <dgm:cxn modelId="{C54578C1-2FED-4490-88E9-DDAD02FF3647}" type="presParOf" srcId="{9DA5F5FB-50CD-4501-8F45-A91A2CCCD86D}" destId="{357B373A-AF0B-4888-B83E-F480CA98DA80}" srcOrd="3" destOrd="0" presId="urn:microsoft.com/office/officeart/2005/8/layout/orgChart1"/>
    <dgm:cxn modelId="{A410D1EB-450D-47F3-82A0-D5AD2539A569}" type="presParOf" srcId="{357B373A-AF0B-4888-B83E-F480CA98DA80}" destId="{C5D9CA55-AD4A-47A9-9976-3F5070A42E27}" srcOrd="0" destOrd="0" presId="urn:microsoft.com/office/officeart/2005/8/layout/orgChart1"/>
    <dgm:cxn modelId="{3CFB9023-8011-48C6-92B1-DD31F2315505}" type="presParOf" srcId="{C5D9CA55-AD4A-47A9-9976-3F5070A42E27}" destId="{17141716-89DE-41EC-929D-5E2148F06426}" srcOrd="0" destOrd="0" presId="urn:microsoft.com/office/officeart/2005/8/layout/orgChart1"/>
    <dgm:cxn modelId="{D3A32133-5F98-4649-A2DB-8B732CAF6639}" type="presParOf" srcId="{C5D9CA55-AD4A-47A9-9976-3F5070A42E27}" destId="{2D828DAA-CC57-4D11-8B41-A179D2A79960}" srcOrd="1" destOrd="0" presId="urn:microsoft.com/office/officeart/2005/8/layout/orgChart1"/>
    <dgm:cxn modelId="{AE70D0D6-985E-475C-9A7E-9370AF271998}" type="presParOf" srcId="{357B373A-AF0B-4888-B83E-F480CA98DA80}" destId="{992DA576-12FE-4B4C-B04B-A752EB52D893}" srcOrd="1" destOrd="0" presId="urn:microsoft.com/office/officeart/2005/8/layout/orgChart1"/>
    <dgm:cxn modelId="{BDDCB3E9-1263-4BCA-AC3D-7632C1DE00B4}" type="presParOf" srcId="{357B373A-AF0B-4888-B83E-F480CA98DA80}" destId="{5DE5F4A4-67E0-4DE7-9C76-908ED5E46901}" srcOrd="2" destOrd="0" presId="urn:microsoft.com/office/officeart/2005/8/layout/orgChart1"/>
    <dgm:cxn modelId="{45ED9021-ED16-4DD1-8CD5-1DCEB35EE7A0}" type="presParOf" srcId="{7CA1EF74-DED0-47E9-888D-2909E3500B45}" destId="{3F28EEB5-D5F0-43CE-BC28-289C76939F95}" srcOrd="2" destOrd="0" presId="urn:microsoft.com/office/officeart/2005/8/layout/orgChart1"/>
    <dgm:cxn modelId="{520F6E93-C29D-4EC8-B94A-B56A8DDCA847}" type="presParOf" srcId="{5E950540-65ED-4D20-B62C-97A42BD8065B}" destId="{9CEF9787-4857-467C-8628-2F1F176A0385}" srcOrd="2" destOrd="0" presId="urn:microsoft.com/office/officeart/2005/8/layout/orgChart1"/>
  </dgm:cxnLst>
  <dgm:bg>
    <a:solidFill>
      <a:srgbClr val="F0EDE8"/>
    </a:solidFill>
  </dgm:bg>
  <dgm:whole>
    <a:ln>
      <a:solidFill>
        <a:srgbClr val="F0EDE8"/>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F2240-D8D9-4FB0-AB8C-30533ECD0178}">
      <dsp:nvSpPr>
        <dsp:cNvPr id="0" name=""/>
        <dsp:cNvSpPr/>
      </dsp:nvSpPr>
      <dsp:spPr>
        <a:xfrm>
          <a:off x="6800275" y="2045674"/>
          <a:ext cx="233061" cy="1362812"/>
        </a:xfrm>
        <a:custGeom>
          <a:avLst/>
          <a:gdLst/>
          <a:ahLst/>
          <a:cxnLst/>
          <a:rect l="0" t="0" r="0" b="0"/>
          <a:pathLst>
            <a:path>
              <a:moveTo>
                <a:pt x="0" y="0"/>
              </a:moveTo>
              <a:lnTo>
                <a:pt x="0" y="1362812"/>
              </a:lnTo>
              <a:lnTo>
                <a:pt x="233061" y="13628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FE0538-EEDE-4202-9C81-39F4C684CC2D}">
      <dsp:nvSpPr>
        <dsp:cNvPr id="0" name=""/>
        <dsp:cNvSpPr/>
      </dsp:nvSpPr>
      <dsp:spPr>
        <a:xfrm>
          <a:off x="6800275" y="2045674"/>
          <a:ext cx="268604" cy="508724"/>
        </a:xfrm>
        <a:custGeom>
          <a:avLst/>
          <a:gdLst/>
          <a:ahLst/>
          <a:cxnLst/>
          <a:rect l="0" t="0" r="0" b="0"/>
          <a:pathLst>
            <a:path>
              <a:moveTo>
                <a:pt x="0" y="0"/>
              </a:moveTo>
              <a:lnTo>
                <a:pt x="0" y="508724"/>
              </a:lnTo>
              <a:lnTo>
                <a:pt x="268604" y="5087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45E5DF-A31E-4484-B7D7-F0DF8A37F6CB}">
      <dsp:nvSpPr>
        <dsp:cNvPr id="0" name=""/>
        <dsp:cNvSpPr/>
      </dsp:nvSpPr>
      <dsp:spPr>
        <a:xfrm>
          <a:off x="5047639" y="905244"/>
          <a:ext cx="2799878" cy="229926"/>
        </a:xfrm>
        <a:custGeom>
          <a:avLst/>
          <a:gdLst/>
          <a:ahLst/>
          <a:cxnLst/>
          <a:rect l="0" t="0" r="0" b="0"/>
          <a:pathLst>
            <a:path>
              <a:moveTo>
                <a:pt x="0" y="0"/>
              </a:moveTo>
              <a:lnTo>
                <a:pt x="0" y="101636"/>
              </a:lnTo>
              <a:lnTo>
                <a:pt x="2799878" y="101636"/>
              </a:lnTo>
              <a:lnTo>
                <a:pt x="2799878" y="2299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A0CBC7-D982-4BBF-802B-EA52776AF8BD}">
      <dsp:nvSpPr>
        <dsp:cNvPr id="0" name=""/>
        <dsp:cNvSpPr/>
      </dsp:nvSpPr>
      <dsp:spPr>
        <a:xfrm>
          <a:off x="1482208" y="2033713"/>
          <a:ext cx="412749" cy="2241723"/>
        </a:xfrm>
        <a:custGeom>
          <a:avLst/>
          <a:gdLst/>
          <a:ahLst/>
          <a:cxnLst/>
          <a:rect l="0" t="0" r="0" b="0"/>
          <a:pathLst>
            <a:path>
              <a:moveTo>
                <a:pt x="0" y="0"/>
              </a:moveTo>
              <a:lnTo>
                <a:pt x="0" y="2241723"/>
              </a:lnTo>
              <a:lnTo>
                <a:pt x="412749" y="22417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94D4A4-EBEF-493E-8D09-F4C5A8997197}">
      <dsp:nvSpPr>
        <dsp:cNvPr id="0" name=""/>
        <dsp:cNvSpPr/>
      </dsp:nvSpPr>
      <dsp:spPr>
        <a:xfrm>
          <a:off x="1482208" y="2033713"/>
          <a:ext cx="386089" cy="1429516"/>
        </a:xfrm>
        <a:custGeom>
          <a:avLst/>
          <a:gdLst/>
          <a:ahLst/>
          <a:cxnLst/>
          <a:rect l="0" t="0" r="0" b="0"/>
          <a:pathLst>
            <a:path>
              <a:moveTo>
                <a:pt x="0" y="0"/>
              </a:moveTo>
              <a:lnTo>
                <a:pt x="0" y="1429516"/>
              </a:lnTo>
              <a:lnTo>
                <a:pt x="386089" y="14295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6D159-5561-418E-9AF5-2393E02662DD}">
      <dsp:nvSpPr>
        <dsp:cNvPr id="0" name=""/>
        <dsp:cNvSpPr/>
      </dsp:nvSpPr>
      <dsp:spPr>
        <a:xfrm>
          <a:off x="1482208" y="2033713"/>
          <a:ext cx="403866" cy="579803"/>
        </a:xfrm>
        <a:custGeom>
          <a:avLst/>
          <a:gdLst/>
          <a:ahLst/>
          <a:cxnLst/>
          <a:rect l="0" t="0" r="0" b="0"/>
          <a:pathLst>
            <a:path>
              <a:moveTo>
                <a:pt x="0" y="0"/>
              </a:moveTo>
              <a:lnTo>
                <a:pt x="0" y="579803"/>
              </a:lnTo>
              <a:lnTo>
                <a:pt x="403866" y="5798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32CE29-3827-4FA7-9104-06B972E5DF77}">
      <dsp:nvSpPr>
        <dsp:cNvPr id="0" name=""/>
        <dsp:cNvSpPr/>
      </dsp:nvSpPr>
      <dsp:spPr>
        <a:xfrm>
          <a:off x="2612978" y="905244"/>
          <a:ext cx="2434660" cy="229926"/>
        </a:xfrm>
        <a:custGeom>
          <a:avLst/>
          <a:gdLst/>
          <a:ahLst/>
          <a:cxnLst/>
          <a:rect l="0" t="0" r="0" b="0"/>
          <a:pathLst>
            <a:path>
              <a:moveTo>
                <a:pt x="2434660" y="0"/>
              </a:moveTo>
              <a:lnTo>
                <a:pt x="2434660" y="101636"/>
              </a:lnTo>
              <a:lnTo>
                <a:pt x="0" y="101636"/>
              </a:lnTo>
              <a:lnTo>
                <a:pt x="0" y="2299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7AF7DB-D42F-42F9-BCE1-0CA2D6EFB3E8}">
      <dsp:nvSpPr>
        <dsp:cNvPr id="0" name=""/>
        <dsp:cNvSpPr/>
      </dsp:nvSpPr>
      <dsp:spPr>
        <a:xfrm>
          <a:off x="2160235" y="2253"/>
          <a:ext cx="5774807" cy="90299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solidFill>
                <a:srgbClr val="002060"/>
              </a:solidFill>
              <a:latin typeface="Abadi" panose="020B0604020104020204" pitchFamily="34" charset="0"/>
            </a:rPr>
            <a:t>Commodity prices</a:t>
          </a:r>
          <a:endParaRPr lang="fr-FR" sz="3600" kern="1200">
            <a:solidFill>
              <a:srgbClr val="002060"/>
            </a:solidFill>
            <a:latin typeface="Abadi" panose="020B0604020104020204" pitchFamily="34" charset="0"/>
          </a:endParaRPr>
        </a:p>
      </dsp:txBody>
      <dsp:txXfrm>
        <a:off x="2160235" y="2253"/>
        <a:ext cx="5774807" cy="902990"/>
      </dsp:txXfrm>
    </dsp:sp>
    <dsp:sp modelId="{1505FEFB-CFAE-4AEA-A4E7-D9943FBC0F93}">
      <dsp:nvSpPr>
        <dsp:cNvPr id="0" name=""/>
        <dsp:cNvSpPr/>
      </dsp:nvSpPr>
      <dsp:spPr>
        <a:xfrm>
          <a:off x="1199516" y="1135170"/>
          <a:ext cx="2826924" cy="898542"/>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1" i="0" u="sng" kern="1200">
              <a:solidFill>
                <a:srgbClr val="002060"/>
              </a:solidFill>
              <a:latin typeface="Abadi" panose="020B0604020104020204" pitchFamily="34" charset="0"/>
            </a:rPr>
            <a:t>Output-sensitive stocks</a:t>
          </a:r>
          <a:endParaRPr lang="fr-FR" sz="2000" b="1" u="sng" kern="1200">
            <a:solidFill>
              <a:srgbClr val="002060"/>
            </a:solidFill>
            <a:latin typeface="Abadi" panose="020B0604020104020204" pitchFamily="34" charset="0"/>
          </a:endParaRPr>
        </a:p>
      </dsp:txBody>
      <dsp:txXfrm>
        <a:off x="1199516" y="1135170"/>
        <a:ext cx="2826924" cy="898542"/>
      </dsp:txXfrm>
    </dsp:sp>
    <dsp:sp modelId="{34708AAD-48D2-4538-ACFE-6113500B055B}">
      <dsp:nvSpPr>
        <dsp:cNvPr id="0" name=""/>
        <dsp:cNvSpPr/>
      </dsp:nvSpPr>
      <dsp:spPr>
        <a:xfrm>
          <a:off x="1886075" y="2308064"/>
          <a:ext cx="2864947" cy="610904"/>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err="1">
              <a:solidFill>
                <a:srgbClr val="C00000"/>
              </a:solidFill>
              <a:latin typeface="Abadi" panose="020B0604020104020204" pitchFamily="34" charset="0"/>
            </a:rPr>
            <a:t>Commodity</a:t>
          </a:r>
          <a:r>
            <a:rPr lang="fr-FR" sz="1400" kern="1200">
              <a:solidFill>
                <a:srgbClr val="C00000"/>
              </a:solidFill>
              <a:latin typeface="Abadi" panose="020B0604020104020204" pitchFamily="34" charset="0"/>
            </a:rPr>
            <a:t> </a:t>
          </a:r>
          <a:r>
            <a:rPr lang="fr-FR" sz="1400" kern="1200" err="1">
              <a:solidFill>
                <a:srgbClr val="C00000"/>
              </a:solidFill>
              <a:latin typeface="Abadi" panose="020B0604020104020204" pitchFamily="34" charset="0"/>
            </a:rPr>
            <a:t>producers</a:t>
          </a:r>
          <a:endParaRPr lang="fr-FR" sz="1400" kern="1200">
            <a:solidFill>
              <a:srgbClr val="C00000"/>
            </a:solidFill>
            <a:latin typeface="Abadi" panose="020B0604020104020204" pitchFamily="34" charset="0"/>
          </a:endParaRPr>
        </a:p>
      </dsp:txBody>
      <dsp:txXfrm>
        <a:off x="1886075" y="2308064"/>
        <a:ext cx="2864947" cy="610904"/>
      </dsp:txXfrm>
    </dsp:sp>
    <dsp:sp modelId="{2175C9F1-9E6E-4CCB-80AB-CEA58D085B70}">
      <dsp:nvSpPr>
        <dsp:cNvPr id="0" name=""/>
        <dsp:cNvSpPr/>
      </dsp:nvSpPr>
      <dsp:spPr>
        <a:xfrm>
          <a:off x="1868297" y="3157777"/>
          <a:ext cx="2852081" cy="610904"/>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err="1">
              <a:solidFill>
                <a:srgbClr val="C00000"/>
              </a:solidFill>
              <a:latin typeface="Abadi" panose="020B0604020104020204" pitchFamily="34" charset="0"/>
            </a:rPr>
            <a:t>Oil</a:t>
          </a:r>
          <a:r>
            <a:rPr lang="fr-FR" sz="1400" kern="1200">
              <a:solidFill>
                <a:srgbClr val="C00000"/>
              </a:solidFill>
              <a:latin typeface="Abadi" panose="020B0604020104020204" pitchFamily="34" charset="0"/>
            </a:rPr>
            <a:t> </a:t>
          </a:r>
          <a:r>
            <a:rPr lang="fr-FR" sz="1400" kern="1200" err="1">
              <a:solidFill>
                <a:srgbClr val="C00000"/>
              </a:solidFill>
              <a:latin typeface="Abadi" panose="020B0604020104020204" pitchFamily="34" charset="0"/>
            </a:rPr>
            <a:t>extractors</a:t>
          </a:r>
          <a:endParaRPr lang="fr-FR" sz="1400" kern="1200">
            <a:solidFill>
              <a:srgbClr val="C00000"/>
            </a:solidFill>
            <a:latin typeface="Abadi" panose="020B0604020104020204" pitchFamily="34" charset="0"/>
          </a:endParaRPr>
        </a:p>
      </dsp:txBody>
      <dsp:txXfrm>
        <a:off x="1868297" y="3157777"/>
        <a:ext cx="2852081" cy="610904"/>
      </dsp:txXfrm>
    </dsp:sp>
    <dsp:sp modelId="{9E1299E3-470E-45C0-B051-AFD77A0D694D}">
      <dsp:nvSpPr>
        <dsp:cNvPr id="0" name=""/>
        <dsp:cNvSpPr/>
      </dsp:nvSpPr>
      <dsp:spPr>
        <a:xfrm>
          <a:off x="1894957" y="4052942"/>
          <a:ext cx="2842636" cy="444989"/>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b="0" kern="1200">
              <a:solidFill>
                <a:srgbClr val="C00000"/>
              </a:solidFill>
              <a:latin typeface="Abadi" panose="020B0604020104020204" pitchFamily="34" charset="0"/>
            </a:rPr>
            <a:t>Gold mines</a:t>
          </a:r>
        </a:p>
      </dsp:txBody>
      <dsp:txXfrm>
        <a:off x="1894957" y="4052942"/>
        <a:ext cx="2842636" cy="444989"/>
      </dsp:txXfrm>
    </dsp:sp>
    <dsp:sp modelId="{D36697AA-BB3B-43B7-B65C-669E0546F62F}">
      <dsp:nvSpPr>
        <dsp:cNvPr id="0" name=""/>
        <dsp:cNvSpPr/>
      </dsp:nvSpPr>
      <dsp:spPr>
        <a:xfrm>
          <a:off x="6538465" y="1135170"/>
          <a:ext cx="2618104" cy="910504"/>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1" i="0" u="sng" kern="1200">
              <a:solidFill>
                <a:srgbClr val="002060"/>
              </a:solidFill>
              <a:latin typeface="Abadi" panose="020B0604020104020204" pitchFamily="34" charset="0"/>
              <a:ea typeface="+mn-ea"/>
              <a:cs typeface="+mn-cs"/>
            </a:rPr>
            <a:t>Input-sensitive stocks</a:t>
          </a:r>
        </a:p>
      </dsp:txBody>
      <dsp:txXfrm>
        <a:off x="6538465" y="1135170"/>
        <a:ext cx="2618104" cy="910504"/>
      </dsp:txXfrm>
    </dsp:sp>
    <dsp:sp modelId="{F13D0A44-F57B-41FB-8F08-0ABD8AD6519E}">
      <dsp:nvSpPr>
        <dsp:cNvPr id="0" name=""/>
        <dsp:cNvSpPr/>
      </dsp:nvSpPr>
      <dsp:spPr>
        <a:xfrm>
          <a:off x="7068879" y="2248947"/>
          <a:ext cx="2752442" cy="610904"/>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err="1">
              <a:solidFill>
                <a:srgbClr val="C00000"/>
              </a:solidFill>
              <a:latin typeface="Abadi" panose="020B0604020104020204" pitchFamily="34" charset="0"/>
            </a:rPr>
            <a:t>Industrial</a:t>
          </a:r>
          <a:r>
            <a:rPr lang="fr-FR" sz="1600" kern="1200">
              <a:solidFill>
                <a:srgbClr val="C00000"/>
              </a:solidFill>
              <a:latin typeface="Abadi" panose="020B0604020104020204" pitchFamily="34" charset="0"/>
            </a:rPr>
            <a:t> </a:t>
          </a:r>
          <a:r>
            <a:rPr lang="fr-FR" sz="1600" kern="1200" err="1">
              <a:solidFill>
                <a:srgbClr val="C00000"/>
              </a:solidFill>
              <a:latin typeface="Abadi" panose="020B0604020104020204" pitchFamily="34" charset="0"/>
            </a:rPr>
            <a:t>companies</a:t>
          </a:r>
          <a:endParaRPr lang="fr-FR" sz="1600" kern="1200">
            <a:solidFill>
              <a:srgbClr val="C00000"/>
            </a:solidFill>
            <a:latin typeface="Abadi" panose="020B0604020104020204" pitchFamily="34" charset="0"/>
          </a:endParaRPr>
        </a:p>
      </dsp:txBody>
      <dsp:txXfrm>
        <a:off x="7068879" y="2248947"/>
        <a:ext cx="2752442" cy="610904"/>
      </dsp:txXfrm>
    </dsp:sp>
    <dsp:sp modelId="{17141716-89DE-41EC-929D-5E2148F06426}">
      <dsp:nvSpPr>
        <dsp:cNvPr id="0" name=""/>
        <dsp:cNvSpPr/>
      </dsp:nvSpPr>
      <dsp:spPr>
        <a:xfrm>
          <a:off x="7033337" y="3103034"/>
          <a:ext cx="2778479" cy="610904"/>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kern="1200">
              <a:solidFill>
                <a:srgbClr val="C00000"/>
              </a:solidFill>
              <a:latin typeface="Abadi" panose="020B0604020104020204" pitchFamily="34" charset="0"/>
            </a:rPr>
            <a:t>Paint </a:t>
          </a:r>
          <a:r>
            <a:rPr lang="fr-FR" sz="1600" kern="1200" err="1">
              <a:solidFill>
                <a:srgbClr val="C00000"/>
              </a:solidFill>
              <a:latin typeface="Abadi" panose="020B0604020104020204" pitchFamily="34" charset="0"/>
            </a:rPr>
            <a:t>industry</a:t>
          </a:r>
          <a:r>
            <a:rPr lang="fr-FR" sz="1600" kern="1200">
              <a:solidFill>
                <a:srgbClr val="C00000"/>
              </a:solidFill>
              <a:latin typeface="Abadi" panose="020B0604020104020204" pitchFamily="34" charset="0"/>
            </a:rPr>
            <a:t>…</a:t>
          </a:r>
        </a:p>
      </dsp:txBody>
      <dsp:txXfrm>
        <a:off x="7033337" y="3103034"/>
        <a:ext cx="2778479" cy="6109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9EADC-4952-4802-A605-06676833C622}" type="datetimeFigureOut">
              <a:t>5/6/2022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50C46-7627-4DBD-B15E-5705D366CCB0}" type="slidenum">
              <a:t>‹#›</a:t>
            </a:fld>
            <a:endParaRPr lang="fr-FR"/>
          </a:p>
        </p:txBody>
      </p:sp>
    </p:spTree>
    <p:extLst>
      <p:ext uri="{BB962C8B-B14F-4D97-AF65-F5344CB8AC3E}">
        <p14:creationId xmlns:p14="http://schemas.microsoft.com/office/powerpoint/2010/main" val="1087006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nvestopedia.com/terms/i/inflation.asp"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investopedia.com/articles/investing/081315/9-top-assets-protection-against-inflation.as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a:cs typeface="Calibri"/>
              </a:rPr>
              <a:t>Commodity and more specifically commodity stocks have been in the news recently, and the market has been expecting a commodity bull run that’s supposed to bring many capital gain opportunities for investors. So, as you’ve guessed it, the commodity market will be our focus for this fundamental systematic trading strategy quest, and we’ll try to look at the many different ways in which investors could benefit from an exposure to the commodity market.</a:t>
            </a:r>
          </a:p>
          <a:p>
            <a:pPr marL="171450" indent="-171450">
              <a:buFont typeface="Arial" panose="020B0604020202020204" pitchFamily="34" charset="0"/>
              <a:buChar char="•"/>
            </a:pPr>
            <a:endParaRPr lang="en-US">
              <a:cs typeface="Calibri"/>
            </a:endParaRPr>
          </a:p>
          <a:p>
            <a:pPr marL="171450" indent="-171450">
              <a:buFont typeface="Arial" panose="020B0604020202020204" pitchFamily="34" charset="0"/>
              <a:buChar char="•"/>
            </a:pPr>
            <a:r>
              <a:rPr lang="en-US">
                <a:cs typeface="Calibri"/>
              </a:rPr>
              <a:t>But before we jump into the heart of the matter, let me rapidly explain what a commodity is:</a:t>
            </a:r>
          </a:p>
          <a:p>
            <a:pPr marL="171450" indent="-171450">
              <a:buFont typeface="Arial" panose="020B0604020202020204" pitchFamily="34" charset="0"/>
              <a:buChar char="•"/>
            </a:pPr>
            <a:r>
              <a:rPr lang="en-US">
                <a:cs typeface="Calibri"/>
              </a:rPr>
              <a:t>A commodity is a basic good used in commerce that is interchangeable with other goods of the same type. Commodities are most often used as inputs in the production of other goods or services. The quality of a given commodity may differ slightly, but it is essentially uniform across producers.</a:t>
            </a:r>
          </a:p>
          <a:p>
            <a:pPr marL="171450" indent="-171450">
              <a:buFont typeface="Arial" panose="020B0604020202020204" pitchFamily="34" charset="0"/>
              <a:buChar char="•"/>
            </a:pPr>
            <a:r>
              <a:rPr lang="en-US">
                <a:cs typeface="Calibri"/>
              </a:rPr>
              <a:t>Some traditional examples of commodities include grains, gold, beef, oil, and natural gas. More recently, the definition has expanded to include financial products, such as foreign currencies and indexes. Technological advances have also led to new types of commodities being exchanged in the marketplace. For example, cell phone minutes and bandwidth.</a:t>
            </a:r>
          </a:p>
          <a:p>
            <a:pPr marL="171450" indent="-171450">
              <a:buFont typeface="Arial" panose="020B0604020202020204" pitchFamily="34" charset="0"/>
              <a:buChar char="•"/>
            </a:pPr>
            <a:r>
              <a:rPr lang="en-US">
                <a:cs typeface="Calibri"/>
              </a:rPr>
              <a:t>Like all assets, commodity prices are ultimately determined by supply and demand. For example, a booming economy might lead to increased demand for oil and other energy commodities. Supply and demand for commodities can be impacted in many ways, such as economic shocks, natural disasters, and investor appetite</a:t>
            </a:r>
          </a:p>
          <a:p>
            <a:endParaRPr lang="en-US" b="0" i="0">
              <a:solidFill>
                <a:srgbClr val="111111"/>
              </a:solidFill>
              <a:effectLst/>
              <a:latin typeface="SourceSansPro"/>
            </a:endParaRP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FB4CB4-ABB4-9043-B342-AF7E82F0100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43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JW</a:t>
            </a:r>
          </a:p>
          <a:p>
            <a:endParaRPr lang="en-US">
              <a:cs typeface="Calibri"/>
            </a:endParaRPr>
          </a:p>
          <a:p>
            <a:r>
              <a:rPr lang="en-US" b="0" i="0">
                <a:solidFill>
                  <a:srgbClr val="504B4B"/>
                </a:solidFill>
                <a:effectLst/>
                <a:latin typeface="Open Sans" panose="020B0606030504020204" pitchFamily="34" charset="0"/>
              </a:rPr>
              <a:t>Having seen the output story playing out let also look at the input story play out with respect to crude oil. Consider the chart below.</a:t>
            </a:r>
          </a:p>
          <a:p>
            <a:r>
              <a:rPr lang="en-US" b="0" i="0">
                <a:solidFill>
                  <a:srgbClr val="504B4B"/>
                </a:solidFill>
                <a:effectLst/>
                <a:latin typeface="Open Sans" panose="020B0606030504020204" pitchFamily="34" charset="0"/>
              </a:rPr>
              <a:t>To get a better perspective of the downswing story we have plotted the price of crude oil in the Brent market with the stock price of Asian Paints. There is a clear negative relationship between the two. For example, during the 5 year period, the price of Brent crude is down by (-44%) while the price of Asian Paints is up by 200%. If you look at the chart closely, both these graphs are almost parallel till late 2014 when the oil price crash started. The entire divergence in performance has come after that. This is a clear example of Asian Paints benefitting substantially from a sharp fall in crude oil prices leading to lower input costs.</a:t>
            </a:r>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11</a:t>
            </a:fld>
            <a:endParaRPr lang="fr-FR"/>
          </a:p>
        </p:txBody>
      </p:sp>
    </p:spTree>
    <p:extLst>
      <p:ext uri="{BB962C8B-B14F-4D97-AF65-F5344CB8AC3E}">
        <p14:creationId xmlns:p14="http://schemas.microsoft.com/office/powerpoint/2010/main" val="83158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b="0" i="0">
                <a:solidFill>
                  <a:srgbClr val="202124"/>
                </a:solidFill>
                <a:effectLst/>
                <a:latin typeface="arial" panose="020B0604020202020204" pitchFamily="34" charset="0"/>
              </a:rPr>
              <a:t>- </a:t>
            </a:r>
            <a:r>
              <a:rPr lang="en-US" b="0" i="0">
                <a:solidFill>
                  <a:srgbClr val="202124"/>
                </a:solidFill>
                <a:effectLst/>
                <a:latin typeface="arial" panose="020B0604020202020204" pitchFamily="34" charset="0"/>
              </a:rPr>
              <a:t>Elasticity is </a:t>
            </a:r>
            <a:r>
              <a:rPr lang="en-US" b="1" i="0">
                <a:solidFill>
                  <a:srgbClr val="202124"/>
                </a:solidFill>
                <a:effectLst/>
                <a:latin typeface="arial" panose="020B0604020202020204" pitchFamily="34" charset="0"/>
              </a:rPr>
              <a:t>an economic measure of how sensitive an economic factor is to another.</a:t>
            </a:r>
          </a:p>
          <a:p>
            <a:pPr algn="just"/>
            <a:endParaRPr lang="en-US" b="1">
              <a:solidFill>
                <a:srgbClr val="202124"/>
              </a:solidFill>
              <a:latin typeface="arial" panose="020B0604020202020204" pitchFamily="34" charset="0"/>
            </a:endParaRPr>
          </a:p>
          <a:p>
            <a:pPr algn="just"/>
            <a:r>
              <a:rPr lang="en-US" b="1" i="0">
                <a:solidFill>
                  <a:srgbClr val="202124"/>
                </a:solidFill>
                <a:effectLst/>
                <a:latin typeface="arial" panose="020B0604020202020204" pitchFamily="34" charset="0"/>
              </a:rPr>
              <a:t>- </a:t>
            </a:r>
            <a:r>
              <a:rPr lang="en-US" i="0">
                <a:solidFill>
                  <a:srgbClr val="202124"/>
                </a:solidFill>
                <a:effectLst/>
                <a:latin typeface="arial" panose="020B0604020202020204" pitchFamily="34" charset="0"/>
              </a:rPr>
              <a:t>Price elasticity </a:t>
            </a:r>
            <a:r>
              <a:rPr lang="en-US" b="1" i="0">
                <a:solidFill>
                  <a:srgbClr val="202124"/>
                </a:solidFill>
                <a:effectLst/>
                <a:latin typeface="arial" panose="020B0604020202020204" pitchFamily="34" charset="0"/>
              </a:rPr>
              <a:t>measures the relationship </a:t>
            </a:r>
            <a:r>
              <a:rPr lang="en-US" i="0">
                <a:solidFill>
                  <a:srgbClr val="202124"/>
                </a:solidFill>
                <a:effectLst/>
                <a:latin typeface="arial" panose="020B0604020202020204" pitchFamily="34" charset="0"/>
              </a:rPr>
              <a:t>between the </a:t>
            </a:r>
            <a:r>
              <a:rPr lang="en-US" b="1" i="0">
                <a:solidFill>
                  <a:srgbClr val="202124"/>
                </a:solidFill>
                <a:effectLst/>
                <a:latin typeface="arial" panose="020B0604020202020204" pitchFamily="34" charset="0"/>
              </a:rPr>
              <a:t>supply </a:t>
            </a:r>
            <a:r>
              <a:rPr lang="en-US" i="0">
                <a:solidFill>
                  <a:srgbClr val="202124"/>
                </a:solidFill>
                <a:effectLst/>
                <a:latin typeface="arial" panose="020B0604020202020204" pitchFamily="34" charset="0"/>
              </a:rPr>
              <a:t>and </a:t>
            </a:r>
            <a:r>
              <a:rPr lang="en-US" b="1" i="0">
                <a:solidFill>
                  <a:srgbClr val="202124"/>
                </a:solidFill>
                <a:effectLst/>
                <a:latin typeface="arial" panose="020B0604020202020204" pitchFamily="34" charset="0"/>
              </a:rPr>
              <a:t>demand </a:t>
            </a:r>
            <a:r>
              <a:rPr lang="en-US" i="0">
                <a:solidFill>
                  <a:srgbClr val="202124"/>
                </a:solidFill>
                <a:effectLst/>
                <a:latin typeface="arial" panose="020B0604020202020204" pitchFamily="34" charset="0"/>
              </a:rPr>
              <a:t>of a </a:t>
            </a:r>
            <a:r>
              <a:rPr lang="en-US" b="1" i="0">
                <a:solidFill>
                  <a:srgbClr val="202124"/>
                </a:solidFill>
                <a:effectLst/>
                <a:latin typeface="arial" panose="020B0604020202020204" pitchFamily="34" charset="0"/>
              </a:rPr>
              <a:t>commodity and its price.</a:t>
            </a:r>
          </a:p>
          <a:p>
            <a:pPr algn="just"/>
            <a:endParaRPr lang="en-US" b="1">
              <a:solidFill>
                <a:srgbClr val="202124"/>
              </a:solidFill>
              <a:latin typeface="arial" panose="020B0604020202020204" pitchFamily="34" charset="0"/>
            </a:endParaRPr>
          </a:p>
          <a:p>
            <a:pPr algn="just"/>
            <a:r>
              <a:rPr lang="en-US" b="1">
                <a:solidFill>
                  <a:srgbClr val="202124"/>
                </a:solidFill>
                <a:latin typeface="arial" panose="020B0604020202020204" pitchFamily="34" charset="0"/>
              </a:rPr>
              <a:t>- </a:t>
            </a:r>
            <a:r>
              <a:rPr lang="en-US">
                <a:solidFill>
                  <a:srgbClr val="202124"/>
                </a:solidFill>
                <a:latin typeface="arial" panose="020B0604020202020204" pitchFamily="34" charset="0"/>
              </a:rPr>
              <a:t>If the </a:t>
            </a:r>
            <a:r>
              <a:rPr lang="en-US" b="1">
                <a:solidFill>
                  <a:srgbClr val="202124"/>
                </a:solidFill>
                <a:latin typeface="arial" panose="020B0604020202020204" pitchFamily="34" charset="0"/>
              </a:rPr>
              <a:t>price</a:t>
            </a:r>
            <a:r>
              <a:rPr lang="en-US">
                <a:solidFill>
                  <a:srgbClr val="202124"/>
                </a:solidFill>
                <a:latin typeface="arial" panose="020B0604020202020204" pitchFamily="34" charset="0"/>
              </a:rPr>
              <a:t> of a good or service easily </a:t>
            </a:r>
            <a:r>
              <a:rPr lang="en-US" b="1">
                <a:solidFill>
                  <a:srgbClr val="202124"/>
                </a:solidFill>
                <a:latin typeface="arial" panose="020B0604020202020204" pitchFamily="34" charset="0"/>
              </a:rPr>
              <a:t>affects supply </a:t>
            </a:r>
            <a:r>
              <a:rPr lang="en-US">
                <a:solidFill>
                  <a:srgbClr val="202124"/>
                </a:solidFill>
                <a:latin typeface="arial" panose="020B0604020202020204" pitchFamily="34" charset="0"/>
              </a:rPr>
              <a:t>or demand, it is described as </a:t>
            </a:r>
            <a:r>
              <a:rPr lang="en-US" b="1">
                <a:solidFill>
                  <a:srgbClr val="202124"/>
                </a:solidFill>
                <a:latin typeface="arial" panose="020B0604020202020204" pitchFamily="34" charset="0"/>
              </a:rPr>
              <a:t>elastic</a:t>
            </a:r>
            <a:r>
              <a:rPr lang="en-US">
                <a:solidFill>
                  <a:srgbClr val="202124"/>
                </a:solidFill>
                <a:latin typeface="arial" panose="020B0604020202020204" pitchFamily="34" charset="0"/>
              </a:rPr>
              <a:t>. Alternatively, if price of a commodity has </a:t>
            </a:r>
            <a:r>
              <a:rPr lang="en-US" b="1">
                <a:solidFill>
                  <a:srgbClr val="202124"/>
                </a:solidFill>
                <a:latin typeface="arial" panose="020B0604020202020204" pitchFamily="34" charset="0"/>
              </a:rPr>
              <a:t>little impact </a:t>
            </a:r>
            <a:r>
              <a:rPr lang="en-US">
                <a:solidFill>
                  <a:srgbClr val="202124"/>
                </a:solidFill>
                <a:latin typeface="arial" panose="020B0604020202020204" pitchFamily="34" charset="0"/>
              </a:rPr>
              <a:t>on supply and demand, it is described as </a:t>
            </a:r>
            <a:r>
              <a:rPr lang="en-US" b="1">
                <a:solidFill>
                  <a:srgbClr val="202124"/>
                </a:solidFill>
                <a:latin typeface="arial" panose="020B0604020202020204" pitchFamily="34" charset="0"/>
              </a:rPr>
              <a:t>inelastic.</a:t>
            </a:r>
          </a:p>
          <a:p>
            <a:pPr algn="just"/>
            <a:endParaRPr lang="en-US" i="0">
              <a:solidFill>
                <a:srgbClr val="202124"/>
              </a:solidFill>
              <a:effectLst/>
              <a:latin typeface="arial" panose="020B0604020202020204" pitchFamily="34" charset="0"/>
            </a:endParaRPr>
          </a:p>
          <a:p>
            <a:pPr algn="just"/>
            <a:r>
              <a:rPr lang="en-US">
                <a:solidFill>
                  <a:srgbClr val="202124"/>
                </a:solidFill>
                <a:latin typeface="arial" panose="020B0604020202020204" pitchFamily="34" charset="0"/>
              </a:rPr>
              <a:t>-</a:t>
            </a:r>
            <a:r>
              <a:rPr lang="en-US" b="1">
                <a:solidFill>
                  <a:srgbClr val="202124"/>
                </a:solidFill>
                <a:latin typeface="arial" panose="020B0604020202020204" pitchFamily="34" charset="0"/>
              </a:rPr>
              <a:t>Price elasticity </a:t>
            </a:r>
            <a:r>
              <a:rPr lang="en-US">
                <a:solidFill>
                  <a:srgbClr val="202124"/>
                </a:solidFill>
                <a:latin typeface="arial" panose="020B0604020202020204" pitchFamily="34" charset="0"/>
              </a:rPr>
              <a:t>of supply </a:t>
            </a:r>
            <a:r>
              <a:rPr lang="en-US" b="1">
                <a:solidFill>
                  <a:srgbClr val="202124"/>
                </a:solidFill>
                <a:latin typeface="arial" panose="020B0604020202020204" pitchFamily="34" charset="0"/>
              </a:rPr>
              <a:t>measures</a:t>
            </a:r>
            <a:r>
              <a:rPr lang="en-US">
                <a:solidFill>
                  <a:srgbClr val="202124"/>
                </a:solidFill>
                <a:latin typeface="arial" panose="020B0604020202020204" pitchFamily="34" charset="0"/>
              </a:rPr>
              <a:t> how the </a:t>
            </a:r>
            <a:r>
              <a:rPr lang="en-US" b="1">
                <a:solidFill>
                  <a:srgbClr val="202124"/>
                </a:solidFill>
                <a:latin typeface="arial" panose="020B0604020202020204" pitchFamily="34" charset="0"/>
              </a:rPr>
              <a:t>price</a:t>
            </a:r>
            <a:r>
              <a:rPr lang="en-US">
                <a:solidFill>
                  <a:srgbClr val="202124"/>
                </a:solidFill>
                <a:latin typeface="arial" panose="020B0604020202020204" pitchFamily="34" charset="0"/>
              </a:rPr>
              <a:t> of a commodity affects the </a:t>
            </a:r>
            <a:r>
              <a:rPr lang="en-US" b="1">
                <a:solidFill>
                  <a:srgbClr val="202124"/>
                </a:solidFill>
                <a:latin typeface="arial" panose="020B0604020202020204" pitchFamily="34" charset="0"/>
              </a:rPr>
              <a:t>quantity supplied</a:t>
            </a:r>
            <a:r>
              <a:rPr lang="en-US">
                <a:solidFill>
                  <a:srgbClr val="202124"/>
                </a:solidFill>
                <a:latin typeface="arial" panose="020B0604020202020204" pitchFamily="34" charset="0"/>
              </a:rPr>
              <a:t>. </a:t>
            </a:r>
            <a:endParaRPr lang="fr-FR">
              <a:solidFill>
                <a:srgbClr val="202124"/>
              </a:solidFill>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50A50C46-7627-4DBD-B15E-5705D366CCB0}" type="slidenum">
              <a:t>12</a:t>
            </a:fld>
            <a:endParaRPr lang="fr-FR"/>
          </a:p>
        </p:txBody>
      </p:sp>
    </p:spTree>
    <p:extLst>
      <p:ext uri="{BB962C8B-B14F-4D97-AF65-F5344CB8AC3E}">
        <p14:creationId xmlns:p14="http://schemas.microsoft.com/office/powerpoint/2010/main" val="121709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SS</a:t>
            </a:r>
          </a:p>
        </p:txBody>
      </p:sp>
      <p:sp>
        <p:nvSpPr>
          <p:cNvPr id="4" name="Espace réservé du numéro de diapositive 3"/>
          <p:cNvSpPr>
            <a:spLocks noGrp="1"/>
          </p:cNvSpPr>
          <p:nvPr>
            <p:ph type="sldNum" sz="quarter" idx="5"/>
          </p:nvPr>
        </p:nvSpPr>
        <p:spPr/>
        <p:txBody>
          <a:bodyPr/>
          <a:lstStyle/>
          <a:p>
            <a:fld id="{50A50C46-7627-4DBD-B15E-5705D366CCB0}" type="slidenum">
              <a:t>13</a:t>
            </a:fld>
            <a:endParaRPr lang="fr-FR"/>
          </a:p>
        </p:txBody>
      </p:sp>
    </p:spTree>
    <p:extLst>
      <p:ext uri="{BB962C8B-B14F-4D97-AF65-F5344CB8AC3E}">
        <p14:creationId xmlns:p14="http://schemas.microsoft.com/office/powerpoint/2010/main" val="751249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SS</a:t>
            </a:r>
          </a:p>
        </p:txBody>
      </p:sp>
      <p:sp>
        <p:nvSpPr>
          <p:cNvPr id="4" name="Espace réservé du numéro de diapositive 3"/>
          <p:cNvSpPr>
            <a:spLocks noGrp="1"/>
          </p:cNvSpPr>
          <p:nvPr>
            <p:ph type="sldNum" sz="quarter" idx="5"/>
          </p:nvPr>
        </p:nvSpPr>
        <p:spPr/>
        <p:txBody>
          <a:bodyPr/>
          <a:lstStyle/>
          <a:p>
            <a:fld id="{50A50C46-7627-4DBD-B15E-5705D366CCB0}" type="slidenum">
              <a:t>14</a:t>
            </a:fld>
            <a:endParaRPr lang="fr-FR"/>
          </a:p>
        </p:txBody>
      </p:sp>
    </p:spTree>
    <p:extLst>
      <p:ext uri="{BB962C8B-B14F-4D97-AF65-F5344CB8AC3E}">
        <p14:creationId xmlns:p14="http://schemas.microsoft.com/office/powerpoint/2010/main" val="3727462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SE</a:t>
            </a:r>
          </a:p>
          <a:p>
            <a:r>
              <a:rPr lang="en-US">
                <a:cs typeface="Calibri"/>
              </a:rPr>
              <a:t>This is plot showing a performance comparison between our adopted strategy and the MSCI performance from 2012 to 2021 with removing outliers </a:t>
            </a:r>
          </a:p>
          <a:p>
            <a:r>
              <a:rPr lang="en-US">
                <a:cs typeface="Calibri"/>
              </a:rPr>
              <a:t>Here we can see that during the first years our strategy seems to be coherent with the MSCI performance NA as our benchmark then starting from 2018 the strategy is obviously outperforming the index </a:t>
            </a:r>
          </a:p>
        </p:txBody>
      </p:sp>
      <p:sp>
        <p:nvSpPr>
          <p:cNvPr id="4" name="Espace réservé du numéro de diapositive 3"/>
          <p:cNvSpPr>
            <a:spLocks noGrp="1"/>
          </p:cNvSpPr>
          <p:nvPr>
            <p:ph type="sldNum" sz="quarter" idx="5"/>
          </p:nvPr>
        </p:nvSpPr>
        <p:spPr/>
        <p:txBody>
          <a:bodyPr/>
          <a:lstStyle/>
          <a:p>
            <a:fld id="{50A50C46-7627-4DBD-B15E-5705D366CCB0}" type="slidenum">
              <a:t>15</a:t>
            </a:fld>
            <a:endParaRPr lang="fr-FR"/>
          </a:p>
        </p:txBody>
      </p:sp>
    </p:spTree>
    <p:extLst>
      <p:ext uri="{BB962C8B-B14F-4D97-AF65-F5344CB8AC3E}">
        <p14:creationId xmlns:p14="http://schemas.microsoft.com/office/powerpoint/2010/main" val="4060702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SE </a:t>
            </a:r>
          </a:p>
          <a:p>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16</a:t>
            </a:fld>
            <a:endParaRPr lang="fr-FR"/>
          </a:p>
        </p:txBody>
      </p:sp>
    </p:spTree>
    <p:extLst>
      <p:ext uri="{BB962C8B-B14F-4D97-AF65-F5344CB8AC3E}">
        <p14:creationId xmlns:p14="http://schemas.microsoft.com/office/powerpoint/2010/main" val="155225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SE</a:t>
            </a:r>
          </a:p>
          <a:p>
            <a:r>
              <a:rPr lang="en-US">
                <a:cs typeface="Calibri"/>
              </a:rPr>
              <a:t> We can clearly notice that 3 among 14 commodities are considerably the most performing ( feeder cattle, wheat and silver ) </a:t>
            </a:r>
          </a:p>
          <a:p>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17</a:t>
            </a:fld>
            <a:endParaRPr lang="fr-FR"/>
          </a:p>
        </p:txBody>
      </p:sp>
    </p:spTree>
    <p:extLst>
      <p:ext uri="{BB962C8B-B14F-4D97-AF65-F5344CB8AC3E}">
        <p14:creationId xmlns:p14="http://schemas.microsoft.com/office/powerpoint/2010/main" val="2651670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SE</a:t>
            </a:r>
          </a:p>
          <a:p>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18</a:t>
            </a:fld>
            <a:endParaRPr lang="fr-FR"/>
          </a:p>
        </p:txBody>
      </p:sp>
    </p:spTree>
    <p:extLst>
      <p:ext uri="{BB962C8B-B14F-4D97-AF65-F5344CB8AC3E}">
        <p14:creationId xmlns:p14="http://schemas.microsoft.com/office/powerpoint/2010/main" val="3425217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a:solidFill>
                  <a:srgbClr val="111111"/>
                </a:solidFill>
                <a:effectLst/>
                <a:latin typeface="SourceSansPro"/>
              </a:rPr>
              <a:t>There are some relative disadvantages to investing in stocks as a way of gaining access to the commodities market. Stocks are never a pure-play on commodity prices. In addition, the price of a stock may be influenced by company-related factors that have nothing to do with the value of the related commodity that the investor is trying to track.</a:t>
            </a:r>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19</a:t>
            </a:fld>
            <a:endParaRPr lang="fr-FR"/>
          </a:p>
        </p:txBody>
      </p:sp>
    </p:spTree>
    <p:extLst>
      <p:ext uri="{BB962C8B-B14F-4D97-AF65-F5344CB8AC3E}">
        <p14:creationId xmlns:p14="http://schemas.microsoft.com/office/powerpoint/2010/main" val="174514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b="0" i="0">
                <a:solidFill>
                  <a:srgbClr val="111111"/>
                </a:solidFill>
                <a:effectLst/>
                <a:latin typeface="SourceSansPro"/>
              </a:rPr>
              <a:t>While commodity futures contracts provide the most direct way to participate in the price movements of the industry, there are additional types of investments with less risk that also provide sufficient opportunities for commodities exposure.</a:t>
            </a:r>
          </a:p>
          <a:p>
            <a:pPr marL="171450" indent="-171450">
              <a:buFont typeface="Arial" panose="020B0604020202020204" pitchFamily="34" charset="0"/>
              <a:buChar char="•"/>
            </a:pPr>
            <a:r>
              <a:rPr lang="en-US" b="0" i="0">
                <a:solidFill>
                  <a:srgbClr val="111111"/>
                </a:solidFill>
                <a:effectLst/>
                <a:latin typeface="SourceSansPro"/>
                <a:cs typeface="Calibri"/>
              </a:rPr>
              <a:t>And from this investment opportunity group we choose to focus today on what is called a commodity stock. </a:t>
            </a:r>
          </a:p>
          <a:p>
            <a:pPr marL="171450" indent="-171450">
              <a:buFont typeface="Arial" panose="020B0604020202020204" pitchFamily="34" charset="0"/>
              <a:buChar char="•"/>
            </a:pPr>
            <a:r>
              <a:rPr lang="en-US" b="0" i="0">
                <a:solidFill>
                  <a:srgbClr val="111111"/>
                </a:solidFill>
                <a:effectLst/>
                <a:latin typeface="SourceSansPro"/>
                <a:cs typeface="Calibri"/>
              </a:rPr>
              <a:t>In other words, our strategy will consist of benefiting from commodity market trends through the acquisition and sale of commodity levered stocks, in other words the stocks of companies which are directly involved in producing or manufacturing any type of commodities.</a:t>
            </a:r>
          </a:p>
          <a:p>
            <a:pPr marL="171450" indent="-171450">
              <a:buFont typeface="Arial" panose="020B0604020202020204" pitchFamily="34" charset="0"/>
              <a:buChar char="•"/>
            </a:pPr>
            <a:r>
              <a:rPr lang="en-US" b="0" i="0">
                <a:solidFill>
                  <a:srgbClr val="111111"/>
                </a:solidFill>
                <a:effectLst/>
                <a:latin typeface="SourceSansPro"/>
                <a:cs typeface="Calibri"/>
              </a:rPr>
              <a:t>I’ll let discover the details about the relevance of such a strategy, and how it can be implemented in real life.</a:t>
            </a:r>
            <a:endParaRPr lang="en-US">
              <a:cs typeface="Calibri"/>
            </a:endParaRPr>
          </a:p>
        </p:txBody>
      </p:sp>
      <p:sp>
        <p:nvSpPr>
          <p:cNvPr id="4" name="Espace réservé du numéro de diapositive 3"/>
          <p:cNvSpPr>
            <a:spLocks noGrp="1"/>
          </p:cNvSpPr>
          <p:nvPr>
            <p:ph type="sldNum" sz="quarter" idx="5"/>
          </p:nvPr>
        </p:nvSpPr>
        <p:spPr/>
        <p:txBody>
          <a:bodyPr/>
          <a:lstStyle/>
          <a:p>
            <a:fld id="{7FFB4CB4-ABB4-9043-B342-AF7E82F0100D}" type="slidenum">
              <a:rPr lang="fr-FR" smtClean="0"/>
              <a:t>3</a:t>
            </a:fld>
            <a:endParaRPr lang="fr-FR"/>
          </a:p>
        </p:txBody>
      </p:sp>
    </p:spTree>
    <p:extLst>
      <p:ext uri="{BB962C8B-B14F-4D97-AF65-F5344CB8AC3E}">
        <p14:creationId xmlns:p14="http://schemas.microsoft.com/office/powerpoint/2010/main" val="16807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SS</a:t>
            </a:r>
          </a:p>
        </p:txBody>
      </p:sp>
      <p:sp>
        <p:nvSpPr>
          <p:cNvPr id="4" name="Espace réservé du numéro de diapositive 3"/>
          <p:cNvSpPr>
            <a:spLocks noGrp="1"/>
          </p:cNvSpPr>
          <p:nvPr>
            <p:ph type="sldNum" sz="quarter" idx="5"/>
          </p:nvPr>
        </p:nvSpPr>
        <p:spPr/>
        <p:txBody>
          <a:bodyPr/>
          <a:lstStyle/>
          <a:p>
            <a:fld id="{50A50C46-7627-4DBD-B15E-5705D366CCB0}" type="slidenum">
              <a:t>4</a:t>
            </a:fld>
            <a:endParaRPr lang="fr-FR"/>
          </a:p>
        </p:txBody>
      </p:sp>
    </p:spTree>
    <p:extLst>
      <p:ext uri="{BB962C8B-B14F-4D97-AF65-F5344CB8AC3E}">
        <p14:creationId xmlns:p14="http://schemas.microsoft.com/office/powerpoint/2010/main" val="333553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SS</a:t>
            </a:r>
          </a:p>
        </p:txBody>
      </p:sp>
      <p:sp>
        <p:nvSpPr>
          <p:cNvPr id="4" name="Espace réservé du numéro de diapositive 3"/>
          <p:cNvSpPr>
            <a:spLocks noGrp="1"/>
          </p:cNvSpPr>
          <p:nvPr>
            <p:ph type="sldNum" sz="quarter" idx="5"/>
          </p:nvPr>
        </p:nvSpPr>
        <p:spPr/>
        <p:txBody>
          <a:bodyPr/>
          <a:lstStyle/>
          <a:p>
            <a:fld id="{50A50C46-7627-4DBD-B15E-5705D366CCB0}" type="slidenum">
              <a:t>5</a:t>
            </a:fld>
            <a:endParaRPr lang="fr-FR"/>
          </a:p>
        </p:txBody>
      </p:sp>
    </p:spTree>
    <p:extLst>
      <p:ext uri="{BB962C8B-B14F-4D97-AF65-F5344CB8AC3E}">
        <p14:creationId xmlns:p14="http://schemas.microsoft.com/office/powerpoint/2010/main" val="198278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JW</a:t>
            </a:r>
          </a:p>
          <a:p>
            <a:r>
              <a:rPr lang="en-US">
                <a:cs typeface="Calibri"/>
              </a:rPr>
              <a:t>Commodities have negative or low correlation with stocks as they usually are raw materials required to make the finished goods. </a:t>
            </a:r>
            <a:r>
              <a:rPr lang="en-US" b="0" i="0">
                <a:solidFill>
                  <a:srgbClr val="555555"/>
                </a:solidFill>
                <a:effectLst/>
                <a:latin typeface="Heebo" pitchFamily="2" charset="-79"/>
                <a:cs typeface="Heebo" pitchFamily="2" charset="-79"/>
              </a:rPr>
              <a:t>This negative or low correlation with stocks makes commodities an enticing investment to achieve diversification in a portfolio</a:t>
            </a:r>
            <a:endParaRPr lang="en-US">
              <a:cs typeface="Calibri"/>
            </a:endParaRPr>
          </a:p>
          <a:p>
            <a:endParaRPr lang="en-US">
              <a:cs typeface="Calibri"/>
            </a:endParaRPr>
          </a:p>
          <a:p>
            <a:r>
              <a:rPr lang="en-US">
                <a:cs typeface="Calibri"/>
              </a:rPr>
              <a:t>Geopolitical events such as conflicts, riots and wars disrupt the supply chain which leads to scarcity of resources, as it becomes difficult to procure and transport raw material to the factories where they are converted into finished goods. In such a case, the supply of the raw materials gets affected, which results in a mismatch of demand and supply, causing the prices of the commodities to rise exponentially. During such events there is pessimism in the market causing the stock prices to fall drastically. Hence, investing in commodities can help stem losses in an investment portfolio.</a:t>
            </a:r>
          </a:p>
          <a:p>
            <a:endParaRPr lang="en-US">
              <a:cs typeface="Calibri"/>
            </a:endParaRPr>
          </a:p>
          <a:p>
            <a:pPr algn="l"/>
            <a:r>
              <a:rPr lang="en-US" b="0" i="0">
                <a:solidFill>
                  <a:srgbClr val="111111"/>
                </a:solidFill>
                <a:effectLst/>
                <a:latin typeface="SourceSansPro"/>
              </a:rPr>
              <a:t>Commodity prices typically rise when </a:t>
            </a:r>
            <a:r>
              <a:rPr lang="en-US" b="0" i="0" u="sng">
                <a:solidFill>
                  <a:srgbClr val="2C40D0"/>
                </a:solidFill>
                <a:effectLst/>
                <a:latin typeface="SourceSansPro"/>
                <a:hlinkClick r:id="rId3"/>
              </a:rPr>
              <a:t>inflation</a:t>
            </a:r>
            <a:r>
              <a:rPr lang="en-US" b="0" i="0">
                <a:solidFill>
                  <a:srgbClr val="111111"/>
                </a:solidFill>
                <a:effectLst/>
                <a:latin typeface="SourceSansPro"/>
              </a:rPr>
              <a:t> accelerates, which is why investors often flock to them for their </a:t>
            </a:r>
            <a:r>
              <a:rPr lang="en-US" b="0" i="0" u="sng">
                <a:solidFill>
                  <a:srgbClr val="2C40D0"/>
                </a:solidFill>
                <a:effectLst/>
                <a:latin typeface="SourceSansPro"/>
                <a:hlinkClick r:id="rId4"/>
              </a:rPr>
              <a:t>protection</a:t>
            </a:r>
            <a:r>
              <a:rPr lang="en-US" b="0" i="0">
                <a:solidFill>
                  <a:srgbClr val="111111"/>
                </a:solidFill>
                <a:effectLst/>
                <a:latin typeface="SourceSansPro"/>
              </a:rPr>
              <a:t> during times of increased inflation—particularly unexpected inflation. As the demand for goods and services increases, the price of goods and services rises, and commodities are what's used to produce those goods and services. </a:t>
            </a:r>
          </a:p>
          <a:p>
            <a:pPr algn="l"/>
            <a:r>
              <a:rPr lang="en-US" b="0" i="0">
                <a:solidFill>
                  <a:srgbClr val="111111"/>
                </a:solidFill>
                <a:effectLst/>
                <a:latin typeface="SourceSansPro"/>
              </a:rPr>
              <a:t>Because commodities prices often rise with inflation, this asset class can often serve as a hedge against the decreased buying power of the currency.</a:t>
            </a:r>
          </a:p>
          <a:p>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6</a:t>
            </a:fld>
            <a:endParaRPr lang="fr-FR"/>
          </a:p>
        </p:txBody>
      </p:sp>
    </p:spTree>
    <p:extLst>
      <p:ext uri="{BB962C8B-B14F-4D97-AF65-F5344CB8AC3E}">
        <p14:creationId xmlns:p14="http://schemas.microsoft.com/office/powerpoint/2010/main" val="2836547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JW</a:t>
            </a:r>
          </a:p>
          <a:p>
            <a:endParaRPr lang="en-US">
              <a:cs typeface="Calibri"/>
            </a:endParaRPr>
          </a:p>
          <a:p>
            <a:r>
              <a:rPr lang="en-US" b="0" i="0">
                <a:solidFill>
                  <a:srgbClr val="444444"/>
                </a:solidFill>
                <a:effectLst/>
                <a:latin typeface="Open Sans" panose="020B0606030504020204" pitchFamily="34" charset="0"/>
              </a:rPr>
              <a:t>the minimum amount that can be invested in commodities is high, beyond the reach of most retail investors.</a:t>
            </a:r>
            <a:endParaRPr lang="en-US" b="0" i="0">
              <a:solidFill>
                <a:srgbClr val="444444"/>
              </a:solidFill>
              <a:effectLst/>
              <a:latin typeface="Open Sans" panose="020B0606030504020204" pitchFamily="34" charset="0"/>
              <a:cs typeface="Calibri"/>
            </a:endParaRPr>
          </a:p>
          <a:p>
            <a:endParaRPr lang="en-US" b="0" i="0">
              <a:solidFill>
                <a:srgbClr val="444444"/>
              </a:solidFill>
              <a:effectLst/>
              <a:latin typeface="Open Sans" panose="020B0606030504020204" pitchFamily="34" charset="0"/>
              <a:cs typeface="Calibri"/>
            </a:endParaRPr>
          </a:p>
          <a:p>
            <a:r>
              <a:rPr lang="en-US" b="0" i="0">
                <a:solidFill>
                  <a:srgbClr val="444444"/>
                </a:solidFill>
                <a:effectLst/>
                <a:latin typeface="Open Sans" panose="020B0606030504020204" pitchFamily="34" charset="0"/>
              </a:rPr>
              <a:t>In commodities, most trading happens in futures. Commodity spot markets for retail investors are not well-developed in India. The first is that retail investors understand stock markets better than they can make sense of commodities markets. In stock markets, they can buy and sell stocks at current market prices, without the trouble of taking the futures route, which entails predicting future prices.</a:t>
            </a:r>
          </a:p>
          <a:p>
            <a:endParaRPr lang="en-US" b="0" i="0">
              <a:solidFill>
                <a:srgbClr val="444444"/>
              </a:solidFill>
              <a:effectLst/>
              <a:latin typeface="Open Sans" panose="020B0606030504020204" pitchFamily="34" charset="0"/>
              <a:cs typeface="Calibri"/>
            </a:endParaRPr>
          </a:p>
          <a:p>
            <a:r>
              <a:rPr lang="en-US" b="0" i="0">
                <a:solidFill>
                  <a:srgbClr val="444444"/>
                </a:solidFill>
                <a:effectLst/>
                <a:latin typeface="Open Sans" panose="020B0606030504020204" pitchFamily="34" charset="0"/>
              </a:rPr>
              <a:t>trading volumes in most commodities exchanges are low.</a:t>
            </a:r>
          </a:p>
          <a:p>
            <a:endParaRPr lang="en-US" b="0" i="0">
              <a:solidFill>
                <a:srgbClr val="444444"/>
              </a:solidFill>
              <a:effectLst/>
              <a:latin typeface="Open Sans" panose="020B0606030504020204" pitchFamily="34" charset="0"/>
            </a:endParaRPr>
          </a:p>
          <a:p>
            <a:r>
              <a:rPr lang="en-US" b="0" i="0">
                <a:solidFill>
                  <a:srgbClr val="444444"/>
                </a:solidFill>
                <a:effectLst/>
                <a:latin typeface="Open Sans" panose="020B0606030504020204" pitchFamily="34" charset="0"/>
              </a:rPr>
              <a:t>Another risk is that futures trading is based on margins (taking higher bets by paying a part of the total price). In volatile markets, investors need to have the capacity to pay for margin calls to gain from the uptrend.</a:t>
            </a:r>
          </a:p>
          <a:p>
            <a:endParaRPr lang="en-US" b="0" i="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badi" panose="020B0604020104020204" pitchFamily="34" charset="0"/>
              </a:rPr>
              <a:t>Stocks are typically thought to be less prone to volatile price swings than futures contracts.</a:t>
            </a:r>
          </a:p>
          <a:p>
            <a:br>
              <a:rPr lang="en-US"/>
            </a:br>
            <a:endParaRPr lang="en-US" b="0" i="0">
              <a:solidFill>
                <a:srgbClr val="444444"/>
              </a:solidFill>
              <a:effectLst/>
              <a:latin typeface="Open Sans" panose="020B0606030504020204" pitchFamily="34" charset="0"/>
              <a:cs typeface="Calibri"/>
            </a:endParaRPr>
          </a:p>
          <a:p>
            <a:endParaRPr lang="en-US" b="0" i="0">
              <a:solidFill>
                <a:srgbClr val="444444"/>
              </a:solidFill>
              <a:effectLst/>
              <a:latin typeface="Open Sans" panose="020B0606030504020204" pitchFamily="34" charset="0"/>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7</a:t>
            </a:fld>
            <a:endParaRPr lang="fr-FR"/>
          </a:p>
        </p:txBody>
      </p:sp>
    </p:spTree>
    <p:extLst>
      <p:ext uri="{BB962C8B-B14F-4D97-AF65-F5344CB8AC3E}">
        <p14:creationId xmlns:p14="http://schemas.microsoft.com/office/powerpoint/2010/main" val="363828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JW</a:t>
            </a:r>
          </a:p>
          <a:p>
            <a:endParaRPr lang="en-US">
              <a:cs typeface="Calibri"/>
            </a:endParaRPr>
          </a:p>
          <a:p>
            <a:r>
              <a:rPr lang="en-US" b="0" i="0">
                <a:solidFill>
                  <a:srgbClr val="504B4B"/>
                </a:solidFill>
                <a:effectLst/>
                <a:latin typeface="Open Sans" panose="020B0606030504020204" pitchFamily="34" charset="0"/>
              </a:rPr>
              <a:t>Commodity prices impact the price of equity in two unique ways. Firstly, there are companies that are purely commodity companies. Companies that produce </a:t>
            </a:r>
            <a:r>
              <a:rPr lang="en-US" b="0" i="0" err="1">
                <a:solidFill>
                  <a:srgbClr val="504B4B"/>
                </a:solidFill>
                <a:effectLst/>
                <a:latin typeface="Open Sans" panose="020B0606030504020204" pitchFamily="34" charset="0"/>
              </a:rPr>
              <a:t>aluminium</a:t>
            </a:r>
            <a:r>
              <a:rPr lang="en-US" b="0" i="0">
                <a:solidFill>
                  <a:srgbClr val="504B4B"/>
                </a:solidFill>
                <a:effectLst/>
                <a:latin typeface="Open Sans" panose="020B0606030504020204" pitchFamily="34" charset="0"/>
              </a:rPr>
              <a:t>, iron ore, copper, and zinc are all examples of commodity driven companies. Similarly, oil extractors and gold mines are also examples of commodity producers. These companies are referred to as output-sensitive stocks where their business performance is directly dependent on the price of the commodity. These companies tend to do well when the commodity price is on an upswing. The second sets of companies where equities are impacted by commodity prices are known as input-sensitive stocks. These companies are into businesses which use commodities as inputs. For example the paint industry uses oil as an important input and the performance of these companies tend to outperform when the price of the commodity input is on a downswing.</a:t>
            </a:r>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8</a:t>
            </a:fld>
            <a:endParaRPr lang="fr-FR"/>
          </a:p>
        </p:txBody>
      </p:sp>
    </p:spTree>
    <p:extLst>
      <p:ext uri="{BB962C8B-B14F-4D97-AF65-F5344CB8AC3E}">
        <p14:creationId xmlns:p14="http://schemas.microsoft.com/office/powerpoint/2010/main" val="306199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JW</a:t>
            </a:r>
          </a:p>
        </p:txBody>
      </p:sp>
      <p:sp>
        <p:nvSpPr>
          <p:cNvPr id="4" name="Espace réservé du numéro de diapositive 3"/>
          <p:cNvSpPr>
            <a:spLocks noGrp="1"/>
          </p:cNvSpPr>
          <p:nvPr>
            <p:ph type="sldNum" sz="quarter" idx="5"/>
          </p:nvPr>
        </p:nvSpPr>
        <p:spPr/>
        <p:txBody>
          <a:bodyPr/>
          <a:lstStyle/>
          <a:p>
            <a:fld id="{50A50C46-7627-4DBD-B15E-5705D366CCB0}" type="slidenum">
              <a:t>9</a:t>
            </a:fld>
            <a:endParaRPr lang="fr-FR"/>
          </a:p>
        </p:txBody>
      </p:sp>
    </p:spTree>
    <p:extLst>
      <p:ext uri="{BB962C8B-B14F-4D97-AF65-F5344CB8AC3E}">
        <p14:creationId xmlns:p14="http://schemas.microsoft.com/office/powerpoint/2010/main" val="4042046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JW</a:t>
            </a:r>
          </a:p>
          <a:p>
            <a:endParaRPr lang="en-US">
              <a:cs typeface="Calibri"/>
            </a:endParaRPr>
          </a:p>
          <a:p>
            <a:r>
              <a:rPr lang="en-US" b="0" i="0">
                <a:solidFill>
                  <a:srgbClr val="504B4B"/>
                </a:solidFill>
                <a:effectLst/>
                <a:latin typeface="Open Sans" panose="020B0606030504020204" pitchFamily="34" charset="0"/>
              </a:rPr>
              <a:t>To understand the story we have plotted the copper prices on the LME with the stock price of Vedanta. Remember, Vedanta is a global commodities conglomerate with exposure to zinc, </a:t>
            </a:r>
            <a:r>
              <a:rPr lang="en-US" b="0" i="0" err="1">
                <a:solidFill>
                  <a:srgbClr val="504B4B"/>
                </a:solidFill>
                <a:effectLst/>
                <a:latin typeface="Open Sans" panose="020B0606030504020204" pitchFamily="34" charset="0"/>
              </a:rPr>
              <a:t>aluminium</a:t>
            </a:r>
            <a:r>
              <a:rPr lang="en-US" b="0" i="0">
                <a:solidFill>
                  <a:srgbClr val="504B4B"/>
                </a:solidFill>
                <a:effectLst/>
                <a:latin typeface="Open Sans" panose="020B0606030504020204" pitchFamily="34" charset="0"/>
              </a:rPr>
              <a:t>, copper and even crude oil. Copper continues to be a major chunk of Vedanta’s performance. The chart below tracks the performance of Vedanta on the NSE with the price of copper on the LME.</a:t>
            </a:r>
          </a:p>
          <a:p>
            <a:endParaRPr lang="en-US" b="0" i="0">
              <a:solidFill>
                <a:srgbClr val="504B4B"/>
              </a:solidFill>
              <a:effectLst/>
              <a:latin typeface="Open Sans" panose="020B0606030504020204" pitchFamily="34" charset="0"/>
              <a:cs typeface="Calibri"/>
            </a:endParaRPr>
          </a:p>
          <a:p>
            <a:r>
              <a:rPr lang="en-US" b="0" i="0">
                <a:solidFill>
                  <a:srgbClr val="504B4B"/>
                </a:solidFill>
                <a:effectLst/>
                <a:latin typeface="Open Sans" panose="020B0606030504020204" pitchFamily="34" charset="0"/>
              </a:rPr>
              <a:t>The chart above clearly depicts a direct and almost proportional relationship between the global copper price and the stock price of Vedanta. While copper prices are up nearly 40% in the last 1 year, the stock of Vedanta is up by 55%. Copper prices are up due to a sharp revival in Chinese growth and expectations of a construction boom in the US once Trump implements his massive $1 trillion infrastructure plan.</a:t>
            </a:r>
            <a:endParaRPr lang="en-US">
              <a:cs typeface="Calibri"/>
            </a:endParaRPr>
          </a:p>
        </p:txBody>
      </p:sp>
      <p:sp>
        <p:nvSpPr>
          <p:cNvPr id="4" name="Espace réservé du numéro de diapositive 3"/>
          <p:cNvSpPr>
            <a:spLocks noGrp="1"/>
          </p:cNvSpPr>
          <p:nvPr>
            <p:ph type="sldNum" sz="quarter" idx="5"/>
          </p:nvPr>
        </p:nvSpPr>
        <p:spPr/>
        <p:txBody>
          <a:bodyPr/>
          <a:lstStyle/>
          <a:p>
            <a:fld id="{50A50C46-7627-4DBD-B15E-5705D366CCB0}" type="slidenum">
              <a:t>10</a:t>
            </a:fld>
            <a:endParaRPr lang="fr-FR"/>
          </a:p>
        </p:txBody>
      </p:sp>
    </p:spTree>
    <p:extLst>
      <p:ext uri="{BB962C8B-B14F-4D97-AF65-F5344CB8AC3E}">
        <p14:creationId xmlns:p14="http://schemas.microsoft.com/office/powerpoint/2010/main" val="375649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00B26-6826-4E08-A040-30F1819E723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318CAED-95CA-45BA-9D86-03C7140C3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B36446C-7484-4ECC-98B7-751B48767F79}"/>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3081B315-8882-47A0-A849-0F43CD884B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0D9C8D-C385-478A-A732-F66BCC388C37}"/>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6706628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94E0C-5585-447F-876D-4C51D4DFB3B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D87F34C-DDF7-4F65-A25C-1BE68EF947B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20A513-1174-4C6F-9783-4C2BD88D3BDF}"/>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EF3AE919-9BA1-4354-BA5A-5E1647916A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CA21B9-8F9C-4744-8CB9-B54BE6F79799}"/>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260390868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0AD54D9-3ECA-4B63-929E-EBC11B940F2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4966322-4D95-4EDC-B207-F0FBB73B86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DE4AFC-CD12-4D06-AC80-6786F7A8D46C}"/>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BCC7B6B3-DC08-443D-B55F-D2EBE72E11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E2B1AA-A8FC-4068-963C-C9BC06B97EA1}"/>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150469411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83E56-C306-413D-9473-350D111C0F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AB314C2-2AA4-414F-B760-C64E0A1B6B1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509D02-1986-4195-A77D-566AA1680C8C}"/>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36B018D6-FF14-4F62-B083-5D335FBD4B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41E419-5861-419A-94E7-BDA80E21A8A2}"/>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174183780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3993B-8977-47C0-81EC-8D3171C89EF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EB9BA2E-6EBE-42A6-8035-6163748BC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B4463D3-186C-409A-B00A-79C0B33131A7}"/>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0F43DF6C-770D-41D1-A2AD-A67F5C2E8D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E5198E-4CDC-485B-921A-1A6339B729E2}"/>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19841544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93F67B-F8EE-4C7D-AC33-85677F4EDBD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2C803E7-7F78-4541-B8C2-62F5C0DA01F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77CCA8D-086F-430B-8282-2D54A72B861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3F3166D-1B1C-46C5-B906-65059247E7FD}"/>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E5864B87-7BBB-4B81-B8B6-8D35B96630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3ED67F-57A4-4077-BDBA-7481337F027D}"/>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3293442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72CD9-3AC5-459D-993B-A7DCF4496AD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DA10960-17EA-4DB3-8772-84A287946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0CEB057-0519-4BCC-9181-D4EBBB37FCE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66B8EA3-818F-4DAC-8B12-530E93964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5D89A49-CBD0-447E-8197-9AE2B554A39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B336BF0-A772-4E96-9A52-F584EC2AD267}"/>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8" name="Espace réservé du pied de page 7">
            <a:extLst>
              <a:ext uri="{FF2B5EF4-FFF2-40B4-BE49-F238E27FC236}">
                <a16:creationId xmlns:a16="http://schemas.microsoft.com/office/drawing/2014/main" id="{3EB73382-D3BC-463D-96A1-701E24EF2C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8BE15C1-F263-4B78-9091-6720A8960B2D}"/>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91953484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2F7CE-5E8C-459E-B65C-94962CA7DE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7ACB63D-462A-4AFD-A9A1-B5B99CD3C2A4}"/>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4" name="Espace réservé du pied de page 3">
            <a:extLst>
              <a:ext uri="{FF2B5EF4-FFF2-40B4-BE49-F238E27FC236}">
                <a16:creationId xmlns:a16="http://schemas.microsoft.com/office/drawing/2014/main" id="{20DA6099-E0F7-4E56-AC8F-9BCFECFD3E2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69D5BA0-D9D8-46E7-AD9E-B00E5FC5884D}"/>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2998601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1C4598-6C04-4EF2-99BA-9CC18DC30B77}"/>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3" name="Espace réservé du pied de page 2">
            <a:extLst>
              <a:ext uri="{FF2B5EF4-FFF2-40B4-BE49-F238E27FC236}">
                <a16:creationId xmlns:a16="http://schemas.microsoft.com/office/drawing/2014/main" id="{B44CA8A5-F41C-4644-A71B-B798E20615D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29C2C82-2475-45BF-BAC2-A83CB319782B}"/>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28345246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58433-B8AB-4E5A-AA23-779EC95B8A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EF5FD54-70A7-44DB-8DB0-143D3CC81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45BB55F-1946-4390-9645-1BDF95F2F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87A923-B164-47DC-A135-4911A3819CCF}"/>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ECA725D5-B718-48A1-B2E9-F3E271143A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9758A5-D93C-43F1-8F05-134FF9DA55BD}"/>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108560788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C3C12-0FC6-42D5-8FC5-80A167145E1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1160AC8-3EA0-4CA4-B3F4-7105D76E7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3030401-40E6-4106-9810-AB856E2C1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290DEAF-1A9F-46C1-BF66-3C06F06C1AF8}"/>
              </a:ext>
            </a:extLst>
          </p:cNvPr>
          <p:cNvSpPr>
            <a:spLocks noGrp="1"/>
          </p:cNvSpPr>
          <p:nvPr>
            <p:ph type="dt" sz="half" idx="10"/>
          </p:nvPr>
        </p:nvSpPr>
        <p:spPr/>
        <p:txBody>
          <a:bodyPr/>
          <a:lstStyle/>
          <a:p>
            <a:fld id="{87EFF4AD-D5E0-4649-A426-7E863BD57E22}" type="datetimeFigureOut">
              <a:rPr lang="fr-FR" smtClean="0"/>
              <a:t>06/05/2022</a:t>
            </a:fld>
            <a:endParaRPr lang="fr-FR"/>
          </a:p>
        </p:txBody>
      </p:sp>
      <p:sp>
        <p:nvSpPr>
          <p:cNvPr id="6" name="Espace réservé du pied de page 5">
            <a:extLst>
              <a:ext uri="{FF2B5EF4-FFF2-40B4-BE49-F238E27FC236}">
                <a16:creationId xmlns:a16="http://schemas.microsoft.com/office/drawing/2014/main" id="{3140A30D-F90D-4CD0-9F1A-974CA870EC4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8726029-3863-4CFF-83C6-5CCA04372870}"/>
              </a:ext>
            </a:extLst>
          </p:cNvPr>
          <p:cNvSpPr>
            <a:spLocks noGrp="1"/>
          </p:cNvSpPr>
          <p:nvPr>
            <p:ph type="sldNum" sz="quarter" idx="12"/>
          </p:nvPr>
        </p:nvSpPr>
        <p:spPr/>
        <p:txBody>
          <a:bodyPr/>
          <a:lstStyle/>
          <a:p>
            <a:fld id="{A40748B8-D30A-4341-8EB5-82D7F4002330}" type="slidenum">
              <a:rPr lang="fr-FR" smtClean="0"/>
              <a:t>‹#›</a:t>
            </a:fld>
            <a:endParaRPr lang="fr-FR"/>
          </a:p>
        </p:txBody>
      </p:sp>
    </p:spTree>
    <p:extLst>
      <p:ext uri="{BB962C8B-B14F-4D97-AF65-F5344CB8AC3E}">
        <p14:creationId xmlns:p14="http://schemas.microsoft.com/office/powerpoint/2010/main" val="18533620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6715A1D-E63B-47F3-A1DB-B9DC8AB60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557B59E-1611-443F-8547-EE024AFF5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1D5F52D-85BB-40A9-A3A9-3F39F64BBA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FF4AD-D5E0-4649-A426-7E863BD57E22}" type="datetimeFigureOut">
              <a:rPr lang="fr-FR" smtClean="0"/>
              <a:t>06/05/2022</a:t>
            </a:fld>
            <a:endParaRPr lang="fr-FR"/>
          </a:p>
        </p:txBody>
      </p:sp>
      <p:sp>
        <p:nvSpPr>
          <p:cNvPr id="5" name="Espace réservé du pied de page 4">
            <a:extLst>
              <a:ext uri="{FF2B5EF4-FFF2-40B4-BE49-F238E27FC236}">
                <a16:creationId xmlns:a16="http://schemas.microsoft.com/office/drawing/2014/main" id="{01E26673-0CD4-4395-9B4C-E3055A561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DA35E12-5892-47F7-85E5-422514134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748B8-D30A-4341-8EB5-82D7F4002330}" type="slidenum">
              <a:rPr lang="fr-FR" smtClean="0"/>
              <a:t>‹#›</a:t>
            </a:fld>
            <a:endParaRPr lang="fr-FR"/>
          </a:p>
        </p:txBody>
      </p:sp>
    </p:spTree>
    <p:extLst>
      <p:ext uri="{BB962C8B-B14F-4D97-AF65-F5344CB8AC3E}">
        <p14:creationId xmlns:p14="http://schemas.microsoft.com/office/powerpoint/2010/main" val="4168806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5" name="ZoneTexte 14">
            <a:extLst>
              <a:ext uri="{FF2B5EF4-FFF2-40B4-BE49-F238E27FC236}">
                <a16:creationId xmlns:a16="http://schemas.microsoft.com/office/drawing/2014/main" id="{47A48F5B-5153-48F8-8953-B0411943C11E}"/>
              </a:ext>
            </a:extLst>
          </p:cNvPr>
          <p:cNvSpPr txBox="1"/>
          <p:nvPr/>
        </p:nvSpPr>
        <p:spPr>
          <a:xfrm>
            <a:off x="352072" y="2106565"/>
            <a:ext cx="5489196" cy="1200329"/>
          </a:xfrm>
          <a:prstGeom prst="rect">
            <a:avLst/>
          </a:prstGeom>
          <a:noFill/>
        </p:spPr>
        <p:txBody>
          <a:bodyPr wrap="square">
            <a:spAutoFit/>
          </a:bodyPr>
          <a:lstStyle/>
          <a:p>
            <a:pPr algn="ctr"/>
            <a:r>
              <a:rPr lang="en-US" sz="3600" b="1">
                <a:latin typeface="Abadi" panose="020B0604020104020204" pitchFamily="34" charset="0"/>
              </a:rPr>
              <a:t>A systematic approach to Commodity Stock trading</a:t>
            </a:r>
            <a:endParaRPr lang="fr-FR" sz="3600" b="1">
              <a:latin typeface="Abadi" panose="020B0604020104020204" pitchFamily="34" charset="0"/>
            </a:endParaRPr>
          </a:p>
        </p:txBody>
      </p:sp>
      <p:sp>
        <p:nvSpPr>
          <p:cNvPr id="19" name="ZoneTexte 18">
            <a:extLst>
              <a:ext uri="{FF2B5EF4-FFF2-40B4-BE49-F238E27FC236}">
                <a16:creationId xmlns:a16="http://schemas.microsoft.com/office/drawing/2014/main" id="{F165AF24-929A-44BF-917D-E9B0BAA0C0D7}"/>
              </a:ext>
            </a:extLst>
          </p:cNvPr>
          <p:cNvSpPr txBox="1"/>
          <p:nvPr/>
        </p:nvSpPr>
        <p:spPr>
          <a:xfrm>
            <a:off x="609003" y="4622930"/>
            <a:ext cx="4461813" cy="1477328"/>
          </a:xfrm>
          <a:prstGeom prst="rect">
            <a:avLst/>
          </a:prstGeom>
          <a:noFill/>
        </p:spPr>
        <p:txBody>
          <a:bodyPr wrap="square" lIns="91440" tIns="45720" rIns="91440" bIns="45720" anchor="t">
            <a:spAutoFit/>
          </a:bodyPr>
          <a:lstStyle/>
          <a:p>
            <a:pPr algn="l"/>
            <a:r>
              <a:rPr lang="fr-FR" b="1">
                <a:solidFill>
                  <a:srgbClr val="95694D"/>
                </a:solidFill>
                <a:effectLst/>
                <a:latin typeface="Abadi"/>
                <a:ea typeface="Calibri" panose="020F0502020204030204" pitchFamily="34" charset="0"/>
              </a:rPr>
              <a:t>Salma CHERAIBAT</a:t>
            </a:r>
            <a:endParaRPr lang="fr-FR">
              <a:latin typeface="Abadi"/>
              <a:cs typeface="Calibri" panose="020F0502020204030204"/>
            </a:endParaRPr>
          </a:p>
          <a:p>
            <a:pPr algn="l"/>
            <a:r>
              <a:rPr lang="fr-FR" b="1">
                <a:solidFill>
                  <a:srgbClr val="95694D"/>
                </a:solidFill>
                <a:latin typeface="Abadi"/>
                <a:ea typeface="Calibri" panose="020F0502020204030204" pitchFamily="34" charset="0"/>
              </a:rPr>
              <a:t>Mohamad</a:t>
            </a:r>
            <a:r>
              <a:rPr lang="fr-FR" b="1">
                <a:solidFill>
                  <a:srgbClr val="95694D"/>
                </a:solidFill>
                <a:effectLst/>
                <a:latin typeface="Abadi"/>
                <a:ea typeface="Calibri" panose="020F0502020204030204" pitchFamily="34" charset="0"/>
              </a:rPr>
              <a:t> DAKKOURI</a:t>
            </a:r>
          </a:p>
          <a:p>
            <a:pPr algn="l"/>
            <a:r>
              <a:rPr lang="fr-FR" b="1">
                <a:solidFill>
                  <a:srgbClr val="95694D"/>
                </a:solidFill>
                <a:effectLst/>
                <a:latin typeface="Abadi"/>
                <a:ea typeface="Calibri" panose="020F0502020204030204" pitchFamily="34" charset="0"/>
              </a:rPr>
              <a:t>Salma ESSAOUI</a:t>
            </a:r>
          </a:p>
          <a:p>
            <a:pPr algn="l"/>
            <a:r>
              <a:rPr lang="fr-FR" b="1">
                <a:solidFill>
                  <a:srgbClr val="95694D"/>
                </a:solidFill>
                <a:effectLst/>
                <a:latin typeface="Abadi"/>
                <a:ea typeface="Calibri" panose="020F0502020204030204" pitchFamily="34" charset="0"/>
              </a:rPr>
              <a:t>Satnam SINGH</a:t>
            </a:r>
          </a:p>
          <a:p>
            <a:pPr algn="l"/>
            <a:r>
              <a:rPr lang="fr-FR" b="1">
                <a:solidFill>
                  <a:srgbClr val="95694D"/>
                </a:solidFill>
                <a:effectLst/>
                <a:latin typeface="Abadi"/>
                <a:ea typeface="Calibri" panose="020F0502020204030204" pitchFamily="34" charset="0"/>
              </a:rPr>
              <a:t>Jihane WADI</a:t>
            </a:r>
          </a:p>
        </p:txBody>
      </p:sp>
      <p:pic>
        <p:nvPicPr>
          <p:cNvPr id="3" name="Image 2" descr="Une image contenant texte&#10;&#10;Description générée automatiquement">
            <a:extLst>
              <a:ext uri="{FF2B5EF4-FFF2-40B4-BE49-F238E27FC236}">
                <a16:creationId xmlns:a16="http://schemas.microsoft.com/office/drawing/2014/main" id="{2D72BBAA-B98B-3DC4-8DB4-CFA4C70E0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611" y="3429000"/>
            <a:ext cx="5397735" cy="2677601"/>
          </a:xfrm>
          <a:prstGeom prst="rect">
            <a:avLst/>
          </a:prstGeom>
          <a:ln w="19050">
            <a:solidFill>
              <a:schemeClr val="tx1"/>
            </a:solidFill>
          </a:ln>
        </p:spPr>
      </p:pic>
      <p:pic>
        <p:nvPicPr>
          <p:cNvPr id="6" name="Image 5" descr="Une image contenant intérieur, chocolat, tranché, cuisiné&#10;&#10;Description générée automatiquement">
            <a:extLst>
              <a:ext uri="{FF2B5EF4-FFF2-40B4-BE49-F238E27FC236}">
                <a16:creationId xmlns:a16="http://schemas.microsoft.com/office/drawing/2014/main" id="{6BDFD54A-D6AE-3086-A0BF-C384BB733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227" y="1130220"/>
            <a:ext cx="5428163" cy="2308323"/>
          </a:xfrm>
          <a:prstGeom prst="rect">
            <a:avLst/>
          </a:prstGeom>
        </p:spPr>
      </p:pic>
    </p:spTree>
    <p:extLst>
      <p:ext uri="{BB962C8B-B14F-4D97-AF65-F5344CB8AC3E}">
        <p14:creationId xmlns:p14="http://schemas.microsoft.com/office/powerpoint/2010/main" val="19903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365125"/>
            <a:ext cx="10515600" cy="996315"/>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a:solidFill>
                  <a:srgbClr val="504B4B"/>
                </a:solidFill>
                <a:latin typeface="Abadi" panose="020B0604020104020204" pitchFamily="34" charset="0"/>
              </a:rPr>
              <a:t>U</a:t>
            </a:r>
            <a:r>
              <a:rPr lang="en-US" sz="3600" b="0" i="0">
                <a:solidFill>
                  <a:srgbClr val="504B4B"/>
                </a:solidFill>
                <a:effectLst/>
                <a:latin typeface="Abadi" panose="020B0604020104020204" pitchFamily="34" charset="0"/>
              </a:rPr>
              <a:t>pswing story: </a:t>
            </a:r>
            <a:r>
              <a:rPr lang="en-US" sz="2800" b="0" i="0">
                <a:solidFill>
                  <a:srgbClr val="504B4B"/>
                </a:solidFill>
                <a:effectLst/>
                <a:latin typeface="Abadi" panose="020B0604020104020204" pitchFamily="34" charset="0"/>
              </a:rPr>
              <a:t>Copper prices and Vedanta stock price</a:t>
            </a:r>
            <a:endParaRPr lang="fr-FR" sz="2800">
              <a:latin typeface="Abadi" panose="020B0604020104020204" pitchFamily="34" charset="0"/>
            </a:endParaRPr>
          </a:p>
        </p:txBody>
      </p:sp>
      <p:pic>
        <p:nvPicPr>
          <p:cNvPr id="6" name="Image 5">
            <a:extLst>
              <a:ext uri="{FF2B5EF4-FFF2-40B4-BE49-F238E27FC236}">
                <a16:creationId xmlns:a16="http://schemas.microsoft.com/office/drawing/2014/main" id="{AD14DD86-5127-D1E1-2D24-B6B338AE117C}"/>
              </a:ext>
            </a:extLst>
          </p:cNvPr>
          <p:cNvPicPr>
            <a:picLocks noChangeAspect="1"/>
          </p:cNvPicPr>
          <p:nvPr/>
        </p:nvPicPr>
        <p:blipFill>
          <a:blip r:embed="rId3"/>
          <a:stretch>
            <a:fillRect/>
          </a:stretch>
        </p:blipFill>
        <p:spPr>
          <a:xfrm>
            <a:off x="1470660" y="1944688"/>
            <a:ext cx="9250679" cy="39170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Espace réservé du numéro de diapositive 2">
            <a:extLst>
              <a:ext uri="{FF2B5EF4-FFF2-40B4-BE49-F238E27FC236}">
                <a16:creationId xmlns:a16="http://schemas.microsoft.com/office/drawing/2014/main" id="{9E2F19C9-36C7-CFE7-402E-1D7A89768102}"/>
              </a:ext>
            </a:extLst>
          </p:cNvPr>
          <p:cNvSpPr>
            <a:spLocks noGrp="1"/>
          </p:cNvSpPr>
          <p:nvPr>
            <p:ph type="sldNum" sz="quarter" idx="12"/>
          </p:nvPr>
        </p:nvSpPr>
        <p:spPr/>
        <p:txBody>
          <a:bodyPr/>
          <a:lstStyle/>
          <a:p>
            <a:fld id="{A40748B8-D30A-4341-8EB5-82D7F4002330}" type="slidenum">
              <a:rPr lang="fr-FR" b="1" dirty="0" smtClean="0">
                <a:solidFill>
                  <a:schemeClr val="tx1"/>
                </a:solidFill>
              </a:rPr>
              <a:t>10</a:t>
            </a:fld>
            <a:endParaRPr lang="fr-FR" b="1">
              <a:solidFill>
                <a:schemeClr val="tx1"/>
              </a:solidFill>
            </a:endParaRPr>
          </a:p>
        </p:txBody>
      </p:sp>
      <p:sp>
        <p:nvSpPr>
          <p:cNvPr id="5" name="Footer Placeholder 3">
            <a:extLst>
              <a:ext uri="{FF2B5EF4-FFF2-40B4-BE49-F238E27FC236}">
                <a16:creationId xmlns:a16="http://schemas.microsoft.com/office/drawing/2014/main" id="{FB9497A6-699B-91F6-8985-E690B8648D4C}"/>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spTree>
    <p:extLst>
      <p:ext uri="{BB962C8B-B14F-4D97-AF65-F5344CB8AC3E}">
        <p14:creationId xmlns:p14="http://schemas.microsoft.com/office/powerpoint/2010/main" val="74681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653574C-529E-CC59-091B-9F529EB15F39}"/>
              </a:ext>
            </a:extLst>
          </p:cNvPr>
          <p:cNvPicPr>
            <a:picLocks noChangeAspect="1"/>
          </p:cNvPicPr>
          <p:nvPr/>
        </p:nvPicPr>
        <p:blipFill>
          <a:blip r:embed="rId3"/>
          <a:stretch>
            <a:fillRect/>
          </a:stretch>
        </p:blipFill>
        <p:spPr>
          <a:xfrm>
            <a:off x="1520190" y="2029994"/>
            <a:ext cx="9151620" cy="3877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itre 1">
            <a:extLst>
              <a:ext uri="{FF2B5EF4-FFF2-40B4-BE49-F238E27FC236}">
                <a16:creationId xmlns:a16="http://schemas.microsoft.com/office/drawing/2014/main" id="{AA9D4AB1-CE95-5D68-3335-AEEF3C38B338}"/>
              </a:ext>
            </a:extLst>
          </p:cNvPr>
          <p:cNvSpPr txBox="1">
            <a:spLocks/>
          </p:cNvSpPr>
          <p:nvPr/>
        </p:nvSpPr>
        <p:spPr>
          <a:xfrm>
            <a:off x="838200" y="385444"/>
            <a:ext cx="10551160" cy="1097916"/>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solidFill>
                  <a:srgbClr val="504B4B"/>
                </a:solidFill>
                <a:latin typeface="Abadi" panose="020B0604020104020204" pitchFamily="34" charset="0"/>
              </a:rPr>
              <a:t>Downswing story: </a:t>
            </a:r>
            <a:r>
              <a:rPr lang="en-US" sz="2800">
                <a:solidFill>
                  <a:srgbClr val="504B4B"/>
                </a:solidFill>
                <a:latin typeface="Abadi" panose="020B0604020104020204" pitchFamily="34" charset="0"/>
              </a:rPr>
              <a:t>Crude oil versus Asian Paints</a:t>
            </a:r>
            <a:endParaRPr lang="fr-FR" sz="2800">
              <a:latin typeface="Abadi" panose="020B0604020104020204" pitchFamily="34" charset="0"/>
            </a:endParaRPr>
          </a:p>
        </p:txBody>
      </p:sp>
      <p:sp>
        <p:nvSpPr>
          <p:cNvPr id="2" name="Espace réservé du numéro de diapositive 1">
            <a:extLst>
              <a:ext uri="{FF2B5EF4-FFF2-40B4-BE49-F238E27FC236}">
                <a16:creationId xmlns:a16="http://schemas.microsoft.com/office/drawing/2014/main" id="{156F8AC5-C997-DE45-856A-E798B9815AD2}"/>
              </a:ext>
            </a:extLst>
          </p:cNvPr>
          <p:cNvSpPr>
            <a:spLocks noGrp="1"/>
          </p:cNvSpPr>
          <p:nvPr>
            <p:ph type="sldNum" sz="quarter" idx="12"/>
          </p:nvPr>
        </p:nvSpPr>
        <p:spPr/>
        <p:txBody>
          <a:bodyPr/>
          <a:lstStyle/>
          <a:p>
            <a:fld id="{A40748B8-D30A-4341-8EB5-82D7F4002330}" type="slidenum">
              <a:rPr lang="fr-FR" b="1" dirty="0" smtClean="0">
                <a:solidFill>
                  <a:schemeClr val="tx1"/>
                </a:solidFill>
              </a:rPr>
              <a:t>11</a:t>
            </a:fld>
            <a:endParaRPr lang="fr-FR" b="1">
              <a:solidFill>
                <a:schemeClr val="tx1"/>
              </a:solidFill>
            </a:endParaRPr>
          </a:p>
        </p:txBody>
      </p:sp>
      <p:sp>
        <p:nvSpPr>
          <p:cNvPr id="3" name="Footer Placeholder 3">
            <a:extLst>
              <a:ext uri="{FF2B5EF4-FFF2-40B4-BE49-F238E27FC236}">
                <a16:creationId xmlns:a16="http://schemas.microsoft.com/office/drawing/2014/main" id="{3D04D5BB-C29B-E266-1824-D78FC3BBEFFD}"/>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spTree>
    <p:extLst>
      <p:ext uri="{BB962C8B-B14F-4D97-AF65-F5344CB8AC3E}">
        <p14:creationId xmlns:p14="http://schemas.microsoft.com/office/powerpoint/2010/main" val="415040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a:latin typeface="Abadi" panose="020B0604020104020204" pitchFamily="34" charset="0"/>
              </a:rPr>
              <a:t>How to distinguish input from output sensitive stock ?</a:t>
            </a:r>
          </a:p>
        </p:txBody>
      </p:sp>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2038276"/>
            <a:ext cx="10515600" cy="4117975"/>
          </a:xfrm>
          <a:prstGeom prst="roundRect">
            <a:avLst/>
          </a:prstGeom>
          <a:ln>
            <a:solidFill>
              <a:schemeClr val="accent1"/>
            </a:solidFill>
          </a:ln>
        </p:spPr>
        <p:txBody>
          <a:bodyPr>
            <a:normAutofit/>
          </a:bodyPr>
          <a:lstStyle/>
          <a:p>
            <a:r>
              <a:rPr lang="en-US">
                <a:solidFill>
                  <a:srgbClr val="C00000"/>
                </a:solidFill>
                <a:latin typeface="Abadi" panose="020B0604020104020204" pitchFamily="34" charset="0"/>
              </a:rPr>
              <a:t>Earning elasticity of price analysis:</a:t>
            </a:r>
          </a:p>
        </p:txBody>
      </p:sp>
      <p:sp>
        <p:nvSpPr>
          <p:cNvPr id="5" name="Espace réservé du numéro de diapositive 4">
            <a:extLst>
              <a:ext uri="{FF2B5EF4-FFF2-40B4-BE49-F238E27FC236}">
                <a16:creationId xmlns:a16="http://schemas.microsoft.com/office/drawing/2014/main" id="{64B174B1-FD02-0036-6DCF-3706E7247F01}"/>
              </a:ext>
            </a:extLst>
          </p:cNvPr>
          <p:cNvSpPr>
            <a:spLocks noGrp="1"/>
          </p:cNvSpPr>
          <p:nvPr>
            <p:ph type="sldNum" sz="quarter" idx="12"/>
          </p:nvPr>
        </p:nvSpPr>
        <p:spPr/>
        <p:txBody>
          <a:bodyPr/>
          <a:lstStyle/>
          <a:p>
            <a:fld id="{A40748B8-D30A-4341-8EB5-82D7F4002330}" type="slidenum">
              <a:rPr lang="fr-FR" b="1" dirty="0" smtClean="0">
                <a:solidFill>
                  <a:schemeClr val="tx1"/>
                </a:solidFill>
              </a:rPr>
              <a:t>12</a:t>
            </a:fld>
            <a:endParaRPr lang="fr-FR" b="1">
              <a:solidFill>
                <a:schemeClr val="tx1"/>
              </a:solidFill>
            </a:endParaRPr>
          </a:p>
        </p:txBody>
      </p:sp>
      <p:sp>
        <p:nvSpPr>
          <p:cNvPr id="7" name="Footer Placeholder 3">
            <a:extLst>
              <a:ext uri="{FF2B5EF4-FFF2-40B4-BE49-F238E27FC236}">
                <a16:creationId xmlns:a16="http://schemas.microsoft.com/office/drawing/2014/main" id="{A8B63618-C85A-1F48-2AF9-369B9EA90158}"/>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8" name="Image 7" descr="Une image contenant texte&#10;&#10;Description générée automatiquement">
            <a:extLst>
              <a:ext uri="{FF2B5EF4-FFF2-40B4-BE49-F238E27FC236}">
                <a16:creationId xmlns:a16="http://schemas.microsoft.com/office/drawing/2014/main" id="{245ED765-2FDD-09B7-F852-D3C00C550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508" y="2971800"/>
            <a:ext cx="6019303" cy="2709862"/>
          </a:xfrm>
          <a:prstGeom prst="rect">
            <a:avLst/>
          </a:prstGeom>
        </p:spPr>
      </p:pic>
    </p:spTree>
    <p:extLst>
      <p:ext uri="{BB962C8B-B14F-4D97-AF65-F5344CB8AC3E}">
        <p14:creationId xmlns:p14="http://schemas.microsoft.com/office/powerpoint/2010/main" val="53235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a:latin typeface="Abadi"/>
              </a:rPr>
              <a:t>Implementation of the strategy</a:t>
            </a:r>
            <a:endParaRPr lang="en-US">
              <a:latin typeface="Abadi" panose="020B0604020104020204" pitchFamily="34" charset="0"/>
            </a:endParaRPr>
          </a:p>
        </p:txBody>
      </p:sp>
      <p:sp>
        <p:nvSpPr>
          <p:cNvPr id="5" name="Espace réservé du numéro de diapositive 4">
            <a:extLst>
              <a:ext uri="{FF2B5EF4-FFF2-40B4-BE49-F238E27FC236}">
                <a16:creationId xmlns:a16="http://schemas.microsoft.com/office/drawing/2014/main" id="{64B174B1-FD02-0036-6DCF-3706E7247F01}"/>
              </a:ext>
            </a:extLst>
          </p:cNvPr>
          <p:cNvSpPr>
            <a:spLocks noGrp="1"/>
          </p:cNvSpPr>
          <p:nvPr>
            <p:ph type="sldNum" sz="quarter" idx="12"/>
          </p:nvPr>
        </p:nvSpPr>
        <p:spPr/>
        <p:txBody>
          <a:bodyPr/>
          <a:lstStyle/>
          <a:p>
            <a:fld id="{A40748B8-D30A-4341-8EB5-82D7F4002330}" type="slidenum">
              <a:rPr lang="fr-FR" b="1" dirty="0" smtClean="0">
                <a:solidFill>
                  <a:schemeClr val="tx1"/>
                </a:solidFill>
              </a:rPr>
              <a:t>13</a:t>
            </a:fld>
            <a:endParaRPr lang="fr-FR" b="1">
              <a:solidFill>
                <a:schemeClr val="tx1"/>
              </a:solidFill>
            </a:endParaRPr>
          </a:p>
        </p:txBody>
      </p:sp>
      <p:sp>
        <p:nvSpPr>
          <p:cNvPr id="7" name="Footer Placeholder 3">
            <a:extLst>
              <a:ext uri="{FF2B5EF4-FFF2-40B4-BE49-F238E27FC236}">
                <a16:creationId xmlns:a16="http://schemas.microsoft.com/office/drawing/2014/main" id="{A8B63618-C85A-1F48-2AF9-369B9EA90158}"/>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13" name="Image 13">
            <a:extLst>
              <a:ext uri="{FF2B5EF4-FFF2-40B4-BE49-F238E27FC236}">
                <a16:creationId xmlns:a16="http://schemas.microsoft.com/office/drawing/2014/main" id="{C0DDC74B-5D9A-247A-8D3E-03C54BEF63EF}"/>
              </a:ext>
            </a:extLst>
          </p:cNvPr>
          <p:cNvPicPr>
            <a:picLocks noGrp="1" noChangeAspect="1"/>
          </p:cNvPicPr>
          <p:nvPr>
            <p:ph idx="1"/>
          </p:nvPr>
        </p:nvPicPr>
        <p:blipFill>
          <a:blip r:embed="rId3"/>
          <a:stretch>
            <a:fillRect/>
          </a:stretch>
        </p:blipFill>
        <p:spPr>
          <a:xfrm>
            <a:off x="876210" y="1825625"/>
            <a:ext cx="10439580" cy="4351338"/>
          </a:xfrm>
        </p:spPr>
      </p:pic>
    </p:spTree>
    <p:extLst>
      <p:ext uri="{BB962C8B-B14F-4D97-AF65-F5344CB8AC3E}">
        <p14:creationId xmlns:p14="http://schemas.microsoft.com/office/powerpoint/2010/main" val="319508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a:latin typeface="Abadi"/>
              </a:rPr>
              <a:t>Trading Signal</a:t>
            </a:r>
            <a:endParaRPr lang="en-US">
              <a:latin typeface="Abadi" panose="020B0604020104020204" pitchFamily="34" charset="0"/>
            </a:endParaRPr>
          </a:p>
        </p:txBody>
      </p:sp>
      <p:sp>
        <p:nvSpPr>
          <p:cNvPr id="5" name="Espace réservé du numéro de diapositive 4">
            <a:extLst>
              <a:ext uri="{FF2B5EF4-FFF2-40B4-BE49-F238E27FC236}">
                <a16:creationId xmlns:a16="http://schemas.microsoft.com/office/drawing/2014/main" id="{64B174B1-FD02-0036-6DCF-3706E7247F01}"/>
              </a:ext>
            </a:extLst>
          </p:cNvPr>
          <p:cNvSpPr>
            <a:spLocks noGrp="1"/>
          </p:cNvSpPr>
          <p:nvPr>
            <p:ph type="sldNum" sz="quarter" idx="12"/>
          </p:nvPr>
        </p:nvSpPr>
        <p:spPr/>
        <p:txBody>
          <a:bodyPr/>
          <a:lstStyle/>
          <a:p>
            <a:fld id="{A40748B8-D30A-4341-8EB5-82D7F4002330}" type="slidenum">
              <a:rPr lang="fr-FR" b="1" dirty="0" smtClean="0">
                <a:solidFill>
                  <a:schemeClr val="tx1"/>
                </a:solidFill>
              </a:rPr>
              <a:t>14</a:t>
            </a:fld>
            <a:endParaRPr lang="fr-FR" b="1">
              <a:solidFill>
                <a:schemeClr val="tx1"/>
              </a:solidFill>
            </a:endParaRPr>
          </a:p>
        </p:txBody>
      </p:sp>
      <p:sp>
        <p:nvSpPr>
          <p:cNvPr id="7" name="Footer Placeholder 3">
            <a:extLst>
              <a:ext uri="{FF2B5EF4-FFF2-40B4-BE49-F238E27FC236}">
                <a16:creationId xmlns:a16="http://schemas.microsoft.com/office/drawing/2014/main" id="{A8B63618-C85A-1F48-2AF9-369B9EA90158}"/>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6" name="Image 7" descr="Une image contenant texte, signe, rue, capture d’écran&#10;&#10;Description générée automatiquement">
            <a:extLst>
              <a:ext uri="{FF2B5EF4-FFF2-40B4-BE49-F238E27FC236}">
                <a16:creationId xmlns:a16="http://schemas.microsoft.com/office/drawing/2014/main" id="{675DB3B4-4606-9DFF-A1F7-1CE636346D47}"/>
              </a:ext>
            </a:extLst>
          </p:cNvPr>
          <p:cNvPicPr>
            <a:picLocks noGrp="1" noChangeAspect="1"/>
          </p:cNvPicPr>
          <p:nvPr>
            <p:ph idx="1"/>
          </p:nvPr>
        </p:nvPicPr>
        <p:blipFill>
          <a:blip r:embed="rId3"/>
          <a:stretch>
            <a:fillRect/>
          </a:stretch>
        </p:blipFill>
        <p:spPr>
          <a:xfrm>
            <a:off x="1304730" y="2619873"/>
            <a:ext cx="9209314" cy="3804759"/>
          </a:xfrm>
        </p:spPr>
      </p:pic>
      <p:sp>
        <p:nvSpPr>
          <p:cNvPr id="8" name="ZoneTexte 7">
            <a:extLst>
              <a:ext uri="{FF2B5EF4-FFF2-40B4-BE49-F238E27FC236}">
                <a16:creationId xmlns:a16="http://schemas.microsoft.com/office/drawing/2014/main" id="{FFA1C288-365E-B3EF-272C-5F8FC12BE89E}"/>
              </a:ext>
            </a:extLst>
          </p:cNvPr>
          <p:cNvSpPr txBox="1"/>
          <p:nvPr/>
        </p:nvSpPr>
        <p:spPr>
          <a:xfrm>
            <a:off x="1007707" y="2166257"/>
            <a:ext cx="52391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B050"/>
                </a:solidFill>
                <a:cs typeface="Calibri"/>
              </a:rPr>
              <a:t>Open Long position if Spot Price </a:t>
            </a:r>
            <a:r>
              <a:rPr lang="fr-FR" b="1" err="1">
                <a:solidFill>
                  <a:srgbClr val="00B050"/>
                </a:solidFill>
                <a:cs typeface="Calibri"/>
              </a:rPr>
              <a:t>is</a:t>
            </a:r>
            <a:r>
              <a:rPr lang="fr-FR" b="1">
                <a:solidFill>
                  <a:srgbClr val="00B050"/>
                </a:solidFill>
                <a:cs typeface="Calibri"/>
              </a:rPr>
              <a:t> &lt; Future Price</a:t>
            </a:r>
          </a:p>
        </p:txBody>
      </p:sp>
    </p:spTree>
    <p:extLst>
      <p:ext uri="{BB962C8B-B14F-4D97-AF65-F5344CB8AC3E}">
        <p14:creationId xmlns:p14="http://schemas.microsoft.com/office/powerpoint/2010/main" val="46060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1866157"/>
            <a:ext cx="10515600" cy="4351338"/>
          </a:xfrm>
        </p:spPr>
        <p:txBody>
          <a:bodyPr vert="horz" lIns="91440" tIns="45720" rIns="91440" bIns="45720" rtlCol="0" anchor="t">
            <a:normAutofit/>
          </a:bodyPr>
          <a:lstStyle/>
          <a:p>
            <a:pPr marL="0" indent="0">
              <a:buNone/>
            </a:pPr>
            <a:endParaRPr lang="fr-FR">
              <a:cs typeface="Calibri"/>
            </a:endParaRPr>
          </a:p>
          <a:p>
            <a:pPr marL="0" indent="0">
              <a:buNone/>
            </a:pPr>
            <a:endParaRPr lang="fr-FR">
              <a:cs typeface="Calibri"/>
            </a:endParaRPr>
          </a:p>
          <a:p>
            <a:endParaRPr lang="fr-FR">
              <a:cs typeface="Calibri"/>
            </a:endParaRPr>
          </a:p>
          <a:p>
            <a:endParaRPr lang="fr-FR">
              <a:cs typeface="Calibri"/>
            </a:endParaRPr>
          </a:p>
          <a:p>
            <a:endParaRPr lang="fr-FR"/>
          </a:p>
        </p:txBody>
      </p:sp>
      <p:sp>
        <p:nvSpPr>
          <p:cNvPr id="5" name="Espace réservé du numéro de diapositive 4">
            <a:extLst>
              <a:ext uri="{FF2B5EF4-FFF2-40B4-BE49-F238E27FC236}">
                <a16:creationId xmlns:a16="http://schemas.microsoft.com/office/drawing/2014/main" id="{BF77AB37-1971-ED5C-AC1C-3BE02D4BAB59}"/>
              </a:ext>
            </a:extLst>
          </p:cNvPr>
          <p:cNvSpPr>
            <a:spLocks noGrp="1"/>
          </p:cNvSpPr>
          <p:nvPr>
            <p:ph type="sldNum" sz="quarter" idx="12"/>
          </p:nvPr>
        </p:nvSpPr>
        <p:spPr/>
        <p:txBody>
          <a:bodyPr/>
          <a:lstStyle/>
          <a:p>
            <a:fld id="{A40748B8-D30A-4341-8EB5-82D7F4002330}" type="slidenum">
              <a:rPr lang="fr-FR" b="1" dirty="0" smtClean="0">
                <a:solidFill>
                  <a:schemeClr val="tx1"/>
                </a:solidFill>
              </a:rPr>
              <a:t>15</a:t>
            </a:fld>
            <a:endParaRPr lang="fr-FR" b="1">
              <a:solidFill>
                <a:schemeClr val="tx1"/>
              </a:solidFill>
              <a:cs typeface="Calibri"/>
            </a:endParaRPr>
          </a:p>
        </p:txBody>
      </p:sp>
      <p:sp>
        <p:nvSpPr>
          <p:cNvPr id="8" name="Titre 1">
            <a:extLst>
              <a:ext uri="{FF2B5EF4-FFF2-40B4-BE49-F238E27FC236}">
                <a16:creationId xmlns:a16="http://schemas.microsoft.com/office/drawing/2014/main" id="{A4850A83-9A96-560A-9A6E-98F53BF99190}"/>
              </a:ext>
            </a:extLst>
          </p:cNvPr>
          <p:cNvSpPr>
            <a:spLocks noGrp="1"/>
          </p:cNvSpPr>
          <p:nvPr>
            <p:ph type="title"/>
          </p:nvPr>
        </p:nvSpPr>
        <p:spPr>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fr-FR" err="1">
                <a:latin typeface="Abadi"/>
              </a:rPr>
              <a:t>BackTesting</a:t>
            </a:r>
            <a:endParaRPr lang="fr-FR" err="1"/>
          </a:p>
        </p:txBody>
      </p:sp>
      <p:sp>
        <p:nvSpPr>
          <p:cNvPr id="6" name="Footer Placeholder 3">
            <a:extLst>
              <a:ext uri="{FF2B5EF4-FFF2-40B4-BE49-F238E27FC236}">
                <a16:creationId xmlns:a16="http://schemas.microsoft.com/office/drawing/2014/main" id="{603C4C46-AB19-6069-4DC6-81184D6C6668}"/>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2" name="Image 3">
            <a:extLst>
              <a:ext uri="{FF2B5EF4-FFF2-40B4-BE49-F238E27FC236}">
                <a16:creationId xmlns:a16="http://schemas.microsoft.com/office/drawing/2014/main" id="{20C66B6E-68E5-6D5A-E391-63B9B8B4127D}"/>
              </a:ext>
            </a:extLst>
          </p:cNvPr>
          <p:cNvPicPr>
            <a:picLocks noChangeAspect="1"/>
          </p:cNvPicPr>
          <p:nvPr/>
        </p:nvPicPr>
        <p:blipFill>
          <a:blip r:embed="rId3"/>
          <a:stretch>
            <a:fillRect/>
          </a:stretch>
        </p:blipFill>
        <p:spPr>
          <a:xfrm>
            <a:off x="2807855" y="2282075"/>
            <a:ext cx="6564745" cy="3598486"/>
          </a:xfrm>
          <a:prstGeom prst="rect">
            <a:avLst/>
          </a:prstGeom>
        </p:spPr>
      </p:pic>
    </p:spTree>
    <p:extLst>
      <p:ext uri="{BB962C8B-B14F-4D97-AF65-F5344CB8AC3E}">
        <p14:creationId xmlns:p14="http://schemas.microsoft.com/office/powerpoint/2010/main" val="310440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1866157"/>
            <a:ext cx="10515600" cy="4351338"/>
          </a:xfrm>
        </p:spPr>
        <p:txBody>
          <a:bodyPr vert="horz" lIns="91440" tIns="45720" rIns="91440" bIns="45720" rtlCol="0" anchor="t">
            <a:normAutofit/>
          </a:bodyPr>
          <a:lstStyle/>
          <a:p>
            <a:pPr marL="0" indent="0">
              <a:buNone/>
            </a:pPr>
            <a:endParaRPr lang="fr-FR">
              <a:cs typeface="Calibri"/>
            </a:endParaRPr>
          </a:p>
          <a:p>
            <a:pPr marL="0" indent="0">
              <a:buNone/>
            </a:pPr>
            <a:endParaRPr lang="fr-FR">
              <a:cs typeface="Calibri"/>
            </a:endParaRPr>
          </a:p>
          <a:p>
            <a:endParaRPr lang="fr-FR">
              <a:cs typeface="Calibri"/>
            </a:endParaRPr>
          </a:p>
          <a:p>
            <a:endParaRPr lang="fr-FR">
              <a:cs typeface="Calibri"/>
            </a:endParaRPr>
          </a:p>
          <a:p>
            <a:endParaRPr lang="fr-FR"/>
          </a:p>
        </p:txBody>
      </p:sp>
      <p:sp>
        <p:nvSpPr>
          <p:cNvPr id="5" name="Espace réservé du numéro de diapositive 4">
            <a:extLst>
              <a:ext uri="{FF2B5EF4-FFF2-40B4-BE49-F238E27FC236}">
                <a16:creationId xmlns:a16="http://schemas.microsoft.com/office/drawing/2014/main" id="{BF77AB37-1971-ED5C-AC1C-3BE02D4BAB59}"/>
              </a:ext>
            </a:extLst>
          </p:cNvPr>
          <p:cNvSpPr>
            <a:spLocks noGrp="1"/>
          </p:cNvSpPr>
          <p:nvPr>
            <p:ph type="sldNum" sz="quarter" idx="12"/>
          </p:nvPr>
        </p:nvSpPr>
        <p:spPr/>
        <p:txBody>
          <a:bodyPr/>
          <a:lstStyle/>
          <a:p>
            <a:fld id="{A40748B8-D30A-4341-8EB5-82D7F4002330}" type="slidenum">
              <a:rPr lang="fr-FR" b="1" dirty="0" smtClean="0">
                <a:solidFill>
                  <a:schemeClr val="tx1"/>
                </a:solidFill>
              </a:rPr>
              <a:t>16</a:t>
            </a:fld>
            <a:endParaRPr lang="fr-FR" b="1">
              <a:solidFill>
                <a:schemeClr val="tx1"/>
              </a:solidFill>
              <a:cs typeface="Calibri"/>
            </a:endParaRPr>
          </a:p>
        </p:txBody>
      </p:sp>
      <p:sp>
        <p:nvSpPr>
          <p:cNvPr id="8" name="Titre 1">
            <a:extLst>
              <a:ext uri="{FF2B5EF4-FFF2-40B4-BE49-F238E27FC236}">
                <a16:creationId xmlns:a16="http://schemas.microsoft.com/office/drawing/2014/main" id="{A4850A83-9A96-560A-9A6E-98F53BF99190}"/>
              </a:ext>
            </a:extLst>
          </p:cNvPr>
          <p:cNvSpPr>
            <a:spLocks noGrp="1"/>
          </p:cNvSpPr>
          <p:nvPr>
            <p:ph type="title"/>
          </p:nvPr>
        </p:nvSpPr>
        <p:spPr>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fr-FR" err="1">
                <a:latin typeface="Abadi"/>
              </a:rPr>
              <a:t>BackTesting</a:t>
            </a:r>
            <a:endParaRPr lang="fr-FR" err="1"/>
          </a:p>
        </p:txBody>
      </p:sp>
      <p:sp>
        <p:nvSpPr>
          <p:cNvPr id="6" name="Footer Placeholder 3">
            <a:extLst>
              <a:ext uri="{FF2B5EF4-FFF2-40B4-BE49-F238E27FC236}">
                <a16:creationId xmlns:a16="http://schemas.microsoft.com/office/drawing/2014/main" id="{603C4C46-AB19-6069-4DC6-81184D6C6668}"/>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4" name="Image 6">
            <a:extLst>
              <a:ext uri="{FF2B5EF4-FFF2-40B4-BE49-F238E27FC236}">
                <a16:creationId xmlns:a16="http://schemas.microsoft.com/office/drawing/2014/main" id="{36843C84-A158-8A11-1116-33553E4EA114}"/>
              </a:ext>
            </a:extLst>
          </p:cNvPr>
          <p:cNvPicPr>
            <a:picLocks noChangeAspect="1"/>
          </p:cNvPicPr>
          <p:nvPr/>
        </p:nvPicPr>
        <p:blipFill>
          <a:blip r:embed="rId3"/>
          <a:stretch>
            <a:fillRect/>
          </a:stretch>
        </p:blipFill>
        <p:spPr>
          <a:xfrm>
            <a:off x="3208176" y="2117966"/>
            <a:ext cx="6001138" cy="3982779"/>
          </a:xfrm>
          <a:prstGeom prst="rect">
            <a:avLst/>
          </a:prstGeom>
        </p:spPr>
      </p:pic>
    </p:spTree>
    <p:extLst>
      <p:ext uri="{BB962C8B-B14F-4D97-AF65-F5344CB8AC3E}">
        <p14:creationId xmlns:p14="http://schemas.microsoft.com/office/powerpoint/2010/main" val="79912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1866157"/>
            <a:ext cx="10515600" cy="4351338"/>
          </a:xfrm>
        </p:spPr>
        <p:txBody>
          <a:bodyPr vert="horz" lIns="91440" tIns="45720" rIns="91440" bIns="45720" rtlCol="0" anchor="t">
            <a:normAutofit/>
          </a:bodyPr>
          <a:lstStyle/>
          <a:p>
            <a:pPr marL="0" indent="0">
              <a:buNone/>
            </a:pPr>
            <a:endParaRPr lang="fr-FR">
              <a:cs typeface="Calibri"/>
            </a:endParaRPr>
          </a:p>
          <a:p>
            <a:pPr marL="0" indent="0">
              <a:buNone/>
            </a:pPr>
            <a:endParaRPr lang="fr-FR">
              <a:cs typeface="Calibri"/>
            </a:endParaRPr>
          </a:p>
          <a:p>
            <a:endParaRPr lang="fr-FR">
              <a:cs typeface="Calibri"/>
            </a:endParaRPr>
          </a:p>
          <a:p>
            <a:endParaRPr lang="fr-FR">
              <a:cs typeface="Calibri"/>
            </a:endParaRPr>
          </a:p>
          <a:p>
            <a:endParaRPr lang="fr-FR"/>
          </a:p>
        </p:txBody>
      </p:sp>
      <p:sp>
        <p:nvSpPr>
          <p:cNvPr id="5" name="Espace réservé du numéro de diapositive 4">
            <a:extLst>
              <a:ext uri="{FF2B5EF4-FFF2-40B4-BE49-F238E27FC236}">
                <a16:creationId xmlns:a16="http://schemas.microsoft.com/office/drawing/2014/main" id="{BF77AB37-1971-ED5C-AC1C-3BE02D4BAB59}"/>
              </a:ext>
            </a:extLst>
          </p:cNvPr>
          <p:cNvSpPr>
            <a:spLocks noGrp="1"/>
          </p:cNvSpPr>
          <p:nvPr>
            <p:ph type="sldNum" sz="quarter" idx="12"/>
          </p:nvPr>
        </p:nvSpPr>
        <p:spPr/>
        <p:txBody>
          <a:bodyPr/>
          <a:lstStyle/>
          <a:p>
            <a:fld id="{A40748B8-D30A-4341-8EB5-82D7F4002330}" type="slidenum">
              <a:rPr lang="fr-FR" b="1" dirty="0" smtClean="0">
                <a:solidFill>
                  <a:schemeClr val="tx1"/>
                </a:solidFill>
              </a:rPr>
              <a:t>17</a:t>
            </a:fld>
            <a:endParaRPr lang="fr-FR" b="1">
              <a:solidFill>
                <a:schemeClr val="tx1"/>
              </a:solidFill>
              <a:cs typeface="Calibri"/>
            </a:endParaRPr>
          </a:p>
        </p:txBody>
      </p:sp>
      <p:sp>
        <p:nvSpPr>
          <p:cNvPr id="8" name="Titre 1">
            <a:extLst>
              <a:ext uri="{FF2B5EF4-FFF2-40B4-BE49-F238E27FC236}">
                <a16:creationId xmlns:a16="http://schemas.microsoft.com/office/drawing/2014/main" id="{A4850A83-9A96-560A-9A6E-98F53BF99190}"/>
              </a:ext>
            </a:extLst>
          </p:cNvPr>
          <p:cNvSpPr>
            <a:spLocks noGrp="1"/>
          </p:cNvSpPr>
          <p:nvPr>
            <p:ph type="title"/>
          </p:nvPr>
        </p:nvSpPr>
        <p:spPr>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fr-FR" err="1">
                <a:latin typeface="Abadi"/>
              </a:rPr>
              <a:t>BackTesting</a:t>
            </a:r>
            <a:endParaRPr lang="fr-FR" err="1"/>
          </a:p>
        </p:txBody>
      </p:sp>
      <p:sp>
        <p:nvSpPr>
          <p:cNvPr id="6" name="Footer Placeholder 3">
            <a:extLst>
              <a:ext uri="{FF2B5EF4-FFF2-40B4-BE49-F238E27FC236}">
                <a16:creationId xmlns:a16="http://schemas.microsoft.com/office/drawing/2014/main" id="{603C4C46-AB19-6069-4DC6-81184D6C6668}"/>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2" name="Image 3">
            <a:extLst>
              <a:ext uri="{FF2B5EF4-FFF2-40B4-BE49-F238E27FC236}">
                <a16:creationId xmlns:a16="http://schemas.microsoft.com/office/drawing/2014/main" id="{D316519A-B2FE-EB37-9401-68DCA45589F3}"/>
              </a:ext>
            </a:extLst>
          </p:cNvPr>
          <p:cNvPicPr>
            <a:picLocks noChangeAspect="1"/>
          </p:cNvPicPr>
          <p:nvPr/>
        </p:nvPicPr>
        <p:blipFill>
          <a:blip r:embed="rId3"/>
          <a:stretch>
            <a:fillRect/>
          </a:stretch>
        </p:blipFill>
        <p:spPr>
          <a:xfrm>
            <a:off x="2570584" y="2219055"/>
            <a:ext cx="6382138" cy="3617320"/>
          </a:xfrm>
          <a:prstGeom prst="rect">
            <a:avLst/>
          </a:prstGeom>
        </p:spPr>
      </p:pic>
    </p:spTree>
    <p:extLst>
      <p:ext uri="{BB962C8B-B14F-4D97-AF65-F5344CB8AC3E}">
        <p14:creationId xmlns:p14="http://schemas.microsoft.com/office/powerpoint/2010/main" val="420659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1866157"/>
            <a:ext cx="10515600" cy="4351338"/>
          </a:xfrm>
        </p:spPr>
        <p:txBody>
          <a:bodyPr vert="horz" lIns="91440" tIns="45720" rIns="91440" bIns="45720" rtlCol="0" anchor="t">
            <a:normAutofit/>
          </a:bodyPr>
          <a:lstStyle/>
          <a:p>
            <a:pPr marL="0" indent="0">
              <a:buNone/>
            </a:pPr>
            <a:endParaRPr lang="fr-FR">
              <a:cs typeface="Calibri"/>
            </a:endParaRPr>
          </a:p>
          <a:p>
            <a:pPr marL="0" indent="0">
              <a:buNone/>
            </a:pPr>
            <a:endParaRPr lang="fr-FR">
              <a:cs typeface="Calibri"/>
            </a:endParaRPr>
          </a:p>
          <a:p>
            <a:endParaRPr lang="fr-FR">
              <a:cs typeface="Calibri"/>
            </a:endParaRPr>
          </a:p>
          <a:p>
            <a:endParaRPr lang="fr-FR">
              <a:cs typeface="Calibri"/>
            </a:endParaRPr>
          </a:p>
          <a:p>
            <a:endParaRPr lang="fr-FR"/>
          </a:p>
        </p:txBody>
      </p:sp>
      <p:sp>
        <p:nvSpPr>
          <p:cNvPr id="5" name="Espace réservé du numéro de diapositive 4">
            <a:extLst>
              <a:ext uri="{FF2B5EF4-FFF2-40B4-BE49-F238E27FC236}">
                <a16:creationId xmlns:a16="http://schemas.microsoft.com/office/drawing/2014/main" id="{BF77AB37-1971-ED5C-AC1C-3BE02D4BAB59}"/>
              </a:ext>
            </a:extLst>
          </p:cNvPr>
          <p:cNvSpPr>
            <a:spLocks noGrp="1"/>
          </p:cNvSpPr>
          <p:nvPr>
            <p:ph type="sldNum" sz="quarter" idx="12"/>
          </p:nvPr>
        </p:nvSpPr>
        <p:spPr/>
        <p:txBody>
          <a:bodyPr/>
          <a:lstStyle/>
          <a:p>
            <a:fld id="{A40748B8-D30A-4341-8EB5-82D7F4002330}" type="slidenum">
              <a:rPr lang="fr-FR" b="1" dirty="0" smtClean="0">
                <a:solidFill>
                  <a:schemeClr val="tx1"/>
                </a:solidFill>
              </a:rPr>
              <a:t>18</a:t>
            </a:fld>
            <a:endParaRPr lang="fr-FR" b="1">
              <a:solidFill>
                <a:schemeClr val="tx1"/>
              </a:solidFill>
              <a:cs typeface="Calibri"/>
            </a:endParaRPr>
          </a:p>
        </p:txBody>
      </p:sp>
      <p:sp>
        <p:nvSpPr>
          <p:cNvPr id="8" name="Titre 1">
            <a:extLst>
              <a:ext uri="{FF2B5EF4-FFF2-40B4-BE49-F238E27FC236}">
                <a16:creationId xmlns:a16="http://schemas.microsoft.com/office/drawing/2014/main" id="{A4850A83-9A96-560A-9A6E-98F53BF99190}"/>
              </a:ext>
            </a:extLst>
          </p:cNvPr>
          <p:cNvSpPr>
            <a:spLocks noGrp="1"/>
          </p:cNvSpPr>
          <p:nvPr>
            <p:ph type="title"/>
          </p:nvPr>
        </p:nvSpPr>
        <p:spPr>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fr-FR" err="1">
                <a:latin typeface="Abadi"/>
              </a:rPr>
              <a:t>BackTesting</a:t>
            </a:r>
            <a:endParaRPr lang="fr-FR" err="1"/>
          </a:p>
        </p:txBody>
      </p:sp>
      <p:sp>
        <p:nvSpPr>
          <p:cNvPr id="6" name="Footer Placeholder 3">
            <a:extLst>
              <a:ext uri="{FF2B5EF4-FFF2-40B4-BE49-F238E27FC236}">
                <a16:creationId xmlns:a16="http://schemas.microsoft.com/office/drawing/2014/main" id="{603C4C46-AB19-6069-4DC6-81184D6C6668}"/>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7" name="Image 8">
            <a:extLst>
              <a:ext uri="{FF2B5EF4-FFF2-40B4-BE49-F238E27FC236}">
                <a16:creationId xmlns:a16="http://schemas.microsoft.com/office/drawing/2014/main" id="{0BA4988F-5CD6-2E54-CBED-DF33BE8F1E75}"/>
              </a:ext>
            </a:extLst>
          </p:cNvPr>
          <p:cNvPicPr>
            <a:picLocks noChangeAspect="1"/>
          </p:cNvPicPr>
          <p:nvPr/>
        </p:nvPicPr>
        <p:blipFill>
          <a:blip r:embed="rId3"/>
          <a:stretch>
            <a:fillRect/>
          </a:stretch>
        </p:blipFill>
        <p:spPr>
          <a:xfrm>
            <a:off x="2884557" y="2170957"/>
            <a:ext cx="6078329" cy="3741737"/>
          </a:xfrm>
          <a:prstGeom prst="rect">
            <a:avLst/>
          </a:prstGeom>
        </p:spPr>
      </p:pic>
    </p:spTree>
    <p:extLst>
      <p:ext uri="{BB962C8B-B14F-4D97-AF65-F5344CB8AC3E}">
        <p14:creationId xmlns:p14="http://schemas.microsoft.com/office/powerpoint/2010/main" val="268494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429491" y="1825625"/>
            <a:ext cx="11430000" cy="4667250"/>
          </a:xfrm>
        </p:spPr>
        <p:txBody>
          <a:bodyPr vert="horz" lIns="91440" tIns="45720" rIns="91440" bIns="45720" rtlCol="0" anchor="t">
            <a:normAutofit/>
          </a:bodyPr>
          <a:lstStyle/>
          <a:p>
            <a:pPr marL="0" indent="0">
              <a:buNone/>
            </a:pPr>
            <a:endParaRPr lang="fr-FR">
              <a:cs typeface="Calibri"/>
            </a:endParaRPr>
          </a:p>
          <a:p>
            <a:r>
              <a:rPr lang="fr-FR" sz="2000">
                <a:latin typeface="Abadi" panose="020B0604020104020204" pitchFamily="34" charset="0"/>
                <a:cs typeface="Calibri"/>
              </a:rPr>
              <a:t>Complete </a:t>
            </a:r>
            <a:r>
              <a:rPr lang="fr-FR" sz="2000" err="1">
                <a:latin typeface="Abadi" panose="020B0604020104020204" pitchFamily="34" charset="0"/>
                <a:cs typeface="Calibri"/>
              </a:rPr>
              <a:t>our</a:t>
            </a:r>
            <a:r>
              <a:rPr lang="fr-FR" sz="2000">
                <a:latin typeface="Abadi" panose="020B0604020104020204" pitchFamily="34" charset="0"/>
                <a:cs typeface="Calibri"/>
              </a:rPr>
              <a:t> </a:t>
            </a:r>
            <a:r>
              <a:rPr lang="fr-FR" sz="2000" err="1">
                <a:latin typeface="Abadi" panose="020B0604020104020204" pitchFamily="34" charset="0"/>
                <a:cs typeface="Calibri"/>
              </a:rPr>
              <a:t>reasoning</a:t>
            </a:r>
            <a:r>
              <a:rPr lang="fr-FR" sz="2000">
                <a:latin typeface="Abadi" panose="020B0604020104020204" pitchFamily="34" charset="0"/>
                <a:cs typeface="Calibri"/>
              </a:rPr>
              <a:t> by </a:t>
            </a:r>
            <a:r>
              <a:rPr lang="fr-FR" sz="2000" err="1">
                <a:latin typeface="Abadi" panose="020B0604020104020204" pitchFamily="34" charset="0"/>
                <a:cs typeface="Calibri"/>
              </a:rPr>
              <a:t>introducing</a:t>
            </a:r>
            <a:r>
              <a:rPr lang="fr-FR" sz="2000">
                <a:latin typeface="Abadi" panose="020B0604020104020204" pitchFamily="34" charset="0"/>
                <a:cs typeface="Calibri"/>
              </a:rPr>
              <a:t> </a:t>
            </a:r>
            <a:r>
              <a:rPr lang="fr-FR" sz="2000" err="1">
                <a:latin typeface="Abadi" panose="020B0604020104020204" pitchFamily="34" charset="0"/>
                <a:cs typeface="Calibri"/>
              </a:rPr>
              <a:t>other</a:t>
            </a:r>
            <a:r>
              <a:rPr lang="fr-FR" sz="2000">
                <a:latin typeface="Abadi" panose="020B0604020104020204" pitchFamily="34" charset="0"/>
                <a:cs typeface="Calibri"/>
              </a:rPr>
              <a:t> </a:t>
            </a:r>
            <a:r>
              <a:rPr lang="fr-FR" sz="2000" err="1">
                <a:latin typeface="Abadi" panose="020B0604020104020204" pitchFamily="34" charset="0"/>
                <a:cs typeface="Calibri"/>
              </a:rPr>
              <a:t>metrics</a:t>
            </a:r>
            <a:r>
              <a:rPr lang="fr-FR" sz="2000">
                <a:latin typeface="Abadi" panose="020B0604020104020204" pitchFamily="34" charset="0"/>
                <a:cs typeface="Calibri"/>
              </a:rPr>
              <a:t> </a:t>
            </a:r>
            <a:r>
              <a:rPr lang="fr-FR" sz="1800" i="1">
                <a:solidFill>
                  <a:srgbClr val="002060"/>
                </a:solidFill>
                <a:latin typeface="Abadi" panose="020B0604020104020204" pitchFamily="34" charset="0"/>
                <a:cs typeface="Calibri"/>
              </a:rPr>
              <a:t>(</a:t>
            </a:r>
            <a:r>
              <a:rPr lang="fr-FR" sz="1800" i="1" err="1">
                <a:solidFill>
                  <a:srgbClr val="002060"/>
                </a:solidFill>
                <a:latin typeface="Abadi" panose="020B0604020104020204" pitchFamily="34" charset="0"/>
                <a:cs typeface="Calibri"/>
              </a:rPr>
              <a:t>Debt</a:t>
            </a:r>
            <a:r>
              <a:rPr lang="fr-FR" sz="1800" i="1">
                <a:solidFill>
                  <a:srgbClr val="002060"/>
                </a:solidFill>
                <a:latin typeface="Abadi" panose="020B0604020104020204" pitchFamily="34" charset="0"/>
                <a:cs typeface="Calibri"/>
              </a:rPr>
              <a:t> to </a:t>
            </a:r>
            <a:r>
              <a:rPr lang="fr-FR" sz="1800" i="1" err="1">
                <a:solidFill>
                  <a:srgbClr val="002060"/>
                </a:solidFill>
                <a:latin typeface="Abadi" panose="020B0604020104020204" pitchFamily="34" charset="0"/>
                <a:cs typeface="Calibri"/>
              </a:rPr>
              <a:t>equity</a:t>
            </a:r>
            <a:r>
              <a:rPr lang="fr-FR" sz="1800" i="1">
                <a:solidFill>
                  <a:srgbClr val="002060"/>
                </a:solidFill>
                <a:latin typeface="Abadi" panose="020B0604020104020204" pitchFamily="34" charset="0"/>
                <a:cs typeface="Calibri"/>
              </a:rPr>
              <a:t> ratio, Price </a:t>
            </a:r>
            <a:r>
              <a:rPr lang="fr-FR" sz="1800" i="1" err="1">
                <a:solidFill>
                  <a:srgbClr val="002060"/>
                </a:solidFill>
                <a:latin typeface="Abadi" panose="020B0604020104020204" pitchFamily="34" charset="0"/>
                <a:cs typeface="Calibri"/>
              </a:rPr>
              <a:t>earning</a:t>
            </a:r>
            <a:r>
              <a:rPr lang="fr-FR" sz="1800" i="1">
                <a:solidFill>
                  <a:srgbClr val="002060"/>
                </a:solidFill>
                <a:latin typeface="Abadi" panose="020B0604020104020204" pitchFamily="34" charset="0"/>
                <a:cs typeface="Calibri"/>
              </a:rPr>
              <a:t> ratio, 1 </a:t>
            </a:r>
            <a:r>
              <a:rPr lang="fr-FR" sz="1800" i="1" err="1">
                <a:solidFill>
                  <a:srgbClr val="002060"/>
                </a:solidFill>
                <a:latin typeface="Abadi" panose="020B0604020104020204" pitchFamily="34" charset="0"/>
                <a:cs typeface="Calibri"/>
              </a:rPr>
              <a:t>year</a:t>
            </a:r>
            <a:r>
              <a:rPr lang="fr-FR" sz="1800" i="1">
                <a:solidFill>
                  <a:srgbClr val="002060"/>
                </a:solidFill>
                <a:latin typeface="Abadi" panose="020B0604020104020204" pitchFamily="34" charset="0"/>
                <a:cs typeface="Calibri"/>
              </a:rPr>
              <a:t> return)</a:t>
            </a:r>
            <a:r>
              <a:rPr lang="fr-FR" sz="2000">
                <a:solidFill>
                  <a:srgbClr val="002060"/>
                </a:solidFill>
                <a:latin typeface="Abadi" panose="020B0604020104020204" pitchFamily="34" charset="0"/>
                <a:cs typeface="Calibri"/>
              </a:rPr>
              <a:t> </a:t>
            </a:r>
            <a:r>
              <a:rPr lang="fr-FR" sz="2000" err="1">
                <a:latin typeface="Abadi" panose="020B0604020104020204" pitchFamily="34" charset="0"/>
                <a:cs typeface="Calibri"/>
              </a:rPr>
              <a:t>so</a:t>
            </a:r>
            <a:r>
              <a:rPr lang="fr-FR" sz="2000">
                <a:latin typeface="Abadi" panose="020B0604020104020204" pitchFamily="34" charset="0"/>
                <a:cs typeface="Calibri"/>
              </a:rPr>
              <a:t> as to </a:t>
            </a:r>
            <a:r>
              <a:rPr lang="fr-FR" sz="2000" err="1">
                <a:latin typeface="Abadi" panose="020B0604020104020204" pitchFamily="34" charset="0"/>
                <a:cs typeface="Calibri"/>
              </a:rPr>
              <a:t>get</a:t>
            </a:r>
            <a:r>
              <a:rPr lang="fr-FR" sz="2000">
                <a:latin typeface="Abadi" panose="020B0604020104020204" pitchFamily="34" charset="0"/>
                <a:cs typeface="Calibri"/>
              </a:rPr>
              <a:t> a global </a:t>
            </a:r>
            <a:r>
              <a:rPr lang="fr-FR" sz="2000" err="1">
                <a:latin typeface="Abadi" panose="020B0604020104020204" pitchFamily="34" charset="0"/>
                <a:cs typeface="Calibri"/>
              </a:rPr>
              <a:t>view</a:t>
            </a:r>
            <a:endParaRPr lang="fr-FR" sz="2000">
              <a:latin typeface="Abadi" panose="020B0604020104020204" pitchFamily="34" charset="0"/>
              <a:cs typeface="Calibri"/>
            </a:endParaRPr>
          </a:p>
          <a:p>
            <a:r>
              <a:rPr lang="fr-FR" sz="2000">
                <a:latin typeface="Abadi" panose="020B0604020104020204" pitchFamily="34" charset="0"/>
                <a:cs typeface="Calibri"/>
              </a:rPr>
              <a:t>Monitoring the inventories/stock of </a:t>
            </a:r>
            <a:r>
              <a:rPr lang="fr-FR" sz="2000" err="1">
                <a:latin typeface="Abadi" panose="020B0604020104020204" pitchFamily="34" charset="0"/>
                <a:cs typeface="Calibri"/>
              </a:rPr>
              <a:t>manufacturers</a:t>
            </a:r>
            <a:r>
              <a:rPr lang="fr-FR" sz="2000">
                <a:latin typeface="Abadi" panose="020B0604020104020204" pitchFamily="34" charset="0"/>
                <a:cs typeface="Calibri"/>
              </a:rPr>
              <a:t> and </a:t>
            </a:r>
            <a:r>
              <a:rPr lang="fr-FR" sz="2000" err="1">
                <a:latin typeface="Abadi" panose="020B0604020104020204" pitchFamily="34" charset="0"/>
                <a:cs typeface="Calibri"/>
              </a:rPr>
              <a:t>confectionners</a:t>
            </a:r>
            <a:r>
              <a:rPr lang="fr-FR" sz="2000">
                <a:latin typeface="Abadi" panose="020B0604020104020204" pitchFamily="34" charset="0"/>
                <a:cs typeface="Calibri"/>
              </a:rPr>
              <a:t> </a:t>
            </a:r>
            <a:r>
              <a:rPr lang="fr-FR" sz="2000" err="1">
                <a:latin typeface="Abadi" panose="020B0604020104020204" pitchFamily="34" charset="0"/>
                <a:cs typeface="Calibri"/>
              </a:rPr>
              <a:t>could</a:t>
            </a:r>
            <a:r>
              <a:rPr lang="fr-FR" sz="2000">
                <a:latin typeface="Abadi" panose="020B0604020104020204" pitchFamily="34" charset="0"/>
                <a:cs typeface="Calibri"/>
              </a:rPr>
              <a:t> </a:t>
            </a:r>
            <a:r>
              <a:rPr lang="fr-FR" sz="2000" err="1">
                <a:latin typeface="Abadi" panose="020B0604020104020204" pitchFamily="34" charset="0"/>
                <a:cs typeface="Calibri"/>
              </a:rPr>
              <a:t>be</a:t>
            </a:r>
            <a:r>
              <a:rPr lang="fr-FR" sz="2000">
                <a:latin typeface="Abadi" panose="020B0604020104020204" pitchFamily="34" charset="0"/>
                <a:cs typeface="Calibri"/>
              </a:rPr>
              <a:t> an index on </a:t>
            </a:r>
            <a:r>
              <a:rPr lang="fr-FR" sz="2000" err="1">
                <a:latin typeface="Abadi" panose="020B0604020104020204" pitchFamily="34" charset="0"/>
                <a:cs typeface="Calibri"/>
              </a:rPr>
              <a:t>expected</a:t>
            </a:r>
            <a:r>
              <a:rPr lang="fr-FR" sz="2000">
                <a:latin typeface="Abadi" panose="020B0604020104020204" pitchFamily="34" charset="0"/>
                <a:cs typeface="Calibri"/>
              </a:rPr>
              <a:t> </a:t>
            </a:r>
            <a:r>
              <a:rPr lang="fr-FR" sz="2000" err="1">
                <a:latin typeface="Abadi" panose="020B0604020104020204" pitchFamily="34" charset="0"/>
                <a:cs typeface="Calibri"/>
              </a:rPr>
              <a:t>supply</a:t>
            </a:r>
            <a:r>
              <a:rPr lang="fr-FR" sz="2000">
                <a:latin typeface="Abadi" panose="020B0604020104020204" pitchFamily="34" charset="0"/>
                <a:cs typeface="Calibri"/>
              </a:rPr>
              <a:t> and </a:t>
            </a:r>
            <a:r>
              <a:rPr lang="fr-FR" sz="2000" err="1">
                <a:latin typeface="Abadi" panose="020B0604020104020204" pitchFamily="34" charset="0"/>
                <a:cs typeface="Calibri"/>
              </a:rPr>
              <a:t>demand</a:t>
            </a:r>
            <a:r>
              <a:rPr lang="fr-FR" sz="2000">
                <a:latin typeface="Abadi" panose="020B0604020104020204" pitchFamily="34" charset="0"/>
                <a:cs typeface="Calibri"/>
              </a:rPr>
              <a:t> and </a:t>
            </a:r>
            <a:r>
              <a:rPr lang="fr-FR" sz="2000" err="1">
                <a:latin typeface="Abadi" panose="020B0604020104020204" pitchFamily="34" charset="0"/>
                <a:cs typeface="Calibri"/>
              </a:rPr>
              <a:t>could</a:t>
            </a:r>
            <a:r>
              <a:rPr lang="fr-FR" sz="2000">
                <a:latin typeface="Abadi" panose="020B0604020104020204" pitchFamily="34" charset="0"/>
                <a:cs typeface="Calibri"/>
              </a:rPr>
              <a:t> </a:t>
            </a:r>
            <a:r>
              <a:rPr lang="fr-FR" sz="2000" err="1">
                <a:latin typeface="Abadi" panose="020B0604020104020204" pitchFamily="34" charset="0"/>
                <a:cs typeface="Calibri"/>
              </a:rPr>
              <a:t>thus</a:t>
            </a:r>
            <a:r>
              <a:rPr lang="fr-FR" sz="2000">
                <a:latin typeface="Abadi" panose="020B0604020104020204" pitchFamily="34" charset="0"/>
                <a:cs typeface="Calibri"/>
              </a:rPr>
              <a:t> </a:t>
            </a:r>
            <a:r>
              <a:rPr lang="fr-FR" sz="2000" err="1">
                <a:latin typeface="Abadi" panose="020B0604020104020204" pitchFamily="34" charset="0"/>
                <a:cs typeface="Calibri"/>
              </a:rPr>
              <a:t>be</a:t>
            </a:r>
            <a:r>
              <a:rPr lang="fr-FR" sz="2000">
                <a:latin typeface="Abadi" panose="020B0604020104020204" pitchFamily="34" charset="0"/>
                <a:cs typeface="Calibri"/>
              </a:rPr>
              <a:t> </a:t>
            </a:r>
            <a:r>
              <a:rPr lang="fr-FR" sz="2000" err="1">
                <a:latin typeface="Abadi" panose="020B0604020104020204" pitchFamily="34" charset="0"/>
                <a:cs typeface="Calibri"/>
              </a:rPr>
              <a:t>used</a:t>
            </a:r>
            <a:r>
              <a:rPr lang="fr-FR" sz="2000">
                <a:latin typeface="Abadi" panose="020B0604020104020204" pitchFamily="34" charset="0"/>
                <a:cs typeface="Calibri"/>
              </a:rPr>
              <a:t> as </a:t>
            </a:r>
            <a:r>
              <a:rPr lang="fr-FR" sz="2000" err="1">
                <a:latin typeface="Abadi" panose="020B0604020104020204" pitchFamily="34" charset="0"/>
                <a:cs typeface="Calibri"/>
              </a:rPr>
              <a:t>price</a:t>
            </a:r>
            <a:r>
              <a:rPr lang="fr-FR" sz="2000">
                <a:latin typeface="Abadi" panose="020B0604020104020204" pitchFamily="34" charset="0"/>
                <a:cs typeface="Calibri"/>
              </a:rPr>
              <a:t> </a:t>
            </a:r>
            <a:r>
              <a:rPr lang="fr-FR" sz="2000" err="1">
                <a:latin typeface="Abadi" panose="020B0604020104020204" pitchFamily="34" charset="0"/>
                <a:cs typeface="Calibri"/>
              </a:rPr>
              <a:t>indicators</a:t>
            </a:r>
            <a:endParaRPr lang="fr-FR" sz="2000">
              <a:latin typeface="Abadi" panose="020B0604020104020204" pitchFamily="34" charset="0"/>
              <a:cs typeface="Calibri"/>
            </a:endParaRPr>
          </a:p>
          <a:p>
            <a:pPr marL="0" indent="0">
              <a:buNone/>
            </a:pPr>
            <a:r>
              <a:rPr lang="fr-FR" sz="2000" b="1">
                <a:solidFill>
                  <a:srgbClr val="C00000"/>
                </a:solidFill>
                <a:latin typeface="Abadi" panose="020B0604020104020204" pitchFamily="34" charset="0"/>
                <a:cs typeface="Calibri"/>
              </a:rPr>
              <a:t>             </a:t>
            </a:r>
            <a:r>
              <a:rPr lang="fr-FR" sz="1800" b="1">
                <a:solidFill>
                  <a:srgbClr val="C00000"/>
                </a:solidFill>
                <a:latin typeface="Abadi" panose="020B0604020104020204" pitchFamily="34" charset="0"/>
                <a:cs typeface="Calibri"/>
              </a:rPr>
              <a:t>Price </a:t>
            </a:r>
            <a:r>
              <a:rPr lang="fr-FR" sz="1800" b="1" err="1">
                <a:solidFill>
                  <a:srgbClr val="C00000"/>
                </a:solidFill>
                <a:latin typeface="Abadi" panose="020B0604020104020204" pitchFamily="34" charset="0"/>
                <a:cs typeface="Calibri"/>
              </a:rPr>
              <a:t>aug</a:t>
            </a:r>
            <a:r>
              <a:rPr lang="fr-FR" sz="1800" b="1">
                <a:solidFill>
                  <a:srgbClr val="C00000"/>
                </a:solidFill>
                <a:latin typeface="Abadi" panose="020B0604020104020204" pitchFamily="34" charset="0"/>
                <a:cs typeface="Calibri"/>
              </a:rPr>
              <a:t> = stock </a:t>
            </a:r>
            <a:r>
              <a:rPr lang="fr-FR" sz="1800" b="1" err="1">
                <a:solidFill>
                  <a:srgbClr val="C00000"/>
                </a:solidFill>
                <a:latin typeface="Abadi" panose="020B0604020104020204" pitchFamily="34" charset="0"/>
                <a:cs typeface="Calibri"/>
              </a:rPr>
              <a:t>aug</a:t>
            </a:r>
            <a:r>
              <a:rPr lang="fr-FR" sz="1800" b="1">
                <a:solidFill>
                  <a:srgbClr val="C00000"/>
                </a:solidFill>
                <a:latin typeface="Abadi" panose="020B0604020104020204" pitchFamily="34" charset="0"/>
                <a:cs typeface="Calibri"/>
              </a:rPr>
              <a:t> (monitoring inventories </a:t>
            </a:r>
            <a:r>
              <a:rPr lang="fr-FR" sz="1800" b="1" err="1">
                <a:solidFill>
                  <a:srgbClr val="C00000"/>
                </a:solidFill>
                <a:latin typeface="Abadi" panose="020B0604020104020204" pitchFamily="34" charset="0"/>
                <a:cs typeface="Calibri"/>
              </a:rPr>
              <a:t>could</a:t>
            </a:r>
            <a:r>
              <a:rPr lang="fr-FR" sz="1800" b="1">
                <a:solidFill>
                  <a:srgbClr val="C00000"/>
                </a:solidFill>
                <a:latin typeface="Abadi" panose="020B0604020104020204" pitchFamily="34" charset="0"/>
                <a:cs typeface="Calibri"/>
              </a:rPr>
              <a:t> </a:t>
            </a:r>
            <a:r>
              <a:rPr lang="fr-FR" sz="1800" b="1" err="1">
                <a:solidFill>
                  <a:srgbClr val="C00000"/>
                </a:solidFill>
                <a:latin typeface="Abadi" panose="020B0604020104020204" pitchFamily="34" charset="0"/>
                <a:cs typeface="Calibri"/>
              </a:rPr>
              <a:t>thus</a:t>
            </a:r>
            <a:r>
              <a:rPr lang="fr-FR" sz="1800" b="1">
                <a:solidFill>
                  <a:srgbClr val="C00000"/>
                </a:solidFill>
                <a:latin typeface="Abadi" panose="020B0604020104020204" pitchFamily="34" charset="0"/>
                <a:cs typeface="Calibri"/>
              </a:rPr>
              <a:t> </a:t>
            </a:r>
            <a:r>
              <a:rPr lang="fr-FR" sz="1800" b="1" err="1">
                <a:solidFill>
                  <a:srgbClr val="C00000"/>
                </a:solidFill>
                <a:latin typeface="Abadi" panose="020B0604020104020204" pitchFamily="34" charset="0"/>
                <a:cs typeface="Calibri"/>
              </a:rPr>
              <a:t>be</a:t>
            </a:r>
            <a:r>
              <a:rPr lang="fr-FR" sz="1800" b="1">
                <a:solidFill>
                  <a:srgbClr val="C00000"/>
                </a:solidFill>
                <a:latin typeface="Abadi" panose="020B0604020104020204" pitchFamily="34" charset="0"/>
                <a:cs typeface="Calibri"/>
              </a:rPr>
              <a:t> an </a:t>
            </a:r>
            <a:r>
              <a:rPr lang="fr-FR" sz="1800" b="1" err="1">
                <a:solidFill>
                  <a:srgbClr val="C00000"/>
                </a:solidFill>
                <a:latin typeface="Abadi" panose="020B0604020104020204" pitchFamily="34" charset="0"/>
                <a:cs typeface="Calibri"/>
              </a:rPr>
              <a:t>indicator</a:t>
            </a:r>
            <a:r>
              <a:rPr lang="fr-FR" sz="1800" b="1">
                <a:solidFill>
                  <a:srgbClr val="C00000"/>
                </a:solidFill>
                <a:latin typeface="Abadi" panose="020B0604020104020204" pitchFamily="34" charset="0"/>
                <a:cs typeface="Calibri"/>
              </a:rPr>
              <a:t> on </a:t>
            </a:r>
            <a:r>
              <a:rPr lang="fr-FR" sz="1800" b="1" err="1">
                <a:solidFill>
                  <a:srgbClr val="C00000"/>
                </a:solidFill>
                <a:latin typeface="Abadi" panose="020B0604020104020204" pitchFamily="34" charset="0"/>
                <a:cs typeface="Calibri"/>
              </a:rPr>
              <a:t>price</a:t>
            </a:r>
            <a:r>
              <a:rPr lang="fr-FR" sz="1800" b="1">
                <a:solidFill>
                  <a:srgbClr val="C00000"/>
                </a:solidFill>
                <a:latin typeface="Abadi" panose="020B0604020104020204" pitchFamily="34" charset="0"/>
                <a:cs typeface="Calibri"/>
              </a:rPr>
              <a:t>) </a:t>
            </a:r>
            <a:endParaRPr lang="fr-FR" sz="2000" b="1">
              <a:solidFill>
                <a:srgbClr val="C00000"/>
              </a:solidFill>
              <a:latin typeface="Abadi" panose="020B0604020104020204" pitchFamily="34" charset="0"/>
              <a:cs typeface="Calibri"/>
            </a:endParaRPr>
          </a:p>
          <a:p>
            <a:r>
              <a:rPr lang="fr-FR" sz="2000" b="1" err="1">
                <a:solidFill>
                  <a:srgbClr val="C00000"/>
                </a:solidFill>
                <a:latin typeface="Abadi" panose="020B0604020104020204" pitchFamily="34" charset="0"/>
                <a:cs typeface="Calibri"/>
              </a:rPr>
              <a:t>Market</a:t>
            </a:r>
            <a:r>
              <a:rPr lang="fr-FR" sz="2000" b="1">
                <a:solidFill>
                  <a:srgbClr val="C00000"/>
                </a:solidFill>
                <a:latin typeface="Abadi" panose="020B0604020104020204" pitchFamily="34" charset="0"/>
                <a:cs typeface="Calibri"/>
              </a:rPr>
              <a:t> </a:t>
            </a:r>
            <a:r>
              <a:rPr lang="fr-FR" sz="2000" b="1" err="1">
                <a:solidFill>
                  <a:srgbClr val="C00000"/>
                </a:solidFill>
                <a:latin typeface="Abadi" panose="020B0604020104020204" pitchFamily="34" charset="0"/>
                <a:cs typeface="Calibri"/>
              </a:rPr>
              <a:t>Capitalization</a:t>
            </a:r>
            <a:r>
              <a:rPr lang="fr-FR" sz="2000" b="1">
                <a:solidFill>
                  <a:srgbClr val="C00000"/>
                </a:solidFill>
                <a:latin typeface="Abadi" panose="020B0604020104020204" pitchFamily="34" charset="0"/>
                <a:cs typeface="Calibri"/>
              </a:rPr>
              <a:t> </a:t>
            </a:r>
            <a:r>
              <a:rPr lang="fr-FR" sz="2000">
                <a:latin typeface="Abadi" panose="020B0604020104020204" pitchFamily="34" charset="0"/>
                <a:cs typeface="Calibri"/>
              </a:rPr>
              <a:t>: In </a:t>
            </a:r>
            <a:r>
              <a:rPr lang="fr-FR" sz="2000" err="1">
                <a:latin typeface="Abadi" panose="020B0604020104020204" pitchFamily="34" charset="0"/>
                <a:cs typeface="Calibri"/>
              </a:rPr>
              <a:t>our</a:t>
            </a:r>
            <a:r>
              <a:rPr lang="fr-FR" sz="2000">
                <a:latin typeface="Abadi" panose="020B0604020104020204" pitchFamily="34" charset="0"/>
                <a:cs typeface="Calibri"/>
              </a:rPr>
              <a:t> </a:t>
            </a:r>
            <a:r>
              <a:rPr lang="fr-FR" sz="2000" err="1">
                <a:latin typeface="Abadi" panose="020B0604020104020204" pitchFamily="34" charset="0"/>
                <a:cs typeface="Calibri"/>
              </a:rPr>
              <a:t>strategy</a:t>
            </a:r>
            <a:r>
              <a:rPr lang="fr-FR" sz="2000">
                <a:latin typeface="Abadi" panose="020B0604020104020204" pitchFamily="34" charset="0"/>
                <a:cs typeface="Calibri"/>
              </a:rPr>
              <a:t>, </a:t>
            </a:r>
            <a:r>
              <a:rPr lang="fr-FR" sz="2000" err="1">
                <a:latin typeface="Abadi" panose="020B0604020104020204" pitchFamily="34" charset="0"/>
                <a:cs typeface="Calibri"/>
              </a:rPr>
              <a:t>it</a:t>
            </a:r>
            <a:r>
              <a:rPr lang="fr-FR" sz="2000">
                <a:latin typeface="Abadi" panose="020B0604020104020204" pitchFamily="34" charset="0"/>
                <a:cs typeface="Calibri"/>
              </a:rPr>
              <a:t> </a:t>
            </a:r>
            <a:r>
              <a:rPr lang="fr-FR" sz="2000" err="1">
                <a:latin typeface="Abadi" panose="020B0604020104020204" pitchFamily="34" charset="0"/>
                <a:cs typeface="Calibri"/>
              </a:rPr>
              <a:t>is</a:t>
            </a:r>
            <a:r>
              <a:rPr lang="fr-FR" sz="2000">
                <a:latin typeface="Abadi" panose="020B0604020104020204" pitchFamily="34" charset="0"/>
                <a:cs typeface="Calibri"/>
              </a:rPr>
              <a:t> possible </a:t>
            </a:r>
            <a:r>
              <a:rPr lang="fr-FR" sz="2000" err="1">
                <a:latin typeface="Abadi" panose="020B0604020104020204" pitchFamily="34" charset="0"/>
                <a:cs typeface="Calibri"/>
              </a:rPr>
              <a:t>that</a:t>
            </a:r>
            <a:r>
              <a:rPr lang="fr-FR" sz="2000">
                <a:latin typeface="Abadi" panose="020B0604020104020204" pitchFamily="34" charset="0"/>
                <a:cs typeface="Calibri"/>
              </a:rPr>
              <a:t> </a:t>
            </a:r>
            <a:r>
              <a:rPr lang="fr-FR" sz="2000" err="1">
                <a:latin typeface="Abadi" panose="020B0604020104020204" pitchFamily="34" charset="0"/>
                <a:cs typeface="Calibri"/>
              </a:rPr>
              <a:t>we</a:t>
            </a:r>
            <a:r>
              <a:rPr lang="fr-FR" sz="2000">
                <a:latin typeface="Abadi" panose="020B0604020104020204" pitchFamily="34" charset="0"/>
                <a:cs typeface="Calibri"/>
              </a:rPr>
              <a:t> </a:t>
            </a:r>
            <a:r>
              <a:rPr lang="fr-FR" sz="2000" err="1">
                <a:latin typeface="Abadi" panose="020B0604020104020204" pitchFamily="34" charset="0"/>
                <a:cs typeface="Calibri"/>
              </a:rPr>
              <a:t>may</a:t>
            </a:r>
            <a:r>
              <a:rPr lang="fr-FR" sz="2000">
                <a:latin typeface="Abadi" panose="020B0604020104020204" pitchFamily="34" charset="0"/>
                <a:cs typeface="Calibri"/>
              </a:rPr>
              <a:t> </a:t>
            </a:r>
            <a:r>
              <a:rPr lang="fr-FR" sz="2000" err="1">
                <a:latin typeface="Abadi" panose="020B0604020104020204" pitchFamily="34" charset="0"/>
                <a:cs typeface="Calibri"/>
              </a:rPr>
              <a:t>be</a:t>
            </a:r>
            <a:r>
              <a:rPr lang="fr-FR" sz="2000">
                <a:latin typeface="Abadi" panose="020B0604020104020204" pitchFamily="34" charset="0"/>
                <a:cs typeface="Calibri"/>
              </a:rPr>
              <a:t> trading on </a:t>
            </a:r>
            <a:r>
              <a:rPr lang="fr-FR" sz="2000" err="1">
                <a:latin typeface="Abadi" panose="020B0604020104020204" pitchFamily="34" charset="0"/>
                <a:cs typeface="Calibri"/>
              </a:rPr>
              <a:t>illiquid</a:t>
            </a:r>
            <a:r>
              <a:rPr lang="fr-FR" sz="2000">
                <a:latin typeface="Abadi" panose="020B0604020104020204" pitchFamily="34" charset="0"/>
                <a:cs typeface="Calibri"/>
              </a:rPr>
              <a:t> stocks or </a:t>
            </a:r>
            <a:r>
              <a:rPr lang="fr-FR" sz="2000" err="1">
                <a:latin typeface="Abadi" panose="020B0604020104020204" pitchFamily="34" charset="0"/>
                <a:cs typeface="Calibri"/>
              </a:rPr>
              <a:t>small</a:t>
            </a:r>
            <a:r>
              <a:rPr lang="fr-FR" sz="2000">
                <a:latin typeface="Abadi" panose="020B0604020104020204" pitchFamily="34" charset="0"/>
                <a:cs typeface="Calibri"/>
              </a:rPr>
              <a:t> </a:t>
            </a:r>
            <a:r>
              <a:rPr lang="fr-FR" sz="2000" err="1">
                <a:latin typeface="Abadi" panose="020B0604020104020204" pitchFamily="34" charset="0"/>
                <a:cs typeface="Calibri"/>
              </a:rPr>
              <a:t>market</a:t>
            </a:r>
            <a:r>
              <a:rPr lang="fr-FR" sz="2000">
                <a:latin typeface="Abadi" panose="020B0604020104020204" pitchFamily="34" charset="0"/>
                <a:cs typeface="Calibri"/>
              </a:rPr>
              <a:t> </a:t>
            </a:r>
            <a:r>
              <a:rPr lang="fr-FR" sz="2000" err="1">
                <a:latin typeface="Abadi" panose="020B0604020104020204" pitchFamily="34" charset="0"/>
                <a:cs typeface="Calibri"/>
              </a:rPr>
              <a:t>capitalization</a:t>
            </a:r>
            <a:r>
              <a:rPr lang="fr-FR" sz="2000">
                <a:latin typeface="Abadi" panose="020B0604020104020204" pitchFamily="34" charset="0"/>
                <a:cs typeface="Calibri"/>
              </a:rPr>
              <a:t>, </a:t>
            </a:r>
            <a:r>
              <a:rPr lang="fr-FR" sz="2000" err="1">
                <a:latin typeface="Abadi" panose="020B0604020104020204" pitchFamily="34" charset="0"/>
                <a:cs typeface="Calibri"/>
              </a:rPr>
              <a:t>it</a:t>
            </a:r>
            <a:r>
              <a:rPr lang="fr-FR" sz="2000">
                <a:latin typeface="Abadi" panose="020B0604020104020204" pitchFamily="34" charset="0"/>
                <a:cs typeface="Calibri"/>
              </a:rPr>
              <a:t> </a:t>
            </a:r>
            <a:r>
              <a:rPr lang="fr-FR" sz="2000" err="1">
                <a:latin typeface="Abadi" panose="020B0604020104020204" pitchFamily="34" charset="0"/>
                <a:cs typeface="Calibri"/>
              </a:rPr>
              <a:t>could</a:t>
            </a:r>
            <a:r>
              <a:rPr lang="fr-FR" sz="2000">
                <a:latin typeface="Abadi" panose="020B0604020104020204" pitchFamily="34" charset="0"/>
                <a:cs typeface="Calibri"/>
              </a:rPr>
              <a:t> </a:t>
            </a:r>
            <a:r>
              <a:rPr lang="fr-FR" sz="2000" err="1">
                <a:latin typeface="Abadi" panose="020B0604020104020204" pitchFamily="34" charset="0"/>
                <a:cs typeface="Calibri"/>
              </a:rPr>
              <a:t>be</a:t>
            </a:r>
            <a:r>
              <a:rPr lang="fr-FR" sz="2000">
                <a:latin typeface="Abadi" panose="020B0604020104020204" pitchFamily="34" charset="0"/>
                <a:cs typeface="Calibri"/>
              </a:rPr>
              <a:t> </a:t>
            </a:r>
            <a:r>
              <a:rPr lang="fr-FR" sz="2000" err="1">
                <a:latin typeface="Abadi" panose="020B0604020104020204" pitchFamily="34" charset="0"/>
                <a:cs typeface="Calibri"/>
              </a:rPr>
              <a:t>therefore</a:t>
            </a:r>
            <a:r>
              <a:rPr lang="fr-FR" sz="2000">
                <a:latin typeface="Abadi" panose="020B0604020104020204" pitchFamily="34" charset="0"/>
                <a:cs typeface="Calibri"/>
              </a:rPr>
              <a:t> relevant to </a:t>
            </a:r>
            <a:r>
              <a:rPr lang="fr-FR" sz="2000" err="1">
                <a:latin typeface="Abadi" panose="020B0604020104020204" pitchFamily="34" charset="0"/>
                <a:cs typeface="Calibri"/>
              </a:rPr>
              <a:t>take</a:t>
            </a:r>
            <a:r>
              <a:rPr lang="fr-FR" sz="2000">
                <a:latin typeface="Abadi" panose="020B0604020104020204" pitchFamily="34" charset="0"/>
                <a:cs typeface="Calibri"/>
              </a:rPr>
              <a:t> </a:t>
            </a:r>
            <a:r>
              <a:rPr lang="fr-FR" sz="2000" err="1">
                <a:latin typeface="Abadi" panose="020B0604020104020204" pitchFamily="34" charset="0"/>
                <a:cs typeface="Calibri"/>
              </a:rPr>
              <a:t>into</a:t>
            </a:r>
            <a:r>
              <a:rPr lang="fr-FR" sz="2000">
                <a:latin typeface="Abadi" panose="020B0604020104020204" pitchFamily="34" charset="0"/>
                <a:cs typeface="Calibri"/>
              </a:rPr>
              <a:t> </a:t>
            </a:r>
            <a:r>
              <a:rPr lang="fr-FR" sz="2000" err="1">
                <a:latin typeface="Abadi" panose="020B0604020104020204" pitchFamily="34" charset="0"/>
                <a:cs typeface="Calibri"/>
              </a:rPr>
              <a:t>account</a:t>
            </a:r>
            <a:r>
              <a:rPr lang="fr-FR" sz="2000">
                <a:latin typeface="Abadi" panose="020B0604020104020204" pitchFamily="34" charset="0"/>
                <a:cs typeface="Calibri"/>
              </a:rPr>
              <a:t> </a:t>
            </a:r>
            <a:r>
              <a:rPr lang="fr-FR" sz="2000" err="1">
                <a:latin typeface="Abadi" panose="020B0604020104020204" pitchFamily="34" charset="0"/>
                <a:cs typeface="Calibri"/>
              </a:rPr>
              <a:t>Market</a:t>
            </a:r>
            <a:r>
              <a:rPr lang="fr-FR" sz="2000">
                <a:latin typeface="Abadi" panose="020B0604020104020204" pitchFamily="34" charset="0"/>
                <a:cs typeface="Calibri"/>
              </a:rPr>
              <a:t> Caps</a:t>
            </a:r>
          </a:p>
          <a:p>
            <a:r>
              <a:rPr lang="fr-FR" sz="2000">
                <a:latin typeface="Abadi" panose="020B0604020104020204" pitchFamily="34" charset="0"/>
                <a:cs typeface="Calibri"/>
              </a:rPr>
              <a:t>Our </a:t>
            </a:r>
            <a:r>
              <a:rPr lang="fr-FR" sz="2000" err="1">
                <a:latin typeface="Abadi" panose="020B0604020104020204" pitchFamily="34" charset="0"/>
                <a:cs typeface="Calibri"/>
              </a:rPr>
              <a:t>selection</a:t>
            </a:r>
            <a:r>
              <a:rPr lang="fr-FR" sz="2000">
                <a:latin typeface="Abadi" panose="020B0604020104020204" pitchFamily="34" charset="0"/>
                <a:cs typeface="Calibri"/>
              </a:rPr>
              <a:t> of </a:t>
            </a:r>
            <a:r>
              <a:rPr lang="fr-FR" sz="2000" err="1">
                <a:latin typeface="Abadi" panose="020B0604020104020204" pitchFamily="34" charset="0"/>
                <a:cs typeface="Calibri"/>
              </a:rPr>
              <a:t>commodities</a:t>
            </a:r>
            <a:r>
              <a:rPr lang="fr-FR" sz="2000">
                <a:latin typeface="Abadi" panose="020B0604020104020204" pitchFamily="34" charset="0"/>
                <a:cs typeface="Calibri"/>
              </a:rPr>
              <a:t> </a:t>
            </a:r>
            <a:r>
              <a:rPr lang="fr-FR" sz="2000" err="1">
                <a:latin typeface="Abadi" panose="020B0604020104020204" pitchFamily="34" charset="0"/>
                <a:cs typeface="Calibri"/>
              </a:rPr>
              <a:t>does</a:t>
            </a:r>
            <a:r>
              <a:rPr lang="fr-FR" sz="2000">
                <a:latin typeface="Abadi" panose="020B0604020104020204" pitchFamily="34" charset="0"/>
                <a:cs typeface="Calibri"/>
              </a:rPr>
              <a:t> not </a:t>
            </a:r>
            <a:r>
              <a:rPr lang="fr-FR" sz="2000" err="1">
                <a:latin typeface="Abadi" panose="020B0604020104020204" pitchFamily="34" charset="0"/>
                <a:cs typeface="Calibri"/>
              </a:rPr>
              <a:t>include</a:t>
            </a:r>
            <a:r>
              <a:rPr lang="fr-FR" sz="2000">
                <a:latin typeface="Abadi" panose="020B0604020104020204" pitchFamily="34" charset="0"/>
                <a:cs typeface="Calibri"/>
              </a:rPr>
              <a:t> </a:t>
            </a:r>
            <a:r>
              <a:rPr lang="fr-FR" sz="2000" err="1">
                <a:latin typeface="Abadi" panose="020B0604020104020204" pitchFamily="34" charset="0"/>
                <a:cs typeface="Calibri"/>
              </a:rPr>
              <a:t>metals</a:t>
            </a:r>
            <a:r>
              <a:rPr lang="fr-FR" sz="2000">
                <a:latin typeface="Abadi" panose="020B0604020104020204" pitchFamily="34" charset="0"/>
                <a:cs typeface="Calibri"/>
              </a:rPr>
              <a:t> </a:t>
            </a:r>
            <a:r>
              <a:rPr lang="fr-FR" sz="2000" err="1">
                <a:latin typeface="Abadi" panose="020B0604020104020204" pitchFamily="34" charset="0"/>
                <a:cs typeface="Calibri"/>
              </a:rPr>
              <a:t>related</a:t>
            </a:r>
            <a:r>
              <a:rPr lang="fr-FR" sz="2000">
                <a:latin typeface="Abadi" panose="020B0604020104020204" pitchFamily="34" charset="0"/>
                <a:cs typeface="Calibri"/>
              </a:rPr>
              <a:t> to the </a:t>
            </a:r>
            <a:r>
              <a:rPr lang="fr-FR" sz="2000" err="1">
                <a:latin typeface="Abadi" panose="020B0604020104020204" pitchFamily="34" charset="0"/>
                <a:cs typeface="Calibri"/>
              </a:rPr>
              <a:t>energy</a:t>
            </a:r>
            <a:r>
              <a:rPr lang="fr-FR" sz="2000">
                <a:latin typeface="Abadi" panose="020B0604020104020204" pitchFamily="34" charset="0"/>
                <a:cs typeface="Calibri"/>
              </a:rPr>
              <a:t> transition (nickel, lithium, etc.) </a:t>
            </a:r>
            <a:r>
              <a:rPr lang="fr-FR" sz="2000" err="1">
                <a:latin typeface="Abadi" panose="020B0604020104020204" pitchFamily="34" charset="0"/>
                <a:cs typeface="Calibri"/>
              </a:rPr>
              <a:t>whereas</a:t>
            </a:r>
            <a:r>
              <a:rPr lang="fr-FR" sz="2000">
                <a:latin typeface="Abadi" panose="020B0604020104020204" pitchFamily="34" charset="0"/>
                <a:cs typeface="Calibri"/>
              </a:rPr>
              <a:t> </a:t>
            </a:r>
            <a:r>
              <a:rPr lang="fr-FR" sz="2000" err="1">
                <a:latin typeface="Abadi" panose="020B0604020104020204" pitchFamily="34" charset="0"/>
                <a:cs typeface="Calibri"/>
              </a:rPr>
              <a:t>it</a:t>
            </a:r>
            <a:r>
              <a:rPr lang="fr-FR" sz="2000">
                <a:latin typeface="Abadi" panose="020B0604020104020204" pitchFamily="34" charset="0"/>
                <a:cs typeface="Calibri"/>
              </a:rPr>
              <a:t> </a:t>
            </a:r>
            <a:r>
              <a:rPr lang="fr-FR" sz="2000" err="1">
                <a:latin typeface="Abadi" panose="020B0604020104020204" pitchFamily="34" charset="0"/>
                <a:cs typeface="Calibri"/>
              </a:rPr>
              <a:t>would</a:t>
            </a:r>
            <a:r>
              <a:rPr lang="fr-FR" sz="2000">
                <a:latin typeface="Abadi" panose="020B0604020104020204" pitchFamily="34" charset="0"/>
                <a:cs typeface="Calibri"/>
              </a:rPr>
              <a:t> </a:t>
            </a:r>
            <a:r>
              <a:rPr lang="fr-FR" sz="2000" err="1">
                <a:latin typeface="Abadi" panose="020B0604020104020204" pitchFamily="34" charset="0"/>
                <a:cs typeface="Calibri"/>
              </a:rPr>
              <a:t>be</a:t>
            </a:r>
            <a:r>
              <a:rPr lang="fr-FR" sz="2000">
                <a:latin typeface="Abadi" panose="020B0604020104020204" pitchFamily="34" charset="0"/>
                <a:cs typeface="Calibri"/>
              </a:rPr>
              <a:t> relevant to </a:t>
            </a:r>
            <a:r>
              <a:rPr lang="fr-FR" sz="2000" err="1">
                <a:latin typeface="Abadi" panose="020B0604020104020204" pitchFamily="34" charset="0"/>
                <a:cs typeface="Calibri"/>
              </a:rPr>
              <a:t>link</a:t>
            </a:r>
            <a:r>
              <a:rPr lang="fr-FR" sz="2000">
                <a:latin typeface="Abadi" panose="020B0604020104020204" pitchFamily="34" charset="0"/>
                <a:cs typeface="Calibri"/>
              </a:rPr>
              <a:t> </a:t>
            </a:r>
            <a:r>
              <a:rPr lang="fr-FR" sz="2000" err="1">
                <a:latin typeface="Abadi" panose="020B0604020104020204" pitchFamily="34" charset="0"/>
                <a:cs typeface="Calibri"/>
              </a:rPr>
              <a:t>them</a:t>
            </a:r>
            <a:r>
              <a:rPr lang="fr-FR" sz="2000">
                <a:latin typeface="Abadi" panose="020B0604020104020204" pitchFamily="34" charset="0"/>
                <a:cs typeface="Calibri"/>
              </a:rPr>
              <a:t> to certain stocks (semi </a:t>
            </a:r>
            <a:r>
              <a:rPr lang="fr-FR" sz="2000" err="1">
                <a:latin typeface="Abadi" panose="020B0604020104020204" pitchFamily="34" charset="0"/>
                <a:cs typeface="Calibri"/>
              </a:rPr>
              <a:t>conductor</a:t>
            </a:r>
            <a:r>
              <a:rPr lang="fr-FR" sz="2000">
                <a:latin typeface="Abadi" panose="020B0604020104020204" pitchFamily="34" charset="0"/>
                <a:cs typeface="Calibri"/>
              </a:rPr>
              <a:t> or automotive </a:t>
            </a:r>
            <a:r>
              <a:rPr lang="fr-FR" sz="2000" err="1">
                <a:latin typeface="Abadi" panose="020B0604020104020204" pitchFamily="34" charset="0"/>
                <a:cs typeface="Calibri"/>
              </a:rPr>
              <a:t>producers</a:t>
            </a:r>
            <a:r>
              <a:rPr lang="fr-FR" sz="2000">
                <a:latin typeface="Abadi" panose="020B0604020104020204" pitchFamily="34" charset="0"/>
                <a:cs typeface="Calibri"/>
              </a:rPr>
              <a:t> for </a:t>
            </a:r>
            <a:r>
              <a:rPr lang="fr-FR" sz="2000" err="1">
                <a:latin typeface="Abadi" panose="020B0604020104020204" pitchFamily="34" charset="0"/>
                <a:cs typeface="Calibri"/>
              </a:rPr>
              <a:t>example</a:t>
            </a:r>
            <a:r>
              <a:rPr lang="fr-FR" sz="2000">
                <a:latin typeface="Abadi" panose="020B0604020104020204" pitchFamily="34" charset="0"/>
                <a:cs typeface="Calibri"/>
              </a:rPr>
              <a:t>)</a:t>
            </a:r>
          </a:p>
          <a:p>
            <a:endParaRPr lang="fr-FR" sz="2400">
              <a:latin typeface="Abadi" panose="020B0604020104020204" pitchFamily="34" charset="0"/>
            </a:endParaRPr>
          </a:p>
          <a:p>
            <a:endParaRPr lang="fr-FR">
              <a:cs typeface="Calibri"/>
            </a:endParaRPr>
          </a:p>
        </p:txBody>
      </p:sp>
      <p:sp>
        <p:nvSpPr>
          <p:cNvPr id="4" name="Footer Placeholder 3">
            <a:extLst>
              <a:ext uri="{FF2B5EF4-FFF2-40B4-BE49-F238E27FC236}">
                <a16:creationId xmlns:a16="http://schemas.microsoft.com/office/drawing/2014/main" id="{7A6E6CFD-832C-4E6A-A29F-5DBEF684F983}"/>
              </a:ext>
            </a:extLst>
          </p:cNvPr>
          <p:cNvSpPr>
            <a:spLocks noGrp="1"/>
          </p:cNvSpPr>
          <p:nvPr/>
        </p:nvSpPr>
        <p:spPr>
          <a:xfrm>
            <a:off x="9452932" y="6311900"/>
            <a:ext cx="4220026"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100" i="1" err="1">
                <a:latin typeface="Aharoni" panose="02010803020104030203" pitchFamily="2" charset="-79"/>
                <a:cs typeface="Aharoni" panose="02010803020104030203" pitchFamily="2" charset="-79"/>
              </a:rPr>
              <a:t>Applied</a:t>
            </a:r>
            <a:r>
              <a:rPr lang="fr-FR" sz="1100" i="1">
                <a:latin typeface="Aharoni" panose="02010803020104030203" pitchFamily="2" charset="-79"/>
                <a:cs typeface="Aharoni" panose="02010803020104030203" pitchFamily="2" charset="-79"/>
              </a:rPr>
              <a:t> Data Science in Finance</a:t>
            </a:r>
          </a:p>
        </p:txBody>
      </p:sp>
      <p:sp>
        <p:nvSpPr>
          <p:cNvPr id="5" name="Espace réservé du numéro de diapositive 4">
            <a:extLst>
              <a:ext uri="{FF2B5EF4-FFF2-40B4-BE49-F238E27FC236}">
                <a16:creationId xmlns:a16="http://schemas.microsoft.com/office/drawing/2014/main" id="{BF77AB37-1971-ED5C-AC1C-3BE02D4BAB59}"/>
              </a:ext>
            </a:extLst>
          </p:cNvPr>
          <p:cNvSpPr>
            <a:spLocks noGrp="1"/>
          </p:cNvSpPr>
          <p:nvPr>
            <p:ph type="sldNum" sz="quarter" idx="12"/>
          </p:nvPr>
        </p:nvSpPr>
        <p:spPr/>
        <p:txBody>
          <a:bodyPr/>
          <a:lstStyle/>
          <a:p>
            <a:fld id="{A40748B8-D30A-4341-8EB5-82D7F4002330}" type="slidenum">
              <a:rPr lang="fr-FR" smtClean="0"/>
              <a:t>19</a:t>
            </a:fld>
            <a:endParaRPr lang="fr-FR"/>
          </a:p>
        </p:txBody>
      </p:sp>
      <p:sp>
        <p:nvSpPr>
          <p:cNvPr id="8" name="Titre 1">
            <a:extLst>
              <a:ext uri="{FF2B5EF4-FFF2-40B4-BE49-F238E27FC236}">
                <a16:creationId xmlns:a16="http://schemas.microsoft.com/office/drawing/2014/main" id="{A4850A83-9A96-560A-9A6E-98F53BF99190}"/>
              </a:ext>
            </a:extLst>
          </p:cNvPr>
          <p:cNvSpPr>
            <a:spLocks noGrp="1"/>
          </p:cNvSpPr>
          <p:nvPr>
            <p:ph type="title"/>
          </p:nvPr>
        </p:nvSpPr>
        <p:spPr>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fr-FR" err="1">
                <a:latin typeface="Abadi" panose="020B0604020104020204" pitchFamily="34" charset="0"/>
              </a:rPr>
              <a:t>Improvement</a:t>
            </a:r>
            <a:r>
              <a:rPr lang="fr-FR">
                <a:latin typeface="Abadi" panose="020B0604020104020204" pitchFamily="34" charset="0"/>
              </a:rPr>
              <a:t> areas</a:t>
            </a:r>
            <a:endParaRPr lang="en-US">
              <a:latin typeface="Abadi" panose="020B0604020104020204" pitchFamily="34" charset="0"/>
            </a:endParaRPr>
          </a:p>
        </p:txBody>
      </p:sp>
      <p:pic>
        <p:nvPicPr>
          <p:cNvPr id="6" name="Image 5">
            <a:extLst>
              <a:ext uri="{FF2B5EF4-FFF2-40B4-BE49-F238E27FC236}">
                <a16:creationId xmlns:a16="http://schemas.microsoft.com/office/drawing/2014/main" id="{5FABBF28-E4AC-3311-EDA8-509FCDF1A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072" y="474952"/>
            <a:ext cx="886691" cy="886691"/>
          </a:xfrm>
          <a:prstGeom prst="rect">
            <a:avLst/>
          </a:prstGeom>
        </p:spPr>
      </p:pic>
    </p:spTree>
    <p:extLst>
      <p:ext uri="{BB962C8B-B14F-4D97-AF65-F5344CB8AC3E}">
        <p14:creationId xmlns:p14="http://schemas.microsoft.com/office/powerpoint/2010/main" val="29145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a:latin typeface="Abadi" panose="020B0604020104020204" pitchFamily="34" charset="0"/>
              </a:rPr>
              <a:t>The commodity market</a:t>
            </a:r>
          </a:p>
        </p:txBody>
      </p:sp>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1887426"/>
            <a:ext cx="10321636" cy="4117975"/>
          </a:xfrm>
          <a:prstGeom prst="roundRect">
            <a:avLst/>
          </a:prstGeom>
          <a:ln>
            <a:solidFill>
              <a:schemeClr val="accent1"/>
            </a:solidFill>
          </a:ln>
        </p:spPr>
        <p:txBody>
          <a:bodyPr vert="horz" lIns="91440" tIns="45720" rIns="91440" bIns="45720" rtlCol="0" anchor="t">
            <a:noAutofit/>
          </a:bodyPr>
          <a:lstStyle/>
          <a:p>
            <a:pPr marL="1371600" lvl="3" indent="0">
              <a:buNone/>
            </a:pPr>
            <a:endParaRPr lang="en-US" sz="2400">
              <a:latin typeface="Abadi" panose="020B0604020104020204" pitchFamily="34" charset="0"/>
              <a:cs typeface="Calibri"/>
            </a:endParaRPr>
          </a:p>
          <a:p>
            <a:pPr marL="1371600" lvl="3" indent="0">
              <a:buNone/>
            </a:pPr>
            <a:r>
              <a:rPr lang="en-US" sz="2400">
                <a:latin typeface="Abadi" panose="020B0604020104020204" pitchFamily="34" charset="0"/>
                <a:cs typeface="Calibri"/>
              </a:rPr>
              <a:t>A </a:t>
            </a:r>
            <a:r>
              <a:rPr lang="en-US" sz="2400" b="1">
                <a:latin typeface="Abadi" panose="020B0604020104020204" pitchFamily="34" charset="0"/>
                <a:cs typeface="Calibri"/>
              </a:rPr>
              <a:t>commodity</a:t>
            </a:r>
            <a:r>
              <a:rPr lang="en-US" sz="2400">
                <a:latin typeface="Abadi" panose="020B0604020104020204" pitchFamily="34" charset="0"/>
                <a:cs typeface="Calibri"/>
              </a:rPr>
              <a:t> is a </a:t>
            </a:r>
            <a:r>
              <a:rPr lang="en-US" sz="2400" b="1">
                <a:latin typeface="Abadi" panose="020B0604020104020204" pitchFamily="34" charset="0"/>
                <a:cs typeface="Calibri"/>
              </a:rPr>
              <a:t>basic good </a:t>
            </a:r>
            <a:r>
              <a:rPr lang="en-US" sz="2400">
                <a:latin typeface="Abadi" panose="020B0604020104020204" pitchFamily="34" charset="0"/>
                <a:cs typeface="Calibri"/>
              </a:rPr>
              <a:t>used in commerce that is </a:t>
            </a:r>
            <a:r>
              <a:rPr lang="en-US" sz="2400" b="1">
                <a:latin typeface="Abadi" panose="020B0604020104020204" pitchFamily="34" charset="0"/>
                <a:cs typeface="Calibri"/>
              </a:rPr>
              <a:t>interchangeabl</a:t>
            </a:r>
            <a:r>
              <a:rPr lang="en-US" sz="2400">
                <a:latin typeface="Abadi" panose="020B0604020104020204" pitchFamily="34" charset="0"/>
                <a:cs typeface="Calibri"/>
              </a:rPr>
              <a:t>e with other goods of the same type. </a:t>
            </a:r>
          </a:p>
          <a:p>
            <a:pPr marL="1371600" lvl="3" indent="0">
              <a:buNone/>
            </a:pPr>
            <a:endParaRPr lang="en-US" sz="2400">
              <a:latin typeface="Abadi" panose="020B0604020104020204" pitchFamily="34" charset="0"/>
              <a:cs typeface="Calibri"/>
            </a:endParaRPr>
          </a:p>
          <a:p>
            <a:pPr marL="1371600" lvl="3" indent="0">
              <a:buNone/>
            </a:pPr>
            <a:r>
              <a:rPr lang="en-US" sz="2400">
                <a:latin typeface="Abadi" panose="020B0604020104020204" pitchFamily="34" charset="0"/>
                <a:cs typeface="Calibri"/>
              </a:rPr>
              <a:t>Some traditional examples of commodities include </a:t>
            </a:r>
            <a:r>
              <a:rPr lang="en-US" sz="2400" b="1">
                <a:latin typeface="Abadi" panose="020B0604020104020204" pitchFamily="34" charset="0"/>
                <a:cs typeface="Calibri"/>
              </a:rPr>
              <a:t>grains, gold, beef, oil, and natural gas. </a:t>
            </a:r>
            <a:r>
              <a:rPr lang="en-US" sz="2400">
                <a:latin typeface="Abadi" panose="020B0604020104020204" pitchFamily="34" charset="0"/>
                <a:cs typeface="Calibri"/>
              </a:rPr>
              <a:t>More recently, the definition has expanded to include </a:t>
            </a:r>
            <a:r>
              <a:rPr lang="en-US" sz="2400" b="1">
                <a:latin typeface="Abadi" panose="020B0604020104020204" pitchFamily="34" charset="0"/>
                <a:cs typeface="Calibri"/>
              </a:rPr>
              <a:t>financial products</a:t>
            </a:r>
            <a:r>
              <a:rPr lang="en-US" sz="2400">
                <a:latin typeface="Abadi" panose="020B0604020104020204" pitchFamily="34" charset="0"/>
                <a:cs typeface="Calibri"/>
              </a:rPr>
              <a:t>, such as foreign </a:t>
            </a:r>
            <a:r>
              <a:rPr lang="en-US" sz="2400" b="1">
                <a:latin typeface="Abadi" panose="020B0604020104020204" pitchFamily="34" charset="0"/>
                <a:cs typeface="Calibri"/>
              </a:rPr>
              <a:t>currencies and indexes</a:t>
            </a:r>
            <a:r>
              <a:rPr lang="en-US" sz="2400">
                <a:latin typeface="Abadi" panose="020B0604020104020204" pitchFamily="34" charset="0"/>
                <a:cs typeface="Calibri"/>
              </a:rPr>
              <a:t>. Technological advances have also led to new types of commodities being exchanged in the marketplace. </a:t>
            </a:r>
            <a:r>
              <a:rPr lang="en-US" sz="2000">
                <a:solidFill>
                  <a:srgbClr val="C00000"/>
                </a:solidFill>
                <a:latin typeface="Abadi" panose="020B0604020104020204" pitchFamily="34" charset="0"/>
                <a:cs typeface="Calibri"/>
              </a:rPr>
              <a:t>For example, </a:t>
            </a:r>
            <a:r>
              <a:rPr lang="en-US" sz="2000" b="1">
                <a:solidFill>
                  <a:srgbClr val="C00000"/>
                </a:solidFill>
                <a:latin typeface="Abadi" panose="020B0604020104020204" pitchFamily="34" charset="0"/>
                <a:cs typeface="Calibri"/>
              </a:rPr>
              <a:t>cell phone minutes and bandwidth.</a:t>
            </a:r>
            <a:endParaRPr lang="en-US" sz="1600" b="1">
              <a:solidFill>
                <a:srgbClr val="C00000"/>
              </a:solidFill>
              <a:latin typeface="Abadi" panose="020B0604020104020204" pitchFamily="34" charset="0"/>
              <a:cs typeface="Calibri"/>
            </a:endParaRPr>
          </a:p>
          <a:p>
            <a:pPr lvl="3"/>
            <a:endParaRPr lang="en-US"/>
          </a:p>
          <a:p>
            <a:pPr lvl="3"/>
            <a:endParaRPr lang="en-US"/>
          </a:p>
          <a:p>
            <a:pPr lvl="3"/>
            <a:endParaRPr lang="en-US"/>
          </a:p>
          <a:p>
            <a:pPr lvl="2"/>
            <a:endParaRPr lang="en-US"/>
          </a:p>
          <a:p>
            <a:endParaRPr lang="en-US"/>
          </a:p>
        </p:txBody>
      </p:sp>
      <p:sp>
        <p:nvSpPr>
          <p:cNvPr id="4" name="Footer Placeholder 3">
            <a:extLst>
              <a:ext uri="{FF2B5EF4-FFF2-40B4-BE49-F238E27FC236}">
                <a16:creationId xmlns:a16="http://schemas.microsoft.com/office/drawing/2014/main" id="{267B548C-FA61-428E-9ECF-DC9F0BF4E945}"/>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err="1">
                <a:ln>
                  <a:noFill/>
                </a:ln>
                <a:solidFill>
                  <a:prstClr val="black"/>
                </a:solidFill>
                <a:effectLst/>
                <a:uLnTx/>
                <a:uFillTx/>
                <a:latin typeface="Aharoni"/>
                <a:ea typeface="+mn-ea"/>
                <a:cs typeface="Aharoni"/>
              </a:rPr>
              <a:t>Applied</a:t>
            </a:r>
            <a:r>
              <a:rPr kumimoji="0" lang="fr-FR" sz="1100" b="0" i="0" u="none" strike="noStrike" kern="1200" cap="none" spc="0" normalizeH="0" baseline="0" noProof="0">
                <a:ln>
                  <a:noFill/>
                </a:ln>
                <a:solidFill>
                  <a:prstClr val="black"/>
                </a:solidFill>
                <a:effectLst/>
                <a:uLnTx/>
                <a:uFillTx/>
                <a:latin typeface="Aharoni"/>
                <a:ea typeface="+mn-ea"/>
                <a:cs typeface="Aharoni"/>
              </a:rPr>
              <a:t> Data Science in Finance</a:t>
            </a:r>
            <a:endParaRPr kumimoji="0" lang="fr-FR" sz="1200" b="0" i="0" u="none" strike="noStrike" kern="1200" cap="none" spc="0" normalizeH="0" baseline="0" noProof="0">
              <a:ln>
                <a:noFill/>
              </a:ln>
              <a:solidFill>
                <a:prstClr val="black"/>
              </a:solidFill>
              <a:effectLst/>
              <a:uLnTx/>
              <a:uFillTx/>
              <a:latin typeface="Aharoni"/>
              <a:ea typeface="+mn-ea"/>
              <a:cs typeface="Aharoni"/>
            </a:endParaRPr>
          </a:p>
        </p:txBody>
      </p:sp>
      <p:sp>
        <p:nvSpPr>
          <p:cNvPr id="5" name="Espace réservé du numéro de diapositive 4">
            <a:extLst>
              <a:ext uri="{FF2B5EF4-FFF2-40B4-BE49-F238E27FC236}">
                <a16:creationId xmlns:a16="http://schemas.microsoft.com/office/drawing/2014/main" id="{42FF9B74-236F-3E3F-C2B1-9052EBC973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0748B8-D30A-4341-8EB5-82D7F4002330}" type="slidenum">
              <a:rPr kumimoji="0" lang="fr-FR" sz="1200" b="1" i="0" u="none" strike="noStrike" kern="1200" cap="none" spc="0" normalizeH="0" baseline="0" noProof="0" dirty="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1"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24C61695-A2D2-6849-1AEF-5AB1FF766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42" y="3075282"/>
            <a:ext cx="685800" cy="685800"/>
          </a:xfrm>
          <a:prstGeom prst="rect">
            <a:avLst/>
          </a:prstGeom>
        </p:spPr>
      </p:pic>
      <p:pic>
        <p:nvPicPr>
          <p:cNvPr id="9" name="Image 8" descr="Une image contenant carte de visite, enveloppe&#10;&#10;Description générée automatiquement">
            <a:extLst>
              <a:ext uri="{FF2B5EF4-FFF2-40B4-BE49-F238E27FC236}">
                <a16:creationId xmlns:a16="http://schemas.microsoft.com/office/drawing/2014/main" id="{EABC7C21-5A74-8A95-8EB0-013F1AC96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243" y="2140563"/>
            <a:ext cx="685800" cy="685800"/>
          </a:xfrm>
          <a:prstGeom prst="rect">
            <a:avLst/>
          </a:prstGeom>
        </p:spPr>
      </p:pic>
      <p:pic>
        <p:nvPicPr>
          <p:cNvPr id="11" name="Image 10">
            <a:extLst>
              <a:ext uri="{FF2B5EF4-FFF2-40B4-BE49-F238E27FC236}">
                <a16:creationId xmlns:a16="http://schemas.microsoft.com/office/drawing/2014/main" id="{5FDBA30A-3BB9-67EA-9A41-3A1D68E71F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8342" y="4044770"/>
            <a:ext cx="685800" cy="685800"/>
          </a:xfrm>
          <a:prstGeom prst="rect">
            <a:avLst/>
          </a:prstGeom>
        </p:spPr>
      </p:pic>
      <p:pic>
        <p:nvPicPr>
          <p:cNvPr id="13" name="Image 12">
            <a:extLst>
              <a:ext uri="{FF2B5EF4-FFF2-40B4-BE49-F238E27FC236}">
                <a16:creationId xmlns:a16="http://schemas.microsoft.com/office/drawing/2014/main" id="{97D82955-B7DF-88E1-4213-078D520764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7692" y="5157159"/>
            <a:ext cx="578902" cy="578902"/>
          </a:xfrm>
          <a:prstGeom prst="rect">
            <a:avLst/>
          </a:prstGeom>
        </p:spPr>
      </p:pic>
    </p:spTree>
    <p:extLst>
      <p:ext uri="{BB962C8B-B14F-4D97-AF65-F5344CB8AC3E}">
        <p14:creationId xmlns:p14="http://schemas.microsoft.com/office/powerpoint/2010/main" val="83607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a:latin typeface="Abadi" panose="020B0604020104020204" pitchFamily="34" charset="0"/>
              </a:rPr>
              <a:t>Our Strategy</a:t>
            </a:r>
          </a:p>
        </p:txBody>
      </p:sp>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2038276"/>
            <a:ext cx="10515600" cy="4117975"/>
          </a:xfrm>
          <a:prstGeom prst="roundRect">
            <a:avLst/>
          </a:prstGeom>
          <a:ln>
            <a:solidFill>
              <a:schemeClr val="accent1"/>
            </a:solidFill>
          </a:ln>
        </p:spPr>
        <p:txBody>
          <a:bodyPr vert="horz" lIns="91440" tIns="45720" rIns="91440" bIns="45720" rtlCol="0" anchor="t">
            <a:normAutofit/>
          </a:bodyPr>
          <a:lstStyle/>
          <a:p>
            <a:pPr marL="0" indent="0">
              <a:buNone/>
            </a:pPr>
            <a:endParaRPr lang="en-US">
              <a:cs typeface="Calibri"/>
            </a:endParaRPr>
          </a:p>
          <a:p>
            <a:pPr marL="0" indent="0">
              <a:buNone/>
            </a:pPr>
            <a:endParaRPr lang="en-US">
              <a:latin typeface="Abadi" panose="020B0604020104020204" pitchFamily="34" charset="0"/>
              <a:cs typeface="Calibri"/>
            </a:endParaRPr>
          </a:p>
          <a:p>
            <a:pPr marL="0" indent="0">
              <a:buNone/>
            </a:pPr>
            <a:r>
              <a:rPr lang="en-US" b="1">
                <a:latin typeface="Abadi" panose="020B0604020104020204" pitchFamily="34" charset="0"/>
                <a:cs typeface="Calibri"/>
              </a:rPr>
              <a:t>- Commodity stock trading </a:t>
            </a:r>
            <a:endParaRPr lang="fr-FR" b="1">
              <a:latin typeface="Abadi" panose="020B0604020104020204" pitchFamily="34" charset="0"/>
              <a:cs typeface="Calibri" panose="020F0502020204030204"/>
            </a:endParaRPr>
          </a:p>
          <a:p>
            <a:pPr marL="0" indent="0">
              <a:buNone/>
            </a:pPr>
            <a:r>
              <a:rPr lang="en-US" b="1">
                <a:latin typeface="Abadi" panose="020B0604020104020204" pitchFamily="34" charset="0"/>
                <a:cs typeface="Calibri"/>
              </a:rPr>
              <a:t>- Correlation between commodities futures and stock returns</a:t>
            </a:r>
          </a:p>
          <a:p>
            <a:pPr marL="0" indent="0">
              <a:buNone/>
            </a:pPr>
            <a:r>
              <a:rPr lang="en-US" b="1">
                <a:latin typeface="Abadi" panose="020B0604020104020204" pitchFamily="34" charset="0"/>
                <a:cs typeface="Calibri"/>
              </a:rPr>
              <a:t>- Elasticity analysis</a:t>
            </a:r>
          </a:p>
          <a:p>
            <a:pPr lvl="3"/>
            <a:endParaRPr lang="en-US"/>
          </a:p>
          <a:p>
            <a:pPr marL="1371600" lvl="3" indent="0">
              <a:buNone/>
            </a:pPr>
            <a:endParaRPr lang="en-US"/>
          </a:p>
          <a:p>
            <a:pPr lvl="3"/>
            <a:endParaRPr lang="en-US"/>
          </a:p>
          <a:p>
            <a:pPr lvl="3"/>
            <a:endParaRPr lang="en-US">
              <a:cs typeface="Calibri" panose="020F0502020204030204"/>
            </a:endParaRPr>
          </a:p>
          <a:p>
            <a:pPr lvl="2"/>
            <a:endParaRPr lang="en-US">
              <a:cs typeface="Calibri" panose="020F0502020204030204"/>
            </a:endParaRPr>
          </a:p>
          <a:p>
            <a:endParaRPr lang="en-US">
              <a:cs typeface="Calibri" panose="020F0502020204030204"/>
            </a:endParaRPr>
          </a:p>
        </p:txBody>
      </p:sp>
      <p:sp>
        <p:nvSpPr>
          <p:cNvPr id="4" name="Footer Placeholder 3">
            <a:extLst>
              <a:ext uri="{FF2B5EF4-FFF2-40B4-BE49-F238E27FC236}">
                <a16:creationId xmlns:a16="http://schemas.microsoft.com/office/drawing/2014/main" id="{267B548C-FA61-428E-9ECF-DC9F0BF4E945}"/>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sp>
        <p:nvSpPr>
          <p:cNvPr id="5" name="Espace réservé du numéro de diapositive 4">
            <a:extLst>
              <a:ext uri="{FF2B5EF4-FFF2-40B4-BE49-F238E27FC236}">
                <a16:creationId xmlns:a16="http://schemas.microsoft.com/office/drawing/2014/main" id="{42FF9B74-236F-3E3F-C2B1-9052EBC973AA}"/>
              </a:ext>
            </a:extLst>
          </p:cNvPr>
          <p:cNvSpPr>
            <a:spLocks noGrp="1"/>
          </p:cNvSpPr>
          <p:nvPr>
            <p:ph type="sldNum" sz="quarter" idx="12"/>
          </p:nvPr>
        </p:nvSpPr>
        <p:spPr/>
        <p:txBody>
          <a:bodyPr/>
          <a:lstStyle/>
          <a:p>
            <a:fld id="{A40748B8-D30A-4341-8EB5-82D7F4002330}" type="slidenum">
              <a:rPr lang="fr-FR" b="1" dirty="0" smtClean="0">
                <a:solidFill>
                  <a:schemeClr val="tx1"/>
                </a:solidFill>
              </a:rPr>
              <a:t>3</a:t>
            </a:fld>
            <a:endParaRPr lang="fr-FR" b="1">
              <a:solidFill>
                <a:schemeClr val="tx1"/>
              </a:solidFill>
            </a:endParaRPr>
          </a:p>
        </p:txBody>
      </p:sp>
      <p:pic>
        <p:nvPicPr>
          <p:cNvPr id="8" name="Image 7">
            <a:extLst>
              <a:ext uri="{FF2B5EF4-FFF2-40B4-BE49-F238E27FC236}">
                <a16:creationId xmlns:a16="http://schemas.microsoft.com/office/drawing/2014/main" id="{1D10F745-ECD1-9595-D11D-6381C1369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1964" y="536536"/>
            <a:ext cx="886690" cy="886690"/>
          </a:xfrm>
          <a:prstGeom prst="rect">
            <a:avLst/>
          </a:prstGeom>
        </p:spPr>
      </p:pic>
    </p:spTree>
    <p:extLst>
      <p:ext uri="{BB962C8B-B14F-4D97-AF65-F5344CB8AC3E}">
        <p14:creationId xmlns:p14="http://schemas.microsoft.com/office/powerpoint/2010/main" val="294665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a:latin typeface="Abadi" panose="020B0604020104020204" pitchFamily="34" charset="0"/>
              </a:rPr>
              <a:t>Why now ? </a:t>
            </a:r>
            <a:endParaRPr lang="fr-FR">
              <a:solidFill>
                <a:srgbClr val="FF0000"/>
              </a:solidFill>
              <a:latin typeface="Abadi" panose="020B0604020104020204" pitchFamily="34" charset="0"/>
            </a:endParaRPr>
          </a:p>
        </p:txBody>
      </p:sp>
      <p:sp>
        <p:nvSpPr>
          <p:cNvPr id="5" name="Espace réservé du numéro de diapositive 4">
            <a:extLst>
              <a:ext uri="{FF2B5EF4-FFF2-40B4-BE49-F238E27FC236}">
                <a16:creationId xmlns:a16="http://schemas.microsoft.com/office/drawing/2014/main" id="{914FED2C-663B-9FCF-7B70-54CE9F486A2A}"/>
              </a:ext>
            </a:extLst>
          </p:cNvPr>
          <p:cNvSpPr>
            <a:spLocks noGrp="1"/>
          </p:cNvSpPr>
          <p:nvPr>
            <p:ph type="sldNum" sz="quarter" idx="12"/>
          </p:nvPr>
        </p:nvSpPr>
        <p:spPr/>
        <p:txBody>
          <a:bodyPr/>
          <a:lstStyle/>
          <a:p>
            <a:fld id="{A40748B8-D30A-4341-8EB5-82D7F4002330}" type="slidenum">
              <a:rPr lang="fr-FR" b="1" smtClean="0">
                <a:solidFill>
                  <a:srgbClr val="000000"/>
                </a:solidFill>
              </a:rPr>
              <a:t>4</a:t>
            </a:fld>
            <a:endParaRPr lang="fr-FR" b="1">
              <a:solidFill>
                <a:srgbClr val="000000"/>
              </a:solidFill>
            </a:endParaRPr>
          </a:p>
        </p:txBody>
      </p:sp>
      <p:sp>
        <p:nvSpPr>
          <p:cNvPr id="7" name="Footer Placeholder 3">
            <a:extLst>
              <a:ext uri="{FF2B5EF4-FFF2-40B4-BE49-F238E27FC236}">
                <a16:creationId xmlns:a16="http://schemas.microsoft.com/office/drawing/2014/main" id="{15635534-D743-0A82-4610-D1FB07888C57}"/>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12" name="Image 12">
            <a:extLst>
              <a:ext uri="{FF2B5EF4-FFF2-40B4-BE49-F238E27FC236}">
                <a16:creationId xmlns:a16="http://schemas.microsoft.com/office/drawing/2014/main" id="{35C4835E-3227-D923-A68C-18E3BC5F5F84}"/>
              </a:ext>
            </a:extLst>
          </p:cNvPr>
          <p:cNvPicPr>
            <a:picLocks noChangeAspect="1"/>
          </p:cNvPicPr>
          <p:nvPr/>
        </p:nvPicPr>
        <p:blipFill rotWithShape="1">
          <a:blip r:embed="rId3"/>
          <a:srcRect t="9129" r="-100" b="212"/>
          <a:stretch/>
        </p:blipFill>
        <p:spPr>
          <a:xfrm>
            <a:off x="2049117" y="2468421"/>
            <a:ext cx="8284274" cy="3532311"/>
          </a:xfrm>
          <a:prstGeom prst="rect">
            <a:avLst/>
          </a:prstGeom>
        </p:spPr>
      </p:pic>
      <p:sp>
        <p:nvSpPr>
          <p:cNvPr id="13" name="Footer Placeholder 3">
            <a:extLst>
              <a:ext uri="{FF2B5EF4-FFF2-40B4-BE49-F238E27FC236}">
                <a16:creationId xmlns:a16="http://schemas.microsoft.com/office/drawing/2014/main" id="{BD00EE59-6B98-BEA2-B724-13C68B1C24FE}"/>
              </a:ext>
            </a:extLst>
          </p:cNvPr>
          <p:cNvSpPr>
            <a:spLocks noGrp="1"/>
          </p:cNvSpPr>
          <p:nvPr/>
        </p:nvSpPr>
        <p:spPr>
          <a:xfrm>
            <a:off x="2048280" y="2106274"/>
            <a:ext cx="8284239" cy="376010"/>
          </a:xfrm>
          <a:prstGeom prst="rect">
            <a:avLst/>
          </a:prstGeom>
          <a:solidFill>
            <a:schemeClr val="bg1"/>
          </a:solidFill>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400">
                <a:latin typeface="Aharoni"/>
                <a:cs typeface="Aharoni"/>
              </a:rPr>
              <a:t>US Inflation Anticipation</a:t>
            </a:r>
            <a:endParaRPr lang="fr-FR"/>
          </a:p>
        </p:txBody>
      </p:sp>
    </p:spTree>
    <p:extLst>
      <p:ext uri="{BB962C8B-B14F-4D97-AF65-F5344CB8AC3E}">
        <p14:creationId xmlns:p14="http://schemas.microsoft.com/office/powerpoint/2010/main" val="276773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a:latin typeface="Abadi" panose="020B0604020104020204" pitchFamily="34" charset="0"/>
              </a:rPr>
              <a:t>Why now ? </a:t>
            </a:r>
            <a:endParaRPr lang="fr-FR">
              <a:solidFill>
                <a:srgbClr val="FF0000"/>
              </a:solidFill>
              <a:latin typeface="Abadi" panose="020B0604020104020204" pitchFamily="34" charset="0"/>
            </a:endParaRPr>
          </a:p>
        </p:txBody>
      </p:sp>
      <p:sp>
        <p:nvSpPr>
          <p:cNvPr id="5" name="Espace réservé du numéro de diapositive 4">
            <a:extLst>
              <a:ext uri="{FF2B5EF4-FFF2-40B4-BE49-F238E27FC236}">
                <a16:creationId xmlns:a16="http://schemas.microsoft.com/office/drawing/2014/main" id="{914FED2C-663B-9FCF-7B70-54CE9F486A2A}"/>
              </a:ext>
            </a:extLst>
          </p:cNvPr>
          <p:cNvSpPr>
            <a:spLocks noGrp="1"/>
          </p:cNvSpPr>
          <p:nvPr>
            <p:ph type="sldNum" sz="quarter" idx="12"/>
          </p:nvPr>
        </p:nvSpPr>
        <p:spPr/>
        <p:txBody>
          <a:bodyPr/>
          <a:lstStyle/>
          <a:p>
            <a:fld id="{A40748B8-D30A-4341-8EB5-82D7F4002330}" type="slidenum">
              <a:rPr lang="fr-FR" b="1" smtClean="0">
                <a:solidFill>
                  <a:srgbClr val="000000"/>
                </a:solidFill>
              </a:rPr>
              <a:t>5</a:t>
            </a:fld>
            <a:endParaRPr lang="fr-FR" b="1">
              <a:solidFill>
                <a:srgbClr val="000000"/>
              </a:solidFill>
            </a:endParaRPr>
          </a:p>
        </p:txBody>
      </p:sp>
      <p:sp>
        <p:nvSpPr>
          <p:cNvPr id="7" name="Footer Placeholder 3">
            <a:extLst>
              <a:ext uri="{FF2B5EF4-FFF2-40B4-BE49-F238E27FC236}">
                <a16:creationId xmlns:a16="http://schemas.microsoft.com/office/drawing/2014/main" id="{15635534-D743-0A82-4610-D1FB07888C57}"/>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sp>
        <p:nvSpPr>
          <p:cNvPr id="6" name="Rectangle 5">
            <a:extLst>
              <a:ext uri="{FF2B5EF4-FFF2-40B4-BE49-F238E27FC236}">
                <a16:creationId xmlns:a16="http://schemas.microsoft.com/office/drawing/2014/main" id="{B51F7F6A-AFEE-DC75-0063-DA95F488809B}"/>
              </a:ext>
            </a:extLst>
          </p:cNvPr>
          <p:cNvSpPr/>
          <p:nvPr/>
        </p:nvSpPr>
        <p:spPr>
          <a:xfrm>
            <a:off x="892867" y="2231436"/>
            <a:ext cx="6824868" cy="6294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err="1">
                <a:solidFill>
                  <a:srgbClr val="000000"/>
                </a:solidFill>
                <a:latin typeface="Arial"/>
                <a:cs typeface="Calibri"/>
              </a:rPr>
              <a:t>Factors</a:t>
            </a:r>
            <a:r>
              <a:rPr lang="fr-FR" b="1">
                <a:solidFill>
                  <a:srgbClr val="000000"/>
                </a:solidFill>
                <a:latin typeface="Arial"/>
                <a:cs typeface="Calibri"/>
              </a:rPr>
              <a:t> </a:t>
            </a:r>
            <a:r>
              <a:rPr lang="fr-FR" b="1" err="1">
                <a:solidFill>
                  <a:srgbClr val="000000"/>
                </a:solidFill>
                <a:latin typeface="Arial"/>
                <a:cs typeface="Calibri"/>
              </a:rPr>
              <a:t>boosting</a:t>
            </a:r>
            <a:r>
              <a:rPr lang="fr-FR" b="1">
                <a:solidFill>
                  <a:srgbClr val="000000"/>
                </a:solidFill>
                <a:latin typeface="Arial"/>
                <a:cs typeface="Calibri"/>
              </a:rPr>
              <a:t> inflation</a:t>
            </a:r>
          </a:p>
        </p:txBody>
      </p:sp>
      <p:sp>
        <p:nvSpPr>
          <p:cNvPr id="10" name="Triangle isocèle 9">
            <a:extLst>
              <a:ext uri="{FF2B5EF4-FFF2-40B4-BE49-F238E27FC236}">
                <a16:creationId xmlns:a16="http://schemas.microsoft.com/office/drawing/2014/main" id="{D00E165F-1CEF-DBD0-26F6-DEF84F340D8B}"/>
              </a:ext>
            </a:extLst>
          </p:cNvPr>
          <p:cNvSpPr/>
          <p:nvPr/>
        </p:nvSpPr>
        <p:spPr>
          <a:xfrm rot="5400000">
            <a:off x="7321561" y="3361082"/>
            <a:ext cx="2393673" cy="331303"/>
          </a:xfrm>
          <a:prstGeom prs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AE7E112A-B040-199F-3556-1007DC11ECCD}"/>
              </a:ext>
            </a:extLst>
          </p:cNvPr>
          <p:cNvSpPr/>
          <p:nvPr/>
        </p:nvSpPr>
        <p:spPr>
          <a:xfrm>
            <a:off x="9076083" y="2309191"/>
            <a:ext cx="2294281" cy="2393673"/>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solidFill>
                  <a:srgbClr val="FFFFFF"/>
                </a:solidFill>
                <a:latin typeface="Aharoni"/>
                <a:cs typeface="Calibri"/>
              </a:rPr>
              <a:t>Long-</a:t>
            </a:r>
            <a:r>
              <a:rPr lang="fr-FR" err="1">
                <a:solidFill>
                  <a:srgbClr val="FFFFFF"/>
                </a:solidFill>
                <a:latin typeface="Aharoni"/>
                <a:cs typeface="Calibri"/>
              </a:rPr>
              <a:t>term</a:t>
            </a:r>
            <a:r>
              <a:rPr lang="fr-FR">
                <a:solidFill>
                  <a:srgbClr val="FFFFFF"/>
                </a:solidFill>
                <a:latin typeface="Aharoni"/>
                <a:cs typeface="Calibri"/>
              </a:rPr>
              <a:t> impact</a:t>
            </a:r>
          </a:p>
        </p:txBody>
      </p:sp>
      <p:pic>
        <p:nvPicPr>
          <p:cNvPr id="14" name="Image 14">
            <a:extLst>
              <a:ext uri="{FF2B5EF4-FFF2-40B4-BE49-F238E27FC236}">
                <a16:creationId xmlns:a16="http://schemas.microsoft.com/office/drawing/2014/main" id="{CD78689E-7783-6B11-05DD-DE8C65A05712}"/>
              </a:ext>
            </a:extLst>
          </p:cNvPr>
          <p:cNvPicPr>
            <a:picLocks noChangeAspect="1"/>
          </p:cNvPicPr>
          <p:nvPr/>
        </p:nvPicPr>
        <p:blipFill>
          <a:blip r:embed="rId3"/>
          <a:stretch>
            <a:fillRect/>
          </a:stretch>
        </p:blipFill>
        <p:spPr>
          <a:xfrm>
            <a:off x="897834" y="3240193"/>
            <a:ext cx="6818244" cy="2671898"/>
          </a:xfrm>
          <a:prstGeom prst="rect">
            <a:avLst/>
          </a:prstGeom>
        </p:spPr>
      </p:pic>
    </p:spTree>
    <p:extLst>
      <p:ext uri="{BB962C8B-B14F-4D97-AF65-F5344CB8AC3E}">
        <p14:creationId xmlns:p14="http://schemas.microsoft.com/office/powerpoint/2010/main" val="163564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a:latin typeface="Abadi" panose="020B0604020104020204" pitchFamily="34" charset="0"/>
              </a:rPr>
              <a:t>The relevance of trading commodities</a:t>
            </a:r>
          </a:p>
        </p:txBody>
      </p:sp>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2038276"/>
            <a:ext cx="10515600" cy="4117975"/>
          </a:xfrm>
          <a:prstGeom prst="roundRect">
            <a:avLst/>
          </a:prstGeom>
          <a:ln>
            <a:solidFill>
              <a:schemeClr val="accent1"/>
            </a:solidFill>
          </a:ln>
        </p:spPr>
        <p:txBody>
          <a:bodyPr>
            <a:normAutofit lnSpcReduction="10000"/>
          </a:bodyPr>
          <a:lstStyle/>
          <a:p>
            <a:pPr marL="0" indent="0">
              <a:buNone/>
            </a:pPr>
            <a:endParaRPr lang="en-US">
              <a:latin typeface="Abadi" panose="020B0604020104020204" pitchFamily="34" charset="0"/>
            </a:endParaRPr>
          </a:p>
          <a:p>
            <a:pPr marL="0" indent="0">
              <a:buNone/>
            </a:pPr>
            <a:r>
              <a:rPr lang="en-US">
                <a:latin typeface="Abadi" panose="020B0604020104020204" pitchFamily="34" charset="0"/>
              </a:rPr>
              <a:t>Importance of having exposure to the commodity market especially in inflationary periods:</a:t>
            </a:r>
          </a:p>
          <a:p>
            <a:pPr marL="0" indent="0">
              <a:buNone/>
            </a:pPr>
            <a:endParaRPr lang="en-US">
              <a:latin typeface="Abadi" panose="020B0604020104020204" pitchFamily="34" charset="0"/>
            </a:endParaRPr>
          </a:p>
          <a:p>
            <a:pPr lvl="3"/>
            <a:r>
              <a:rPr lang="en-US" sz="2000">
                <a:latin typeface="Abadi" panose="020B0604020104020204" pitchFamily="34" charset="0"/>
              </a:rPr>
              <a:t>They allow for portfolio diversification</a:t>
            </a:r>
          </a:p>
          <a:p>
            <a:pPr lvl="3"/>
            <a:r>
              <a:rPr lang="en-US" sz="2000">
                <a:latin typeface="Abadi" panose="020B0604020104020204" pitchFamily="34" charset="0"/>
              </a:rPr>
              <a:t>Are a hedge against risky geopolitical events : Example of the current war crisis</a:t>
            </a:r>
          </a:p>
          <a:p>
            <a:pPr lvl="3"/>
            <a:r>
              <a:rPr lang="en-US" sz="2000">
                <a:latin typeface="Abadi" panose="020B0604020104020204" pitchFamily="34" charset="0"/>
              </a:rPr>
              <a:t>Commodities as an asset class are highly correlated to inflation rates: they have outperformed all major asset classes during the 9 Fed hikes since 1972</a:t>
            </a:r>
          </a:p>
          <a:p>
            <a:pPr marL="1371600" lvl="3" indent="0">
              <a:buNone/>
            </a:pPr>
            <a:endParaRPr lang="en-US">
              <a:latin typeface="Abadi" panose="020B0604020104020204" pitchFamily="34" charset="0"/>
            </a:endParaRPr>
          </a:p>
          <a:p>
            <a:pPr lvl="3"/>
            <a:endParaRPr lang="en-US">
              <a:latin typeface="Abadi" panose="020B0604020104020204" pitchFamily="34" charset="0"/>
            </a:endParaRPr>
          </a:p>
          <a:p>
            <a:pPr lvl="3"/>
            <a:endParaRPr lang="en-US">
              <a:latin typeface="Abadi" panose="020B0604020104020204" pitchFamily="34" charset="0"/>
            </a:endParaRPr>
          </a:p>
          <a:p>
            <a:pPr lvl="3"/>
            <a:endParaRPr lang="en-US">
              <a:latin typeface="Abadi" panose="020B0604020104020204" pitchFamily="34" charset="0"/>
            </a:endParaRPr>
          </a:p>
          <a:p>
            <a:pPr lvl="2"/>
            <a:endParaRPr lang="en-US">
              <a:latin typeface="Abadi" panose="020B0604020104020204" pitchFamily="34" charset="0"/>
            </a:endParaRPr>
          </a:p>
          <a:p>
            <a:endParaRPr lang="en-US">
              <a:latin typeface="Abadi" panose="020B0604020104020204" pitchFamily="34" charset="0"/>
            </a:endParaRPr>
          </a:p>
        </p:txBody>
      </p:sp>
      <p:sp>
        <p:nvSpPr>
          <p:cNvPr id="5" name="Espace réservé du numéro de diapositive 4">
            <a:extLst>
              <a:ext uri="{FF2B5EF4-FFF2-40B4-BE49-F238E27FC236}">
                <a16:creationId xmlns:a16="http://schemas.microsoft.com/office/drawing/2014/main" id="{914FED2C-663B-9FCF-7B70-54CE9F486A2A}"/>
              </a:ext>
            </a:extLst>
          </p:cNvPr>
          <p:cNvSpPr>
            <a:spLocks noGrp="1"/>
          </p:cNvSpPr>
          <p:nvPr>
            <p:ph type="sldNum" sz="quarter" idx="12"/>
          </p:nvPr>
        </p:nvSpPr>
        <p:spPr/>
        <p:txBody>
          <a:bodyPr/>
          <a:lstStyle/>
          <a:p>
            <a:fld id="{A40748B8-D30A-4341-8EB5-82D7F4002330}" type="slidenum">
              <a:rPr lang="fr-FR" b="1" smtClean="0">
                <a:solidFill>
                  <a:srgbClr val="000000"/>
                </a:solidFill>
              </a:rPr>
              <a:t>6</a:t>
            </a:fld>
            <a:endParaRPr lang="fr-FR" b="1">
              <a:solidFill>
                <a:srgbClr val="000000"/>
              </a:solidFill>
            </a:endParaRPr>
          </a:p>
        </p:txBody>
      </p:sp>
      <p:sp>
        <p:nvSpPr>
          <p:cNvPr id="7" name="Footer Placeholder 3">
            <a:extLst>
              <a:ext uri="{FF2B5EF4-FFF2-40B4-BE49-F238E27FC236}">
                <a16:creationId xmlns:a16="http://schemas.microsoft.com/office/drawing/2014/main" id="{15635534-D743-0A82-4610-D1FB07888C57}"/>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spTree>
    <p:extLst>
      <p:ext uri="{BB962C8B-B14F-4D97-AF65-F5344CB8AC3E}">
        <p14:creationId xmlns:p14="http://schemas.microsoft.com/office/powerpoint/2010/main" val="386892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a:latin typeface="Abadi" panose="020B0604020104020204" pitchFamily="34" charset="0"/>
              </a:rPr>
              <a:t>The relevance of trading commodity stocks over commodities</a:t>
            </a:r>
          </a:p>
        </p:txBody>
      </p:sp>
      <p:sp>
        <p:nvSpPr>
          <p:cNvPr id="3" name="Espace réservé du contenu 2">
            <a:extLst>
              <a:ext uri="{FF2B5EF4-FFF2-40B4-BE49-F238E27FC236}">
                <a16:creationId xmlns:a16="http://schemas.microsoft.com/office/drawing/2014/main" id="{1F23144E-121D-4ADE-B117-93872236397A}"/>
              </a:ext>
            </a:extLst>
          </p:cNvPr>
          <p:cNvSpPr>
            <a:spLocks noGrp="1"/>
          </p:cNvSpPr>
          <p:nvPr>
            <p:ph idx="1"/>
          </p:nvPr>
        </p:nvSpPr>
        <p:spPr>
          <a:xfrm>
            <a:off x="838200" y="2038276"/>
            <a:ext cx="10515600" cy="4117975"/>
          </a:xfrm>
          <a:prstGeom prst="roundRect">
            <a:avLst/>
          </a:prstGeom>
          <a:ln>
            <a:solidFill>
              <a:schemeClr val="accent1"/>
            </a:solidFill>
          </a:ln>
        </p:spPr>
        <p:txBody>
          <a:bodyPr>
            <a:normAutofit/>
          </a:bodyPr>
          <a:lstStyle/>
          <a:p>
            <a:pPr marL="0" indent="0" algn="just">
              <a:buNone/>
            </a:pPr>
            <a:endParaRPr lang="en-US">
              <a:latin typeface="Abadi" panose="020B0604020104020204" pitchFamily="34" charset="0"/>
            </a:endParaRPr>
          </a:p>
          <a:p>
            <a:pPr marL="0" indent="0" algn="just">
              <a:buNone/>
            </a:pPr>
            <a:r>
              <a:rPr lang="en-US">
                <a:latin typeface="Abadi" panose="020B0604020104020204" pitchFamily="34" charset="0"/>
              </a:rPr>
              <a:t>Stock markets are more accessible and more straightforward for retail investors:</a:t>
            </a:r>
          </a:p>
          <a:p>
            <a:pPr lvl="3" algn="just"/>
            <a:r>
              <a:rPr lang="en-US" sz="2000">
                <a:latin typeface="Abadi" panose="020B0604020104020204" pitchFamily="34" charset="0"/>
              </a:rPr>
              <a:t>Commodity investments are costly in terms of minimal amount invested </a:t>
            </a:r>
          </a:p>
          <a:p>
            <a:pPr lvl="3" algn="just"/>
            <a:r>
              <a:rPr lang="en-US" sz="2000">
                <a:latin typeface="Abadi" panose="020B0604020104020204" pitchFamily="34" charset="0"/>
              </a:rPr>
              <a:t>Trades happen at spot price in equity markets vs Futures in the commodity market</a:t>
            </a:r>
          </a:p>
          <a:p>
            <a:pPr lvl="3" algn="just"/>
            <a:r>
              <a:rPr lang="en-US" sz="2000">
                <a:latin typeface="Abadi" panose="020B0604020104020204" pitchFamily="34" charset="0"/>
              </a:rPr>
              <a:t>Stocks are highly more liquid than commodity markets</a:t>
            </a:r>
          </a:p>
          <a:p>
            <a:pPr lvl="3" algn="just"/>
            <a:r>
              <a:rPr lang="en-US" sz="2000">
                <a:latin typeface="Abadi" panose="020B0604020104020204" pitchFamily="34" charset="0"/>
              </a:rPr>
              <a:t>Stocks don’t require frequent margin calls</a:t>
            </a:r>
          </a:p>
          <a:p>
            <a:pPr lvl="3" algn="just"/>
            <a:r>
              <a:rPr lang="en-US" sz="2000">
                <a:latin typeface="Abadi" panose="020B0604020104020204" pitchFamily="34" charset="0"/>
              </a:rPr>
              <a:t>Stocks are less volatile than futures contracts on commodities.</a:t>
            </a:r>
          </a:p>
          <a:p>
            <a:pPr lvl="3"/>
            <a:endParaRPr lang="en-US">
              <a:latin typeface="Abadi" panose="020B0604020104020204" pitchFamily="34" charset="0"/>
            </a:endParaRPr>
          </a:p>
          <a:p>
            <a:pPr lvl="3"/>
            <a:endParaRPr lang="en-US">
              <a:latin typeface="Abadi" panose="020B0604020104020204" pitchFamily="34" charset="0"/>
            </a:endParaRPr>
          </a:p>
          <a:p>
            <a:pPr lvl="3"/>
            <a:endParaRPr lang="en-US">
              <a:latin typeface="Abadi" panose="020B0604020104020204" pitchFamily="34" charset="0"/>
            </a:endParaRPr>
          </a:p>
          <a:p>
            <a:pPr lvl="3"/>
            <a:endParaRPr lang="en-US">
              <a:latin typeface="Abadi" panose="020B0604020104020204" pitchFamily="34" charset="0"/>
            </a:endParaRPr>
          </a:p>
          <a:p>
            <a:pPr lvl="2"/>
            <a:endParaRPr lang="en-US">
              <a:latin typeface="Abadi" panose="020B0604020104020204" pitchFamily="34" charset="0"/>
            </a:endParaRPr>
          </a:p>
          <a:p>
            <a:endParaRPr lang="en-US">
              <a:latin typeface="Abadi" panose="020B0604020104020204" pitchFamily="34" charset="0"/>
            </a:endParaRPr>
          </a:p>
        </p:txBody>
      </p:sp>
      <p:sp>
        <p:nvSpPr>
          <p:cNvPr id="5" name="Espace réservé du numéro de diapositive 4">
            <a:extLst>
              <a:ext uri="{FF2B5EF4-FFF2-40B4-BE49-F238E27FC236}">
                <a16:creationId xmlns:a16="http://schemas.microsoft.com/office/drawing/2014/main" id="{60A826E6-9964-6891-8626-B12A8EC5B087}"/>
              </a:ext>
            </a:extLst>
          </p:cNvPr>
          <p:cNvSpPr>
            <a:spLocks noGrp="1"/>
          </p:cNvSpPr>
          <p:nvPr>
            <p:ph type="sldNum" sz="quarter" idx="12"/>
          </p:nvPr>
        </p:nvSpPr>
        <p:spPr/>
        <p:txBody>
          <a:bodyPr/>
          <a:lstStyle/>
          <a:p>
            <a:fld id="{A40748B8-D30A-4341-8EB5-82D7F4002330}" type="slidenum">
              <a:rPr lang="fr-FR" b="1" dirty="0" smtClean="0">
                <a:solidFill>
                  <a:schemeClr val="tx1"/>
                </a:solidFill>
              </a:rPr>
              <a:t>7</a:t>
            </a:fld>
            <a:endParaRPr lang="fr-FR" b="1">
              <a:solidFill>
                <a:schemeClr val="tx1"/>
              </a:solidFill>
              <a:cs typeface="Calibri"/>
            </a:endParaRPr>
          </a:p>
        </p:txBody>
      </p:sp>
      <p:sp>
        <p:nvSpPr>
          <p:cNvPr id="7" name="Footer Placeholder 3">
            <a:extLst>
              <a:ext uri="{FF2B5EF4-FFF2-40B4-BE49-F238E27FC236}">
                <a16:creationId xmlns:a16="http://schemas.microsoft.com/office/drawing/2014/main" id="{49211F8A-D887-2EE0-A365-175B91B53DB4}"/>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spTree>
    <p:extLst>
      <p:ext uri="{BB962C8B-B14F-4D97-AF65-F5344CB8AC3E}">
        <p14:creationId xmlns:p14="http://schemas.microsoft.com/office/powerpoint/2010/main" val="285732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838200" y="439554"/>
            <a:ext cx="10515600" cy="1102168"/>
          </a:xfrm>
          <a:prstGeom prst="roundRect">
            <a:avLst/>
          </a:prstGeo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a:latin typeface="Abadi" panose="020B0604020104020204" pitchFamily="34" charset="0"/>
              </a:rPr>
              <a:t>How would commodity trends provide us with equity trading cues ?</a:t>
            </a:r>
          </a:p>
        </p:txBody>
      </p:sp>
      <p:sp>
        <p:nvSpPr>
          <p:cNvPr id="4" name="Footer Placeholder 3">
            <a:extLst>
              <a:ext uri="{FF2B5EF4-FFF2-40B4-BE49-F238E27FC236}">
                <a16:creationId xmlns:a16="http://schemas.microsoft.com/office/drawing/2014/main" id="{267B548C-FA61-428E-9ECF-DC9F0BF4E945}"/>
              </a:ext>
            </a:extLst>
          </p:cNvPr>
          <p:cNvSpPr>
            <a:spLocks noGrp="1"/>
          </p:cNvSpPr>
          <p:nvPr/>
        </p:nvSpPr>
        <p:spPr>
          <a:xfrm>
            <a:off x="839019" y="6477552"/>
            <a:ext cx="4220026"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1" u="none" strike="noStrike" kern="1200" cap="none" spc="0" normalizeH="0" baseline="0" noProof="0" err="1">
                <a:ln>
                  <a:noFill/>
                </a:ln>
                <a:solidFill>
                  <a:prstClr val="black"/>
                </a:solidFill>
                <a:effectLst/>
                <a:uLnTx/>
                <a:uFillTx/>
                <a:latin typeface="Aharoni" panose="02010803020104030203" pitchFamily="2" charset="-79"/>
                <a:ea typeface="+mn-ea"/>
                <a:cs typeface="Aharoni" panose="02010803020104030203" pitchFamily="2" charset="-79"/>
              </a:rPr>
              <a:t>Applied</a:t>
            </a:r>
            <a:r>
              <a:rPr kumimoji="0" lang="fr-FR" sz="1100" b="0" i="1" u="none" strike="noStrike" kern="1200" cap="none" spc="0" normalizeH="0" baseline="0" noProof="0">
                <a:ln>
                  <a:noFill/>
                </a:ln>
                <a:solidFill>
                  <a:prstClr val="black"/>
                </a:solidFill>
                <a:effectLst/>
                <a:uLnTx/>
                <a:uFillTx/>
                <a:latin typeface="Aharoni" panose="02010803020104030203" pitchFamily="2" charset="-79"/>
                <a:ea typeface="+mn-ea"/>
                <a:cs typeface="Aharoni" panose="02010803020104030203" pitchFamily="2" charset="-79"/>
              </a:rPr>
              <a:t> Data Science in Finance</a:t>
            </a:r>
          </a:p>
        </p:txBody>
      </p:sp>
      <p:graphicFrame>
        <p:nvGraphicFramePr>
          <p:cNvPr id="6" name="Diagramme 5">
            <a:extLst>
              <a:ext uri="{FF2B5EF4-FFF2-40B4-BE49-F238E27FC236}">
                <a16:creationId xmlns:a16="http://schemas.microsoft.com/office/drawing/2014/main" id="{B91CDE30-AABA-85CA-7915-4307DE8FAE41}"/>
              </a:ext>
            </a:extLst>
          </p:cNvPr>
          <p:cNvGraphicFramePr/>
          <p:nvPr>
            <p:extLst>
              <p:ext uri="{D42A27DB-BD31-4B8C-83A1-F6EECF244321}">
                <p14:modId xmlns:p14="http://schemas.microsoft.com/office/powerpoint/2010/main" val="2126191570"/>
              </p:ext>
            </p:extLst>
          </p:nvPr>
        </p:nvGraphicFramePr>
        <p:xfrm>
          <a:off x="838200" y="1919287"/>
          <a:ext cx="11044481" cy="4499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0" name="Espace réservé du numéro de diapositive 159">
            <a:extLst>
              <a:ext uri="{FF2B5EF4-FFF2-40B4-BE49-F238E27FC236}">
                <a16:creationId xmlns:a16="http://schemas.microsoft.com/office/drawing/2014/main" id="{26C9CE0B-0D50-2BAC-6B51-B7E4DE5ACB89}"/>
              </a:ext>
            </a:extLst>
          </p:cNvPr>
          <p:cNvSpPr>
            <a:spLocks noGrp="1"/>
          </p:cNvSpPr>
          <p:nvPr>
            <p:ph type="sldNum" sz="quarter" idx="12"/>
          </p:nvPr>
        </p:nvSpPr>
        <p:spPr>
          <a:xfrm>
            <a:off x="990600" y="6455741"/>
            <a:ext cx="10371482" cy="365125"/>
          </a:xfrm>
        </p:spPr>
        <p:txBody>
          <a:bodyPr/>
          <a:lstStyle/>
          <a:p>
            <a:fld id="{A40748B8-D30A-4341-8EB5-82D7F4002330}" type="slidenum">
              <a:rPr lang="fr-FR" b="1" dirty="0" smtClean="0"/>
              <a:pPr/>
              <a:t>8</a:t>
            </a:fld>
            <a:endParaRPr lang="fr-FR" b="1"/>
          </a:p>
        </p:txBody>
      </p:sp>
    </p:spTree>
    <p:extLst>
      <p:ext uri="{BB962C8B-B14F-4D97-AF65-F5344CB8AC3E}">
        <p14:creationId xmlns:p14="http://schemas.microsoft.com/office/powerpoint/2010/main" val="381641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ED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F24B4-0753-4109-97A6-DEEBEE11EB8A}"/>
              </a:ext>
            </a:extLst>
          </p:cNvPr>
          <p:cNvSpPr>
            <a:spLocks noGrp="1"/>
          </p:cNvSpPr>
          <p:nvPr>
            <p:ph type="title"/>
          </p:nvPr>
        </p:nvSpPr>
        <p:spPr>
          <a:xfrm>
            <a:off x="1371600" y="2325504"/>
            <a:ext cx="9338310" cy="1492116"/>
          </a:xfrm>
          <a:prstGeom prst="roundRect">
            <a:avLst/>
          </a:prstGeo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800">
                <a:latin typeface="Abadi" panose="020B0604020104020204" pitchFamily="34" charset="0"/>
              </a:rPr>
              <a:t>Some Examples</a:t>
            </a:r>
          </a:p>
        </p:txBody>
      </p:sp>
      <p:sp>
        <p:nvSpPr>
          <p:cNvPr id="160" name="Espace réservé du numéro de diapositive 159">
            <a:extLst>
              <a:ext uri="{FF2B5EF4-FFF2-40B4-BE49-F238E27FC236}">
                <a16:creationId xmlns:a16="http://schemas.microsoft.com/office/drawing/2014/main" id="{26C9CE0B-0D50-2BAC-6B51-B7E4DE5ACB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0748B8-D30A-4341-8EB5-82D7F4002330}" type="slidenum">
              <a:rPr kumimoji="0" lang="fr-FR" sz="1200" b="1" i="0" u="none" strike="noStrike" kern="1200" cap="none" spc="0" normalizeH="0" baseline="0" noProof="0" dirty="0" smtClean="0">
                <a:ln>
                  <a:noFill/>
                </a:ln>
                <a:solidFill>
                  <a:schemeClr val="tx1">
                    <a:lumMod val="95000"/>
                    <a:lumOff val="5000"/>
                  </a:scheme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1" i="0" u="none" strike="noStrike" kern="1200" cap="none" spc="0" normalizeH="0" baseline="0" noProof="0">
              <a:ln>
                <a:noFill/>
              </a:ln>
              <a:solidFill>
                <a:schemeClr val="tx1">
                  <a:lumMod val="95000"/>
                  <a:lumOff val="5000"/>
                </a:schemeClr>
              </a:solidFill>
              <a:effectLst/>
              <a:uLnTx/>
              <a:uFillTx/>
              <a:latin typeface="Calibri" panose="020F0502020204030204"/>
              <a:ea typeface="+mn-ea"/>
              <a:cs typeface="+mn-cs"/>
            </a:endParaRPr>
          </a:p>
        </p:txBody>
      </p:sp>
      <p:sp>
        <p:nvSpPr>
          <p:cNvPr id="21" name="Footer Placeholder 3">
            <a:extLst>
              <a:ext uri="{FF2B5EF4-FFF2-40B4-BE49-F238E27FC236}">
                <a16:creationId xmlns:a16="http://schemas.microsoft.com/office/drawing/2014/main" id="{B3F3E1E0-EF9E-4D18-F2CF-A4262F7D42F2}"/>
              </a:ext>
            </a:extLst>
          </p:cNvPr>
          <p:cNvSpPr>
            <a:spLocks noGrp="1"/>
          </p:cNvSpPr>
          <p:nvPr/>
        </p:nvSpPr>
        <p:spPr>
          <a:xfrm>
            <a:off x="839019" y="6361596"/>
            <a:ext cx="1052362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noProof="0" err="1">
                <a:ln>
                  <a:noFill/>
                </a:ln>
                <a:effectLst/>
                <a:uLnTx/>
                <a:uFillTx/>
                <a:latin typeface="Aharoni"/>
                <a:cs typeface="Aharoni"/>
              </a:rPr>
              <a:t>Applied</a:t>
            </a:r>
            <a:r>
              <a:rPr kumimoji="0" lang="fr-FR" sz="1100" u="none" strike="noStrike" kern="1200" cap="none" spc="0" normalizeH="0" baseline="0" noProof="0">
                <a:ln>
                  <a:noFill/>
                </a:ln>
                <a:effectLst/>
                <a:uLnTx/>
                <a:uFillTx/>
                <a:latin typeface="Aharoni"/>
                <a:cs typeface="Aharoni"/>
              </a:rPr>
              <a:t> Data Science in Finance</a:t>
            </a:r>
            <a:endParaRPr lang="fr-FR">
              <a:latin typeface="Aharoni"/>
              <a:cs typeface="Aharoni"/>
            </a:endParaRPr>
          </a:p>
        </p:txBody>
      </p:sp>
      <p:pic>
        <p:nvPicPr>
          <p:cNvPr id="4" name="Image 3">
            <a:extLst>
              <a:ext uri="{FF2B5EF4-FFF2-40B4-BE49-F238E27FC236}">
                <a16:creationId xmlns:a16="http://schemas.microsoft.com/office/drawing/2014/main" id="{0D471ED3-52B8-DA39-17CB-D6B4F479A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712" y="2545305"/>
            <a:ext cx="883695" cy="883695"/>
          </a:xfrm>
          <a:prstGeom prst="rect">
            <a:avLst/>
          </a:prstGeom>
        </p:spPr>
      </p:pic>
    </p:spTree>
    <p:extLst>
      <p:ext uri="{BB962C8B-B14F-4D97-AF65-F5344CB8AC3E}">
        <p14:creationId xmlns:p14="http://schemas.microsoft.com/office/powerpoint/2010/main" val="32966746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45CAACE76E844DBD21457DACD0CF84" ma:contentTypeVersion="2" ma:contentTypeDescription="Crée un document." ma:contentTypeScope="" ma:versionID="125ab7153bcf64ba8db28443b37cf448">
  <xsd:schema xmlns:xsd="http://www.w3.org/2001/XMLSchema" xmlns:xs="http://www.w3.org/2001/XMLSchema" xmlns:p="http://schemas.microsoft.com/office/2006/metadata/properties" xmlns:ns2="8bf489a8-af21-426b-9da8-59d9302bc1b8" targetNamespace="http://schemas.microsoft.com/office/2006/metadata/properties" ma:root="true" ma:fieldsID="7ff028eb2477ac0a03a1d8f4ca7b6db2" ns2:_="">
    <xsd:import namespace="8bf489a8-af21-426b-9da8-59d9302bc1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f489a8-af21-426b-9da8-59d9302bc1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D788A7-BCBD-4A33-859A-3790AD9E848F}">
  <ds:schemaRefs>
    <ds:schemaRef ds:uri="8bf489a8-af21-426b-9da8-59d9302bc1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A091B1C-EADF-4660-95A6-138E67DCDF38}">
  <ds:schemaRefs>
    <ds:schemaRef ds:uri="8bf489a8-af21-426b-9da8-59d9302bc1b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E6D7FE8-1BD2-4CF8-8D6D-F1A3374447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18</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Thème Office</vt:lpstr>
      <vt:lpstr>PowerPoint Presentation</vt:lpstr>
      <vt:lpstr>The commodity market</vt:lpstr>
      <vt:lpstr>Our Strategy</vt:lpstr>
      <vt:lpstr>Why now ? </vt:lpstr>
      <vt:lpstr>Why now ? </vt:lpstr>
      <vt:lpstr>The relevance of trading commodities</vt:lpstr>
      <vt:lpstr>The relevance of trading commodity stocks over commodities</vt:lpstr>
      <vt:lpstr>How would commodity trends provide us with equity trading cues ?</vt:lpstr>
      <vt:lpstr>Some Examples</vt:lpstr>
      <vt:lpstr>Upswing story: Copper prices and Vedanta stock price</vt:lpstr>
      <vt:lpstr>PowerPoint Presentation</vt:lpstr>
      <vt:lpstr>How to distinguish input from output sensitive stock ?</vt:lpstr>
      <vt:lpstr>Implementation of the strategy</vt:lpstr>
      <vt:lpstr>Trading Signal</vt:lpstr>
      <vt:lpstr>BackTesting</vt:lpstr>
      <vt:lpstr>BackTesting</vt:lpstr>
      <vt:lpstr>BackTesting</vt:lpstr>
      <vt:lpstr>BackTesting</vt:lpstr>
      <vt:lpstr>Improvement areas</vt:lpstr>
    </vt:vector>
  </TitlesOfParts>
  <Company>LVM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Salma ESSAOUI</dc:creator>
  <cp:revision>1</cp:revision>
  <dcterms:created xsi:type="dcterms:W3CDTF">2022-05-04T17:01:38Z</dcterms:created>
  <dcterms:modified xsi:type="dcterms:W3CDTF">2022-05-06T12:29:09Z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0x010100E645CAACE76E844DBD21457DACD0CF84</vt:lpwstr>
  </property>
</Properties>
</file>