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Abadi" panose="020B0604020104020204" pitchFamily="3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Gill Sans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atn\Documents\MacroPythonFinal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atn\Documents\MacroPythonFinal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atn\Documents\MacroPythonFinal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atn\Documents\MacroPythonFinal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Sell!$J$1</c:f>
              <c:strCache>
                <c:ptCount val="1"/>
                <c:pt idx="0">
                  <c:v>Spread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Sell!$I$2:$I$198</c:f>
              <c:strCache>
                <c:ptCount val="197"/>
                <c:pt idx="0">
                  <c:v> 16/12/2021 18:51:20 </c:v>
                </c:pt>
                <c:pt idx="1">
                  <c:v> 16/12/2021 18:51:20 </c:v>
                </c:pt>
                <c:pt idx="2">
                  <c:v> 16/12/2021 18:51:20 </c:v>
                </c:pt>
                <c:pt idx="3">
                  <c:v> 16/12/2021 18:51:20 </c:v>
                </c:pt>
                <c:pt idx="4">
                  <c:v> 16/12/2021 18:51:20 </c:v>
                </c:pt>
                <c:pt idx="5">
                  <c:v> 16/12/2021 18:51:20 </c:v>
                </c:pt>
                <c:pt idx="6">
                  <c:v> 16/12/2021 18:51:20 </c:v>
                </c:pt>
                <c:pt idx="7">
                  <c:v> 16/12/2021 18:51:20 </c:v>
                </c:pt>
                <c:pt idx="8">
                  <c:v> 16/12/2021 18:51:20 </c:v>
                </c:pt>
                <c:pt idx="9">
                  <c:v> 16/12/2021 18:51:20 </c:v>
                </c:pt>
                <c:pt idx="10">
                  <c:v> 16/12/2021 18:51:20 </c:v>
                </c:pt>
                <c:pt idx="11">
                  <c:v> 16/12/2021 18:51:20 </c:v>
                </c:pt>
                <c:pt idx="12">
                  <c:v> 16/12/2021 18:51:20 </c:v>
                </c:pt>
                <c:pt idx="13">
                  <c:v> 16/12/2021 18:51:20 </c:v>
                </c:pt>
                <c:pt idx="14">
                  <c:v> 16/12/2021 18:51:20 </c:v>
                </c:pt>
                <c:pt idx="15">
                  <c:v> 16/12/2021 18:51:20 </c:v>
                </c:pt>
                <c:pt idx="16">
                  <c:v> 16/12/2021 18:51:20 </c:v>
                </c:pt>
                <c:pt idx="17">
                  <c:v> 16/12/2021 18:51:20 </c:v>
                </c:pt>
                <c:pt idx="18">
                  <c:v> 16/12/2021 18:51:20 </c:v>
                </c:pt>
                <c:pt idx="19">
                  <c:v> 16/12/2021 18:51:20 </c:v>
                </c:pt>
                <c:pt idx="20">
                  <c:v> 16/12/2021 18:51:20 </c:v>
                </c:pt>
                <c:pt idx="21">
                  <c:v> 16/12/2021 18:51:20 </c:v>
                </c:pt>
                <c:pt idx="22">
                  <c:v> 16/12/2021 18:51:20 </c:v>
                </c:pt>
                <c:pt idx="23">
                  <c:v> 16/12/2021 18:51:20 </c:v>
                </c:pt>
                <c:pt idx="24">
                  <c:v> 16/12/2021 18:51:20 </c:v>
                </c:pt>
                <c:pt idx="25">
                  <c:v> 16/12/2021 18:51:20 </c:v>
                </c:pt>
                <c:pt idx="26">
                  <c:v> 16/12/2021 18:51:20 </c:v>
                </c:pt>
                <c:pt idx="27">
                  <c:v> 16/12/2021 18:51:20 </c:v>
                </c:pt>
                <c:pt idx="28">
                  <c:v> 16/12/2021 18:51:20 </c:v>
                </c:pt>
                <c:pt idx="29">
                  <c:v> 16/12/2021 18:51:20 </c:v>
                </c:pt>
                <c:pt idx="30">
                  <c:v> 16/12/2021 18:51:20 </c:v>
                </c:pt>
                <c:pt idx="31">
                  <c:v> 16/12/2021 18:51:20 </c:v>
                </c:pt>
                <c:pt idx="32">
                  <c:v> 16/12/2021 18:51:21 </c:v>
                </c:pt>
                <c:pt idx="33">
                  <c:v> 16/12/2021 18:51:21 </c:v>
                </c:pt>
                <c:pt idx="34">
                  <c:v> 16/12/2021 18:51:21 </c:v>
                </c:pt>
                <c:pt idx="35">
                  <c:v> 16/12/2021 18:51:21 </c:v>
                </c:pt>
                <c:pt idx="36">
                  <c:v> 16/12/2021 18:51:21 </c:v>
                </c:pt>
                <c:pt idx="37">
                  <c:v> 16/12/2021 18:51:21 </c:v>
                </c:pt>
                <c:pt idx="38">
                  <c:v> 16/12/2021 18:51:21 </c:v>
                </c:pt>
                <c:pt idx="39">
                  <c:v> 16/12/2021 18:51:21 </c:v>
                </c:pt>
                <c:pt idx="40">
                  <c:v> 16/12/2021 18:51:21 </c:v>
                </c:pt>
                <c:pt idx="41">
                  <c:v> 16/12/2021 18:51:21 </c:v>
                </c:pt>
                <c:pt idx="42">
                  <c:v> 16/12/2021 18:51:21 </c:v>
                </c:pt>
                <c:pt idx="43">
                  <c:v> 16/12/2021 18:51:21 </c:v>
                </c:pt>
                <c:pt idx="44">
                  <c:v> 16/12/2021 18:51:21 </c:v>
                </c:pt>
                <c:pt idx="45">
                  <c:v> 16/12/2021 18:51:21 </c:v>
                </c:pt>
                <c:pt idx="46">
                  <c:v> 16/12/2021 18:51:21 </c:v>
                </c:pt>
                <c:pt idx="47">
                  <c:v> 16/12/2021 18:51:21 </c:v>
                </c:pt>
                <c:pt idx="48">
                  <c:v> 16/12/2021 18:51:21 </c:v>
                </c:pt>
                <c:pt idx="49">
                  <c:v> 16/12/2021 18:51:21 </c:v>
                </c:pt>
                <c:pt idx="50">
                  <c:v> 16/12/2021 18:51:21 </c:v>
                </c:pt>
                <c:pt idx="51">
                  <c:v> 16/12/2021 18:51:21 </c:v>
                </c:pt>
                <c:pt idx="52">
                  <c:v> 16/12/2021 18:51:21 </c:v>
                </c:pt>
                <c:pt idx="53">
                  <c:v> 16/12/2021 18:51:21 </c:v>
                </c:pt>
                <c:pt idx="54">
                  <c:v> 16/12/2021 18:51:21 </c:v>
                </c:pt>
                <c:pt idx="55">
                  <c:v> 16/12/2021 18:51:21 </c:v>
                </c:pt>
                <c:pt idx="56">
                  <c:v> 16/12/2021 18:51:21 </c:v>
                </c:pt>
                <c:pt idx="57">
                  <c:v> 16/12/2021 18:51:21 </c:v>
                </c:pt>
                <c:pt idx="58">
                  <c:v> 16/12/2021 18:51:21 </c:v>
                </c:pt>
                <c:pt idx="59">
                  <c:v> 16/12/2021 18:51:21 </c:v>
                </c:pt>
                <c:pt idx="60">
                  <c:v> 16/12/2021 18:51:21 </c:v>
                </c:pt>
                <c:pt idx="61">
                  <c:v> 16/12/2021 18:51:21 </c:v>
                </c:pt>
                <c:pt idx="62">
                  <c:v> 16/12/2021 18:51:21 </c:v>
                </c:pt>
                <c:pt idx="63">
                  <c:v> 16/12/2021 18:51:21 </c:v>
                </c:pt>
                <c:pt idx="64">
                  <c:v> 16/12/2021 18:51:21 </c:v>
                </c:pt>
                <c:pt idx="65">
                  <c:v> 16/12/2021 18:51:21 </c:v>
                </c:pt>
                <c:pt idx="66">
                  <c:v> 16/12/2021 18:51:21 </c:v>
                </c:pt>
                <c:pt idx="67">
                  <c:v> 16/12/2021 18:51:21 </c:v>
                </c:pt>
                <c:pt idx="68">
                  <c:v> 16/12/2021 18:51:21 </c:v>
                </c:pt>
                <c:pt idx="69">
                  <c:v> 16/12/2021 18:51:21 </c:v>
                </c:pt>
                <c:pt idx="70">
                  <c:v> 16/12/2021 18:51:21 </c:v>
                </c:pt>
                <c:pt idx="71">
                  <c:v> 16/12/2021 18:51:21 </c:v>
                </c:pt>
                <c:pt idx="72">
                  <c:v> 16/12/2021 18:51:21 </c:v>
                </c:pt>
                <c:pt idx="73">
                  <c:v> 16/12/2021 18:51:21 </c:v>
                </c:pt>
                <c:pt idx="74">
                  <c:v> 16/12/2021 18:51:21 </c:v>
                </c:pt>
                <c:pt idx="75">
                  <c:v> 16/12/2021 18:51:21 </c:v>
                </c:pt>
                <c:pt idx="76">
                  <c:v> 16/12/2021 18:51:21 </c:v>
                </c:pt>
                <c:pt idx="77">
                  <c:v> 16/12/2021 18:51:21 </c:v>
                </c:pt>
                <c:pt idx="78">
                  <c:v> 16/12/2021 18:51:21 </c:v>
                </c:pt>
                <c:pt idx="79">
                  <c:v> 16/12/2021 18:51:21 </c:v>
                </c:pt>
                <c:pt idx="80">
                  <c:v> 16/12/2021 18:51:21 </c:v>
                </c:pt>
                <c:pt idx="81">
                  <c:v> 16/12/2021 18:51:21 </c:v>
                </c:pt>
                <c:pt idx="82">
                  <c:v> 16/12/2021 18:51:21 </c:v>
                </c:pt>
                <c:pt idx="83">
                  <c:v> 16/12/2021 18:51:21 </c:v>
                </c:pt>
                <c:pt idx="84">
                  <c:v> 16/12/2021 18:51:21 </c:v>
                </c:pt>
                <c:pt idx="85">
                  <c:v> 16/12/2021 18:51:21 </c:v>
                </c:pt>
                <c:pt idx="86">
                  <c:v> 16/12/2021 18:51:21 </c:v>
                </c:pt>
                <c:pt idx="87">
                  <c:v> 16/12/2021 18:51:21 </c:v>
                </c:pt>
                <c:pt idx="88">
                  <c:v> 16/12/2021 18:51:21 </c:v>
                </c:pt>
                <c:pt idx="89">
                  <c:v> 16/12/2021 18:51:21 </c:v>
                </c:pt>
                <c:pt idx="90">
                  <c:v> 16/12/2021 18:51:21 </c:v>
                </c:pt>
                <c:pt idx="91">
                  <c:v> 16/12/2021 18:51:21 </c:v>
                </c:pt>
                <c:pt idx="92">
                  <c:v> 16/12/2021 18:51:21 </c:v>
                </c:pt>
                <c:pt idx="93">
                  <c:v> 16/12/2021 18:51:21 </c:v>
                </c:pt>
                <c:pt idx="94">
                  <c:v> 16/12/2021 18:51:21 </c:v>
                </c:pt>
                <c:pt idx="95">
                  <c:v> 16/12/2021 18:51:21 </c:v>
                </c:pt>
                <c:pt idx="96">
                  <c:v> 16/12/2021 18:51:21 </c:v>
                </c:pt>
                <c:pt idx="97">
                  <c:v> 16/12/2021 18:51:21 </c:v>
                </c:pt>
                <c:pt idx="98">
                  <c:v> 16/12/2021 18:51:21 </c:v>
                </c:pt>
                <c:pt idx="99">
                  <c:v> 16/12/2021 18:51:21 </c:v>
                </c:pt>
                <c:pt idx="100">
                  <c:v> 16/12/2021 18:51:21 </c:v>
                </c:pt>
                <c:pt idx="101">
                  <c:v> 16/12/2021 18:51:21 </c:v>
                </c:pt>
                <c:pt idx="102">
                  <c:v> 16/12/2021 18:51:21 </c:v>
                </c:pt>
                <c:pt idx="103">
                  <c:v> 16/12/2021 18:51:21 </c:v>
                </c:pt>
                <c:pt idx="104">
                  <c:v> 16/12/2021 18:51:21 </c:v>
                </c:pt>
                <c:pt idx="105">
                  <c:v> 16/12/2021 18:51:21 </c:v>
                </c:pt>
                <c:pt idx="106">
                  <c:v> 16/12/2021 18:51:21 </c:v>
                </c:pt>
                <c:pt idx="107">
                  <c:v> 16/12/2021 18:51:21 </c:v>
                </c:pt>
                <c:pt idx="108">
                  <c:v> 16/12/2021 18:51:21 </c:v>
                </c:pt>
                <c:pt idx="109">
                  <c:v> 16/12/2021 18:51:21 </c:v>
                </c:pt>
                <c:pt idx="110">
                  <c:v> 16/12/2021 18:51:21 </c:v>
                </c:pt>
                <c:pt idx="111">
                  <c:v> 16/12/2021 18:51:21 </c:v>
                </c:pt>
                <c:pt idx="112">
                  <c:v> 16/12/2021 18:51:21 </c:v>
                </c:pt>
                <c:pt idx="113">
                  <c:v> 16/12/2021 18:51:21 </c:v>
                </c:pt>
                <c:pt idx="114">
                  <c:v> 16/12/2021 18:51:21 </c:v>
                </c:pt>
                <c:pt idx="115">
                  <c:v> 16/12/2021 18:51:21 </c:v>
                </c:pt>
                <c:pt idx="116">
                  <c:v> 16/12/2021 18:51:21 </c:v>
                </c:pt>
                <c:pt idx="117">
                  <c:v> 16/12/2021 18:51:21 </c:v>
                </c:pt>
                <c:pt idx="118">
                  <c:v> 16/12/2021 18:51:21 </c:v>
                </c:pt>
                <c:pt idx="119">
                  <c:v> 16/12/2021 18:51:21 </c:v>
                </c:pt>
                <c:pt idx="120">
                  <c:v> 16/12/2021 18:51:21 </c:v>
                </c:pt>
                <c:pt idx="121">
                  <c:v> 16/12/2021 18:51:21 </c:v>
                </c:pt>
                <c:pt idx="122">
                  <c:v> 16/12/2021 18:51:21 </c:v>
                </c:pt>
                <c:pt idx="123">
                  <c:v> 16/12/2021 18:51:21 </c:v>
                </c:pt>
                <c:pt idx="124">
                  <c:v> 16/12/2021 18:51:21 </c:v>
                </c:pt>
                <c:pt idx="125">
                  <c:v> 16/12/2021 18:51:21 </c:v>
                </c:pt>
                <c:pt idx="126">
                  <c:v> 16/12/2021 18:51:21 </c:v>
                </c:pt>
                <c:pt idx="127">
                  <c:v> 16/12/2021 18:51:21 </c:v>
                </c:pt>
                <c:pt idx="128">
                  <c:v> 16/12/2021 18:51:21 </c:v>
                </c:pt>
                <c:pt idx="129">
                  <c:v> 16/12/2021 18:51:21 </c:v>
                </c:pt>
                <c:pt idx="130">
                  <c:v> 16/12/2021 18:51:21 </c:v>
                </c:pt>
                <c:pt idx="131">
                  <c:v> 16/12/2021 18:51:21 </c:v>
                </c:pt>
                <c:pt idx="132">
                  <c:v> 16/12/2021 18:51:21 </c:v>
                </c:pt>
                <c:pt idx="133">
                  <c:v> 16/12/2021 18:51:21 </c:v>
                </c:pt>
                <c:pt idx="134">
                  <c:v> 16/12/2021 18:51:21 </c:v>
                </c:pt>
                <c:pt idx="135">
                  <c:v> 16/12/2021 18:51:21 </c:v>
                </c:pt>
                <c:pt idx="136">
                  <c:v> 16/12/2021 18:51:21 </c:v>
                </c:pt>
                <c:pt idx="137">
                  <c:v> 16/12/2021 18:51:21 </c:v>
                </c:pt>
                <c:pt idx="138">
                  <c:v> 16/12/2021 18:51:21 </c:v>
                </c:pt>
                <c:pt idx="139">
                  <c:v> 16/12/2021 18:51:21 </c:v>
                </c:pt>
                <c:pt idx="140">
                  <c:v> 16/12/2021 18:51:21 </c:v>
                </c:pt>
                <c:pt idx="141">
                  <c:v> 16/12/2021 18:51:22 </c:v>
                </c:pt>
                <c:pt idx="142">
                  <c:v> 16/12/2021 18:51:22 </c:v>
                </c:pt>
                <c:pt idx="143">
                  <c:v> 16/12/2021 18:51:22 </c:v>
                </c:pt>
                <c:pt idx="144">
                  <c:v> 16/12/2021 18:51:22 </c:v>
                </c:pt>
                <c:pt idx="145">
                  <c:v> 16/12/2021 18:51:22 </c:v>
                </c:pt>
                <c:pt idx="146">
                  <c:v> 16/12/2021 18:51:22 </c:v>
                </c:pt>
                <c:pt idx="147">
                  <c:v> 16/12/2021 18:51:22 </c:v>
                </c:pt>
                <c:pt idx="148">
                  <c:v> 16/12/2021 18:51:22 </c:v>
                </c:pt>
                <c:pt idx="149">
                  <c:v> 16/12/2021 18:51:22 </c:v>
                </c:pt>
                <c:pt idx="150">
                  <c:v> 16/12/2021 18:51:22 </c:v>
                </c:pt>
                <c:pt idx="151">
                  <c:v> 16/12/2021 18:51:22 </c:v>
                </c:pt>
                <c:pt idx="152">
                  <c:v> 16/12/2021 18:51:22 </c:v>
                </c:pt>
                <c:pt idx="153">
                  <c:v> 16/12/2021 18:51:22 </c:v>
                </c:pt>
                <c:pt idx="154">
                  <c:v> 16/12/2021 18:51:22 </c:v>
                </c:pt>
                <c:pt idx="155">
                  <c:v> 16/12/2021 18:51:22 </c:v>
                </c:pt>
                <c:pt idx="156">
                  <c:v> 16/12/2021 18:51:22 </c:v>
                </c:pt>
                <c:pt idx="157">
                  <c:v> 16/12/2021 18:51:22 </c:v>
                </c:pt>
                <c:pt idx="158">
                  <c:v> 16/12/2021 18:51:22 </c:v>
                </c:pt>
                <c:pt idx="159">
                  <c:v> 16/12/2021 18:51:22 </c:v>
                </c:pt>
                <c:pt idx="160">
                  <c:v> 16/12/2021 18:51:22 </c:v>
                </c:pt>
                <c:pt idx="161">
                  <c:v> 16/12/2021 18:51:22 </c:v>
                </c:pt>
                <c:pt idx="162">
                  <c:v> 16/12/2021 18:51:22 </c:v>
                </c:pt>
                <c:pt idx="163">
                  <c:v> 16/12/2021 18:51:22 </c:v>
                </c:pt>
                <c:pt idx="164">
                  <c:v> 16/12/2021 18:51:22 </c:v>
                </c:pt>
                <c:pt idx="165">
                  <c:v> 16/12/2021 18:51:22 </c:v>
                </c:pt>
                <c:pt idx="166">
                  <c:v> 16/12/2021 18:51:22 </c:v>
                </c:pt>
                <c:pt idx="167">
                  <c:v> 16/12/2021 18:51:22 </c:v>
                </c:pt>
                <c:pt idx="168">
                  <c:v> 16/12/2021 18:51:22 </c:v>
                </c:pt>
                <c:pt idx="169">
                  <c:v> 16/12/2021 18:51:22 </c:v>
                </c:pt>
                <c:pt idx="170">
                  <c:v> 16/12/2021 18:51:22 </c:v>
                </c:pt>
                <c:pt idx="171">
                  <c:v> 16/12/2021 18:51:22 </c:v>
                </c:pt>
                <c:pt idx="172">
                  <c:v> 16/12/2021 18:51:22 </c:v>
                </c:pt>
                <c:pt idx="173">
                  <c:v> 16/12/2021 18:51:22 </c:v>
                </c:pt>
                <c:pt idx="174">
                  <c:v> 16/12/2021 18:51:22 </c:v>
                </c:pt>
                <c:pt idx="175">
                  <c:v> 16/12/2021 18:51:22 </c:v>
                </c:pt>
                <c:pt idx="176">
                  <c:v> 16/12/2021 18:51:22 </c:v>
                </c:pt>
                <c:pt idx="177">
                  <c:v> 16/12/2021 18:51:22 </c:v>
                </c:pt>
                <c:pt idx="178">
                  <c:v> 16/12/2021 18:51:22 </c:v>
                </c:pt>
                <c:pt idx="179">
                  <c:v> 16/12/2021 18:51:22 </c:v>
                </c:pt>
                <c:pt idx="180">
                  <c:v> 16/12/2021 18:51:22 </c:v>
                </c:pt>
                <c:pt idx="181">
                  <c:v> 16/12/2021 18:51:22 </c:v>
                </c:pt>
                <c:pt idx="182">
                  <c:v> 16/12/2021 18:51:22 </c:v>
                </c:pt>
                <c:pt idx="183">
                  <c:v> 16/12/2021 18:51:22 </c:v>
                </c:pt>
                <c:pt idx="184">
                  <c:v> 16/12/2021 18:51:22 </c:v>
                </c:pt>
                <c:pt idx="185">
                  <c:v> 16/12/2021 18:51:22 </c:v>
                </c:pt>
                <c:pt idx="186">
                  <c:v> 16/12/2021 18:51:22 </c:v>
                </c:pt>
                <c:pt idx="187">
                  <c:v> 16/12/2021 18:51:22 </c:v>
                </c:pt>
                <c:pt idx="188">
                  <c:v> 16/12/2021 18:51:22 </c:v>
                </c:pt>
                <c:pt idx="189">
                  <c:v> 16/12/2021 18:51:22 </c:v>
                </c:pt>
                <c:pt idx="190">
                  <c:v> 16/12/2021 18:51:22 </c:v>
                </c:pt>
                <c:pt idx="191">
                  <c:v> 16/12/2021 18:51:22 </c:v>
                </c:pt>
                <c:pt idx="192">
                  <c:v> 16/12/2021 18:51:22 </c:v>
                </c:pt>
                <c:pt idx="193">
                  <c:v> 16/12/2021 18:51:22 </c:v>
                </c:pt>
                <c:pt idx="194">
                  <c:v> 16/12/2021 18:51:22 </c:v>
                </c:pt>
                <c:pt idx="195">
                  <c:v> 16/12/2021 18:51:22 </c:v>
                </c:pt>
                <c:pt idx="196">
                  <c:v> 16/12/2021 18:51:22 </c:v>
                </c:pt>
              </c:strCache>
            </c:strRef>
          </c:cat>
          <c:val>
            <c:numRef>
              <c:f>Sell!$J$2:$J$198</c:f>
              <c:numCache>
                <c:formatCode>General</c:formatCode>
                <c:ptCount val="197"/>
                <c:pt idx="0">
                  <c:v>0.4</c:v>
                </c:pt>
                <c:pt idx="1">
                  <c:v>0.40100000000000002</c:v>
                </c:pt>
                <c:pt idx="2">
                  <c:v>0.40100000000000002</c:v>
                </c:pt>
                <c:pt idx="3">
                  <c:v>0.40100000000000002</c:v>
                </c:pt>
                <c:pt idx="4">
                  <c:v>0.40100000000000002</c:v>
                </c:pt>
                <c:pt idx="5">
                  <c:v>0.40100000000000002</c:v>
                </c:pt>
                <c:pt idx="6">
                  <c:v>0.40100000000000002</c:v>
                </c:pt>
                <c:pt idx="7">
                  <c:v>0.40100000000000002</c:v>
                </c:pt>
                <c:pt idx="8">
                  <c:v>0.40100000000000002</c:v>
                </c:pt>
                <c:pt idx="9">
                  <c:v>0.40200000000000002</c:v>
                </c:pt>
                <c:pt idx="10">
                  <c:v>0.40200000000000002</c:v>
                </c:pt>
                <c:pt idx="11">
                  <c:v>0.40300000000000002</c:v>
                </c:pt>
                <c:pt idx="12">
                  <c:v>0.40300000000000002</c:v>
                </c:pt>
                <c:pt idx="13">
                  <c:v>0.40300000000000002</c:v>
                </c:pt>
                <c:pt idx="14">
                  <c:v>0.40300000000000002</c:v>
                </c:pt>
                <c:pt idx="15">
                  <c:v>0.40300000000000002</c:v>
                </c:pt>
                <c:pt idx="16">
                  <c:v>0.40300000000000002</c:v>
                </c:pt>
                <c:pt idx="17">
                  <c:v>0.40300000000000002</c:v>
                </c:pt>
                <c:pt idx="18">
                  <c:v>0.40300000000000002</c:v>
                </c:pt>
                <c:pt idx="19">
                  <c:v>0.40400000000000003</c:v>
                </c:pt>
                <c:pt idx="20">
                  <c:v>0.40600000000000003</c:v>
                </c:pt>
                <c:pt idx="21">
                  <c:v>0.40600000000000003</c:v>
                </c:pt>
                <c:pt idx="22">
                  <c:v>0.40600000000000003</c:v>
                </c:pt>
                <c:pt idx="23">
                  <c:v>0.40600000000000003</c:v>
                </c:pt>
                <c:pt idx="24">
                  <c:v>0.40699999999999997</c:v>
                </c:pt>
                <c:pt idx="25">
                  <c:v>0.40699999999999997</c:v>
                </c:pt>
                <c:pt idx="26">
                  <c:v>0.40699999999999997</c:v>
                </c:pt>
                <c:pt idx="27">
                  <c:v>0.40699999999999997</c:v>
                </c:pt>
                <c:pt idx="28">
                  <c:v>0.40699999999999997</c:v>
                </c:pt>
                <c:pt idx="29">
                  <c:v>0.40699999999999997</c:v>
                </c:pt>
                <c:pt idx="30">
                  <c:v>0.40699999999999997</c:v>
                </c:pt>
                <c:pt idx="31">
                  <c:v>0.40699999999999997</c:v>
                </c:pt>
                <c:pt idx="32">
                  <c:v>0.40899999999999997</c:v>
                </c:pt>
                <c:pt idx="33">
                  <c:v>0.40899999999999997</c:v>
                </c:pt>
                <c:pt idx="34">
                  <c:v>0.40899999999999997</c:v>
                </c:pt>
                <c:pt idx="35">
                  <c:v>0.41</c:v>
                </c:pt>
                <c:pt idx="36">
                  <c:v>0.41</c:v>
                </c:pt>
                <c:pt idx="37">
                  <c:v>0.41099999999999998</c:v>
                </c:pt>
                <c:pt idx="38">
                  <c:v>0.41099999999999998</c:v>
                </c:pt>
                <c:pt idx="39">
                  <c:v>0.41099999999999998</c:v>
                </c:pt>
                <c:pt idx="40">
                  <c:v>0.41199999999999998</c:v>
                </c:pt>
                <c:pt idx="41">
                  <c:v>0.41199999999999998</c:v>
                </c:pt>
                <c:pt idx="42">
                  <c:v>0.41199999999999998</c:v>
                </c:pt>
                <c:pt idx="43">
                  <c:v>0.41199999999999998</c:v>
                </c:pt>
                <c:pt idx="44">
                  <c:v>0.41199999999999998</c:v>
                </c:pt>
                <c:pt idx="45">
                  <c:v>0.41199999999999998</c:v>
                </c:pt>
                <c:pt idx="46">
                  <c:v>0.41199999999999998</c:v>
                </c:pt>
                <c:pt idx="47">
                  <c:v>0.41399999999999998</c:v>
                </c:pt>
                <c:pt idx="48">
                  <c:v>0.41399999999999998</c:v>
                </c:pt>
                <c:pt idx="49">
                  <c:v>0.41399999999999998</c:v>
                </c:pt>
                <c:pt idx="50">
                  <c:v>0.41399999999999998</c:v>
                </c:pt>
                <c:pt idx="51">
                  <c:v>0.41399999999999998</c:v>
                </c:pt>
                <c:pt idx="52">
                  <c:v>0.41399999999999998</c:v>
                </c:pt>
                <c:pt idx="53">
                  <c:v>0.41399999999999998</c:v>
                </c:pt>
                <c:pt idx="54">
                  <c:v>0.41399999999999998</c:v>
                </c:pt>
                <c:pt idx="55">
                  <c:v>0.41699999999999998</c:v>
                </c:pt>
                <c:pt idx="56">
                  <c:v>0.41699999999999998</c:v>
                </c:pt>
                <c:pt idx="57">
                  <c:v>0.41699999999999998</c:v>
                </c:pt>
                <c:pt idx="58">
                  <c:v>0.41799999999999998</c:v>
                </c:pt>
                <c:pt idx="59">
                  <c:v>0.41899999999999998</c:v>
                </c:pt>
                <c:pt idx="60">
                  <c:v>0.41899999999999998</c:v>
                </c:pt>
                <c:pt idx="61">
                  <c:v>0.41899999999999998</c:v>
                </c:pt>
                <c:pt idx="62">
                  <c:v>0.42</c:v>
                </c:pt>
                <c:pt idx="63">
                  <c:v>0.42</c:v>
                </c:pt>
                <c:pt idx="64">
                  <c:v>0.42</c:v>
                </c:pt>
                <c:pt idx="65">
                  <c:v>0.42</c:v>
                </c:pt>
                <c:pt idx="66">
                  <c:v>0.42</c:v>
                </c:pt>
                <c:pt idx="67">
                  <c:v>0.42</c:v>
                </c:pt>
                <c:pt idx="68">
                  <c:v>0.42</c:v>
                </c:pt>
                <c:pt idx="69">
                  <c:v>0.42099999999999999</c:v>
                </c:pt>
                <c:pt idx="70">
                  <c:v>0.42099999999999999</c:v>
                </c:pt>
                <c:pt idx="71">
                  <c:v>0.42199999999999999</c:v>
                </c:pt>
                <c:pt idx="72">
                  <c:v>0.42199999999999999</c:v>
                </c:pt>
                <c:pt idx="73">
                  <c:v>0.42199999999999999</c:v>
                </c:pt>
                <c:pt idx="74">
                  <c:v>0.42199999999999999</c:v>
                </c:pt>
                <c:pt idx="75">
                  <c:v>0.42199999999999999</c:v>
                </c:pt>
                <c:pt idx="76">
                  <c:v>0.42299999999999999</c:v>
                </c:pt>
                <c:pt idx="77">
                  <c:v>0.42299999999999999</c:v>
                </c:pt>
                <c:pt idx="78">
                  <c:v>0.42299999999999999</c:v>
                </c:pt>
                <c:pt idx="79">
                  <c:v>0.42299999999999999</c:v>
                </c:pt>
                <c:pt idx="80">
                  <c:v>0.42399999999999999</c:v>
                </c:pt>
                <c:pt idx="81">
                  <c:v>0.42399999999999999</c:v>
                </c:pt>
                <c:pt idx="82">
                  <c:v>0.42499999999999999</c:v>
                </c:pt>
                <c:pt idx="83">
                  <c:v>0.42499999999999999</c:v>
                </c:pt>
                <c:pt idx="84">
                  <c:v>0.42499999999999999</c:v>
                </c:pt>
                <c:pt idx="85">
                  <c:v>0.42499999999999999</c:v>
                </c:pt>
                <c:pt idx="86">
                  <c:v>0.42499999999999999</c:v>
                </c:pt>
                <c:pt idx="87">
                  <c:v>0.42499999999999999</c:v>
                </c:pt>
                <c:pt idx="88">
                  <c:v>0.42499999999999999</c:v>
                </c:pt>
                <c:pt idx="89">
                  <c:v>0.42499999999999999</c:v>
                </c:pt>
                <c:pt idx="90">
                  <c:v>0.42499999999999999</c:v>
                </c:pt>
                <c:pt idx="91">
                  <c:v>0.42599999999999999</c:v>
                </c:pt>
                <c:pt idx="92">
                  <c:v>0.42599999999999999</c:v>
                </c:pt>
                <c:pt idx="93">
                  <c:v>0.42599999999999999</c:v>
                </c:pt>
                <c:pt idx="94">
                  <c:v>0.42599999999999999</c:v>
                </c:pt>
                <c:pt idx="95">
                  <c:v>0.42799999999999999</c:v>
                </c:pt>
                <c:pt idx="96">
                  <c:v>0.42799999999999999</c:v>
                </c:pt>
                <c:pt idx="97">
                  <c:v>0.42799999999999999</c:v>
                </c:pt>
                <c:pt idx="98">
                  <c:v>0.42799999999999999</c:v>
                </c:pt>
                <c:pt idx="99">
                  <c:v>0.42799999999999999</c:v>
                </c:pt>
                <c:pt idx="100">
                  <c:v>0.42799999999999999</c:v>
                </c:pt>
                <c:pt idx="101">
                  <c:v>0.42799999999999999</c:v>
                </c:pt>
                <c:pt idx="102">
                  <c:v>0.42799999999999999</c:v>
                </c:pt>
                <c:pt idx="103">
                  <c:v>0.42799999999999999</c:v>
                </c:pt>
                <c:pt idx="104">
                  <c:v>0.43</c:v>
                </c:pt>
                <c:pt idx="105">
                  <c:v>0.43</c:v>
                </c:pt>
                <c:pt idx="106">
                  <c:v>0.43</c:v>
                </c:pt>
                <c:pt idx="107">
                  <c:v>0.43099999999999999</c:v>
                </c:pt>
                <c:pt idx="108">
                  <c:v>0.43099999999999999</c:v>
                </c:pt>
                <c:pt idx="109">
                  <c:v>0.43099999999999999</c:v>
                </c:pt>
                <c:pt idx="110">
                  <c:v>0.43099999999999999</c:v>
                </c:pt>
                <c:pt idx="111">
                  <c:v>0.43099999999999999</c:v>
                </c:pt>
                <c:pt idx="112">
                  <c:v>0.432</c:v>
                </c:pt>
                <c:pt idx="113">
                  <c:v>0.433</c:v>
                </c:pt>
                <c:pt idx="114">
                  <c:v>0.433</c:v>
                </c:pt>
                <c:pt idx="115">
                  <c:v>0.433</c:v>
                </c:pt>
                <c:pt idx="116">
                  <c:v>0.433</c:v>
                </c:pt>
                <c:pt idx="117">
                  <c:v>0.433</c:v>
                </c:pt>
                <c:pt idx="118">
                  <c:v>0.433</c:v>
                </c:pt>
                <c:pt idx="119">
                  <c:v>0.433</c:v>
                </c:pt>
                <c:pt idx="120">
                  <c:v>0.433</c:v>
                </c:pt>
                <c:pt idx="121">
                  <c:v>0.433</c:v>
                </c:pt>
                <c:pt idx="122">
                  <c:v>0.433</c:v>
                </c:pt>
                <c:pt idx="123">
                  <c:v>0.436</c:v>
                </c:pt>
                <c:pt idx="124">
                  <c:v>0.436</c:v>
                </c:pt>
                <c:pt idx="125">
                  <c:v>0.436</c:v>
                </c:pt>
                <c:pt idx="126">
                  <c:v>0.436</c:v>
                </c:pt>
                <c:pt idx="127">
                  <c:v>0.436</c:v>
                </c:pt>
                <c:pt idx="128">
                  <c:v>0.436</c:v>
                </c:pt>
                <c:pt idx="129">
                  <c:v>0.436</c:v>
                </c:pt>
                <c:pt idx="130">
                  <c:v>0.436</c:v>
                </c:pt>
                <c:pt idx="131">
                  <c:v>0.437</c:v>
                </c:pt>
                <c:pt idx="132">
                  <c:v>0.437</c:v>
                </c:pt>
                <c:pt idx="133">
                  <c:v>0.437</c:v>
                </c:pt>
                <c:pt idx="134">
                  <c:v>0.438</c:v>
                </c:pt>
                <c:pt idx="135">
                  <c:v>0.438</c:v>
                </c:pt>
                <c:pt idx="136">
                  <c:v>0.438</c:v>
                </c:pt>
                <c:pt idx="137">
                  <c:v>0.438</c:v>
                </c:pt>
                <c:pt idx="138">
                  <c:v>0.438</c:v>
                </c:pt>
                <c:pt idx="139">
                  <c:v>0.439</c:v>
                </c:pt>
                <c:pt idx="140">
                  <c:v>0.439</c:v>
                </c:pt>
                <c:pt idx="141">
                  <c:v>0.439</c:v>
                </c:pt>
                <c:pt idx="142">
                  <c:v>0.44</c:v>
                </c:pt>
                <c:pt idx="143">
                  <c:v>0.44</c:v>
                </c:pt>
                <c:pt idx="144">
                  <c:v>0.44</c:v>
                </c:pt>
                <c:pt idx="145">
                  <c:v>0.44</c:v>
                </c:pt>
                <c:pt idx="146">
                  <c:v>0.44</c:v>
                </c:pt>
                <c:pt idx="147">
                  <c:v>0.44</c:v>
                </c:pt>
                <c:pt idx="148">
                  <c:v>0.441</c:v>
                </c:pt>
                <c:pt idx="149">
                  <c:v>0.441</c:v>
                </c:pt>
                <c:pt idx="150">
                  <c:v>0.443</c:v>
                </c:pt>
                <c:pt idx="151">
                  <c:v>0.443</c:v>
                </c:pt>
                <c:pt idx="152">
                  <c:v>0.44400000000000001</c:v>
                </c:pt>
                <c:pt idx="153">
                  <c:v>0.44400000000000001</c:v>
                </c:pt>
                <c:pt idx="154">
                  <c:v>0.44400000000000001</c:v>
                </c:pt>
                <c:pt idx="155">
                  <c:v>0.44500000000000001</c:v>
                </c:pt>
                <c:pt idx="156">
                  <c:v>0.44500000000000001</c:v>
                </c:pt>
                <c:pt idx="157">
                  <c:v>0.44500000000000001</c:v>
                </c:pt>
                <c:pt idx="158">
                  <c:v>0.44500000000000001</c:v>
                </c:pt>
                <c:pt idx="159">
                  <c:v>0.44500000000000001</c:v>
                </c:pt>
                <c:pt idx="160">
                  <c:v>0.44500000000000001</c:v>
                </c:pt>
                <c:pt idx="161">
                  <c:v>0.44500000000000001</c:v>
                </c:pt>
                <c:pt idx="162">
                  <c:v>0.44500000000000001</c:v>
                </c:pt>
                <c:pt idx="163">
                  <c:v>0.44500000000000001</c:v>
                </c:pt>
                <c:pt idx="164">
                  <c:v>0.44500000000000001</c:v>
                </c:pt>
                <c:pt idx="165">
                  <c:v>0.44500000000000001</c:v>
                </c:pt>
                <c:pt idx="166">
                  <c:v>0.44600000000000001</c:v>
                </c:pt>
                <c:pt idx="167">
                  <c:v>0.44600000000000001</c:v>
                </c:pt>
                <c:pt idx="168">
                  <c:v>0.44700000000000001</c:v>
                </c:pt>
                <c:pt idx="169">
                  <c:v>0.44700000000000001</c:v>
                </c:pt>
                <c:pt idx="170">
                  <c:v>0.44700000000000001</c:v>
                </c:pt>
                <c:pt idx="171">
                  <c:v>0.44700000000000001</c:v>
                </c:pt>
                <c:pt idx="172">
                  <c:v>0.44700000000000001</c:v>
                </c:pt>
                <c:pt idx="173">
                  <c:v>0.44700000000000001</c:v>
                </c:pt>
                <c:pt idx="174">
                  <c:v>0.44700000000000001</c:v>
                </c:pt>
                <c:pt idx="175">
                  <c:v>0.44700000000000001</c:v>
                </c:pt>
                <c:pt idx="176">
                  <c:v>0.44700000000000001</c:v>
                </c:pt>
                <c:pt idx="177">
                  <c:v>0.44800000000000001</c:v>
                </c:pt>
                <c:pt idx="178">
                  <c:v>0.44800000000000001</c:v>
                </c:pt>
                <c:pt idx="179">
                  <c:v>0.44800000000000001</c:v>
                </c:pt>
                <c:pt idx="180">
                  <c:v>0.44800000000000001</c:v>
                </c:pt>
                <c:pt idx="181">
                  <c:v>0.44900000000000001</c:v>
                </c:pt>
                <c:pt idx="182">
                  <c:v>0.45</c:v>
                </c:pt>
                <c:pt idx="183">
                  <c:v>0.45</c:v>
                </c:pt>
                <c:pt idx="184">
                  <c:v>0.45</c:v>
                </c:pt>
                <c:pt idx="185">
                  <c:v>0.45</c:v>
                </c:pt>
                <c:pt idx="186">
                  <c:v>0.45</c:v>
                </c:pt>
                <c:pt idx="187">
                  <c:v>0.45</c:v>
                </c:pt>
                <c:pt idx="188">
                  <c:v>0.45</c:v>
                </c:pt>
                <c:pt idx="189">
                  <c:v>0.45</c:v>
                </c:pt>
                <c:pt idx="190">
                  <c:v>0.45</c:v>
                </c:pt>
                <c:pt idx="191">
                  <c:v>0.45100000000000001</c:v>
                </c:pt>
                <c:pt idx="192">
                  <c:v>0.45100000000000001</c:v>
                </c:pt>
                <c:pt idx="193">
                  <c:v>0.45100000000000001</c:v>
                </c:pt>
                <c:pt idx="194">
                  <c:v>0.45200000000000001</c:v>
                </c:pt>
                <c:pt idx="195">
                  <c:v>0.45200000000000001</c:v>
                </c:pt>
                <c:pt idx="196">
                  <c:v>0.45200000000000001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BD-4CE1-800A-E12D5E9BD6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3715295"/>
        <c:axId val="2143715711"/>
      </c:lineChart>
      <c:catAx>
        <c:axId val="214371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43715711"/>
        <c:crosses val="autoZero"/>
        <c:auto val="1"/>
        <c:lblAlgn val="ctr"/>
        <c:lblOffset val="100"/>
        <c:noMultiLvlLbl val="0"/>
      </c:catAx>
      <c:valAx>
        <c:axId val="2143715711"/>
        <c:scaling>
          <c:orientation val="minMax"/>
          <c:min val="0.39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4371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/>
              <a:t>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Sell!$K$1</c:f>
              <c:strCache>
                <c:ptCount val="1"/>
                <c:pt idx="0">
                  <c:v>S_Px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Sell!$I$2:$I$198</c:f>
              <c:strCache>
                <c:ptCount val="197"/>
                <c:pt idx="0">
                  <c:v> 16/12/2021 18:51:20 </c:v>
                </c:pt>
                <c:pt idx="1">
                  <c:v> 16/12/2021 18:51:20 </c:v>
                </c:pt>
                <c:pt idx="2">
                  <c:v> 16/12/2021 18:51:20 </c:v>
                </c:pt>
                <c:pt idx="3">
                  <c:v> 16/12/2021 18:51:20 </c:v>
                </c:pt>
                <c:pt idx="4">
                  <c:v> 16/12/2021 18:51:20 </c:v>
                </c:pt>
                <c:pt idx="5">
                  <c:v> 16/12/2021 18:51:20 </c:v>
                </c:pt>
                <c:pt idx="6">
                  <c:v> 16/12/2021 18:51:20 </c:v>
                </c:pt>
                <c:pt idx="7">
                  <c:v> 16/12/2021 18:51:20 </c:v>
                </c:pt>
                <c:pt idx="8">
                  <c:v> 16/12/2021 18:51:20 </c:v>
                </c:pt>
                <c:pt idx="9">
                  <c:v> 16/12/2021 18:51:20 </c:v>
                </c:pt>
                <c:pt idx="10">
                  <c:v> 16/12/2021 18:51:20 </c:v>
                </c:pt>
                <c:pt idx="11">
                  <c:v> 16/12/2021 18:51:20 </c:v>
                </c:pt>
                <c:pt idx="12">
                  <c:v> 16/12/2021 18:51:20 </c:v>
                </c:pt>
                <c:pt idx="13">
                  <c:v> 16/12/2021 18:51:20 </c:v>
                </c:pt>
                <c:pt idx="14">
                  <c:v> 16/12/2021 18:51:20 </c:v>
                </c:pt>
                <c:pt idx="15">
                  <c:v> 16/12/2021 18:51:20 </c:v>
                </c:pt>
                <c:pt idx="16">
                  <c:v> 16/12/2021 18:51:20 </c:v>
                </c:pt>
                <c:pt idx="17">
                  <c:v> 16/12/2021 18:51:20 </c:v>
                </c:pt>
                <c:pt idx="18">
                  <c:v> 16/12/2021 18:51:20 </c:v>
                </c:pt>
                <c:pt idx="19">
                  <c:v> 16/12/2021 18:51:20 </c:v>
                </c:pt>
                <c:pt idx="20">
                  <c:v> 16/12/2021 18:51:20 </c:v>
                </c:pt>
                <c:pt idx="21">
                  <c:v> 16/12/2021 18:51:20 </c:v>
                </c:pt>
                <c:pt idx="22">
                  <c:v> 16/12/2021 18:51:20 </c:v>
                </c:pt>
                <c:pt idx="23">
                  <c:v> 16/12/2021 18:51:20 </c:v>
                </c:pt>
                <c:pt idx="24">
                  <c:v> 16/12/2021 18:51:20 </c:v>
                </c:pt>
                <c:pt idx="25">
                  <c:v> 16/12/2021 18:51:20 </c:v>
                </c:pt>
                <c:pt idx="26">
                  <c:v> 16/12/2021 18:51:20 </c:v>
                </c:pt>
                <c:pt idx="27">
                  <c:v> 16/12/2021 18:51:20 </c:v>
                </c:pt>
                <c:pt idx="28">
                  <c:v> 16/12/2021 18:51:20 </c:v>
                </c:pt>
                <c:pt idx="29">
                  <c:v> 16/12/2021 18:51:20 </c:v>
                </c:pt>
                <c:pt idx="30">
                  <c:v> 16/12/2021 18:51:20 </c:v>
                </c:pt>
                <c:pt idx="31">
                  <c:v> 16/12/2021 18:51:20 </c:v>
                </c:pt>
                <c:pt idx="32">
                  <c:v> 16/12/2021 18:51:21 </c:v>
                </c:pt>
                <c:pt idx="33">
                  <c:v> 16/12/2021 18:51:21 </c:v>
                </c:pt>
                <c:pt idx="34">
                  <c:v> 16/12/2021 18:51:21 </c:v>
                </c:pt>
                <c:pt idx="35">
                  <c:v> 16/12/2021 18:51:21 </c:v>
                </c:pt>
                <c:pt idx="36">
                  <c:v> 16/12/2021 18:51:21 </c:v>
                </c:pt>
                <c:pt idx="37">
                  <c:v> 16/12/2021 18:51:21 </c:v>
                </c:pt>
                <c:pt idx="38">
                  <c:v> 16/12/2021 18:51:21 </c:v>
                </c:pt>
                <c:pt idx="39">
                  <c:v> 16/12/2021 18:51:21 </c:v>
                </c:pt>
                <c:pt idx="40">
                  <c:v> 16/12/2021 18:51:21 </c:v>
                </c:pt>
                <c:pt idx="41">
                  <c:v> 16/12/2021 18:51:21 </c:v>
                </c:pt>
                <c:pt idx="42">
                  <c:v> 16/12/2021 18:51:21 </c:v>
                </c:pt>
                <c:pt idx="43">
                  <c:v> 16/12/2021 18:51:21 </c:v>
                </c:pt>
                <c:pt idx="44">
                  <c:v> 16/12/2021 18:51:21 </c:v>
                </c:pt>
                <c:pt idx="45">
                  <c:v> 16/12/2021 18:51:21 </c:v>
                </c:pt>
                <c:pt idx="46">
                  <c:v> 16/12/2021 18:51:21 </c:v>
                </c:pt>
                <c:pt idx="47">
                  <c:v> 16/12/2021 18:51:21 </c:v>
                </c:pt>
                <c:pt idx="48">
                  <c:v> 16/12/2021 18:51:21 </c:v>
                </c:pt>
                <c:pt idx="49">
                  <c:v> 16/12/2021 18:51:21 </c:v>
                </c:pt>
                <c:pt idx="50">
                  <c:v> 16/12/2021 18:51:21 </c:v>
                </c:pt>
                <c:pt idx="51">
                  <c:v> 16/12/2021 18:51:21 </c:v>
                </c:pt>
                <c:pt idx="52">
                  <c:v> 16/12/2021 18:51:21 </c:v>
                </c:pt>
                <c:pt idx="53">
                  <c:v> 16/12/2021 18:51:21 </c:v>
                </c:pt>
                <c:pt idx="54">
                  <c:v> 16/12/2021 18:51:21 </c:v>
                </c:pt>
                <c:pt idx="55">
                  <c:v> 16/12/2021 18:51:21 </c:v>
                </c:pt>
                <c:pt idx="56">
                  <c:v> 16/12/2021 18:51:21 </c:v>
                </c:pt>
                <c:pt idx="57">
                  <c:v> 16/12/2021 18:51:21 </c:v>
                </c:pt>
                <c:pt idx="58">
                  <c:v> 16/12/2021 18:51:21 </c:v>
                </c:pt>
                <c:pt idx="59">
                  <c:v> 16/12/2021 18:51:21 </c:v>
                </c:pt>
                <c:pt idx="60">
                  <c:v> 16/12/2021 18:51:21 </c:v>
                </c:pt>
                <c:pt idx="61">
                  <c:v> 16/12/2021 18:51:21 </c:v>
                </c:pt>
                <c:pt idx="62">
                  <c:v> 16/12/2021 18:51:21 </c:v>
                </c:pt>
                <c:pt idx="63">
                  <c:v> 16/12/2021 18:51:21 </c:v>
                </c:pt>
                <c:pt idx="64">
                  <c:v> 16/12/2021 18:51:21 </c:v>
                </c:pt>
                <c:pt idx="65">
                  <c:v> 16/12/2021 18:51:21 </c:v>
                </c:pt>
                <c:pt idx="66">
                  <c:v> 16/12/2021 18:51:21 </c:v>
                </c:pt>
                <c:pt idx="67">
                  <c:v> 16/12/2021 18:51:21 </c:v>
                </c:pt>
                <c:pt idx="68">
                  <c:v> 16/12/2021 18:51:21 </c:v>
                </c:pt>
                <c:pt idx="69">
                  <c:v> 16/12/2021 18:51:21 </c:v>
                </c:pt>
                <c:pt idx="70">
                  <c:v> 16/12/2021 18:51:21 </c:v>
                </c:pt>
                <c:pt idx="71">
                  <c:v> 16/12/2021 18:51:21 </c:v>
                </c:pt>
                <c:pt idx="72">
                  <c:v> 16/12/2021 18:51:21 </c:v>
                </c:pt>
                <c:pt idx="73">
                  <c:v> 16/12/2021 18:51:21 </c:v>
                </c:pt>
                <c:pt idx="74">
                  <c:v> 16/12/2021 18:51:21 </c:v>
                </c:pt>
                <c:pt idx="75">
                  <c:v> 16/12/2021 18:51:21 </c:v>
                </c:pt>
                <c:pt idx="76">
                  <c:v> 16/12/2021 18:51:21 </c:v>
                </c:pt>
                <c:pt idx="77">
                  <c:v> 16/12/2021 18:51:21 </c:v>
                </c:pt>
                <c:pt idx="78">
                  <c:v> 16/12/2021 18:51:21 </c:v>
                </c:pt>
                <c:pt idx="79">
                  <c:v> 16/12/2021 18:51:21 </c:v>
                </c:pt>
                <c:pt idx="80">
                  <c:v> 16/12/2021 18:51:21 </c:v>
                </c:pt>
                <c:pt idx="81">
                  <c:v> 16/12/2021 18:51:21 </c:v>
                </c:pt>
                <c:pt idx="82">
                  <c:v> 16/12/2021 18:51:21 </c:v>
                </c:pt>
                <c:pt idx="83">
                  <c:v> 16/12/2021 18:51:21 </c:v>
                </c:pt>
                <c:pt idx="84">
                  <c:v> 16/12/2021 18:51:21 </c:v>
                </c:pt>
                <c:pt idx="85">
                  <c:v> 16/12/2021 18:51:21 </c:v>
                </c:pt>
                <c:pt idx="86">
                  <c:v> 16/12/2021 18:51:21 </c:v>
                </c:pt>
                <c:pt idx="87">
                  <c:v> 16/12/2021 18:51:21 </c:v>
                </c:pt>
                <c:pt idx="88">
                  <c:v> 16/12/2021 18:51:21 </c:v>
                </c:pt>
                <c:pt idx="89">
                  <c:v> 16/12/2021 18:51:21 </c:v>
                </c:pt>
                <c:pt idx="90">
                  <c:v> 16/12/2021 18:51:21 </c:v>
                </c:pt>
                <c:pt idx="91">
                  <c:v> 16/12/2021 18:51:21 </c:v>
                </c:pt>
                <c:pt idx="92">
                  <c:v> 16/12/2021 18:51:21 </c:v>
                </c:pt>
                <c:pt idx="93">
                  <c:v> 16/12/2021 18:51:21 </c:v>
                </c:pt>
                <c:pt idx="94">
                  <c:v> 16/12/2021 18:51:21 </c:v>
                </c:pt>
                <c:pt idx="95">
                  <c:v> 16/12/2021 18:51:21 </c:v>
                </c:pt>
                <c:pt idx="96">
                  <c:v> 16/12/2021 18:51:21 </c:v>
                </c:pt>
                <c:pt idx="97">
                  <c:v> 16/12/2021 18:51:21 </c:v>
                </c:pt>
                <c:pt idx="98">
                  <c:v> 16/12/2021 18:51:21 </c:v>
                </c:pt>
                <c:pt idx="99">
                  <c:v> 16/12/2021 18:51:21 </c:v>
                </c:pt>
                <c:pt idx="100">
                  <c:v> 16/12/2021 18:51:21 </c:v>
                </c:pt>
                <c:pt idx="101">
                  <c:v> 16/12/2021 18:51:21 </c:v>
                </c:pt>
                <c:pt idx="102">
                  <c:v> 16/12/2021 18:51:21 </c:v>
                </c:pt>
                <c:pt idx="103">
                  <c:v> 16/12/2021 18:51:21 </c:v>
                </c:pt>
                <c:pt idx="104">
                  <c:v> 16/12/2021 18:51:21 </c:v>
                </c:pt>
                <c:pt idx="105">
                  <c:v> 16/12/2021 18:51:21 </c:v>
                </c:pt>
                <c:pt idx="106">
                  <c:v> 16/12/2021 18:51:21 </c:v>
                </c:pt>
                <c:pt idx="107">
                  <c:v> 16/12/2021 18:51:21 </c:v>
                </c:pt>
                <c:pt idx="108">
                  <c:v> 16/12/2021 18:51:21 </c:v>
                </c:pt>
                <c:pt idx="109">
                  <c:v> 16/12/2021 18:51:21 </c:v>
                </c:pt>
                <c:pt idx="110">
                  <c:v> 16/12/2021 18:51:21 </c:v>
                </c:pt>
                <c:pt idx="111">
                  <c:v> 16/12/2021 18:51:21 </c:v>
                </c:pt>
                <c:pt idx="112">
                  <c:v> 16/12/2021 18:51:21 </c:v>
                </c:pt>
                <c:pt idx="113">
                  <c:v> 16/12/2021 18:51:21 </c:v>
                </c:pt>
                <c:pt idx="114">
                  <c:v> 16/12/2021 18:51:21 </c:v>
                </c:pt>
                <c:pt idx="115">
                  <c:v> 16/12/2021 18:51:21 </c:v>
                </c:pt>
                <c:pt idx="116">
                  <c:v> 16/12/2021 18:51:21 </c:v>
                </c:pt>
                <c:pt idx="117">
                  <c:v> 16/12/2021 18:51:21 </c:v>
                </c:pt>
                <c:pt idx="118">
                  <c:v> 16/12/2021 18:51:21 </c:v>
                </c:pt>
                <c:pt idx="119">
                  <c:v> 16/12/2021 18:51:21 </c:v>
                </c:pt>
                <c:pt idx="120">
                  <c:v> 16/12/2021 18:51:21 </c:v>
                </c:pt>
                <c:pt idx="121">
                  <c:v> 16/12/2021 18:51:21 </c:v>
                </c:pt>
                <c:pt idx="122">
                  <c:v> 16/12/2021 18:51:21 </c:v>
                </c:pt>
                <c:pt idx="123">
                  <c:v> 16/12/2021 18:51:21 </c:v>
                </c:pt>
                <c:pt idx="124">
                  <c:v> 16/12/2021 18:51:21 </c:v>
                </c:pt>
                <c:pt idx="125">
                  <c:v> 16/12/2021 18:51:21 </c:v>
                </c:pt>
                <c:pt idx="126">
                  <c:v> 16/12/2021 18:51:21 </c:v>
                </c:pt>
                <c:pt idx="127">
                  <c:v> 16/12/2021 18:51:21 </c:v>
                </c:pt>
                <c:pt idx="128">
                  <c:v> 16/12/2021 18:51:21 </c:v>
                </c:pt>
                <c:pt idx="129">
                  <c:v> 16/12/2021 18:51:21 </c:v>
                </c:pt>
                <c:pt idx="130">
                  <c:v> 16/12/2021 18:51:21 </c:v>
                </c:pt>
                <c:pt idx="131">
                  <c:v> 16/12/2021 18:51:21 </c:v>
                </c:pt>
                <c:pt idx="132">
                  <c:v> 16/12/2021 18:51:21 </c:v>
                </c:pt>
                <c:pt idx="133">
                  <c:v> 16/12/2021 18:51:21 </c:v>
                </c:pt>
                <c:pt idx="134">
                  <c:v> 16/12/2021 18:51:21 </c:v>
                </c:pt>
                <c:pt idx="135">
                  <c:v> 16/12/2021 18:51:21 </c:v>
                </c:pt>
                <c:pt idx="136">
                  <c:v> 16/12/2021 18:51:21 </c:v>
                </c:pt>
                <c:pt idx="137">
                  <c:v> 16/12/2021 18:51:21 </c:v>
                </c:pt>
                <c:pt idx="138">
                  <c:v> 16/12/2021 18:51:21 </c:v>
                </c:pt>
                <c:pt idx="139">
                  <c:v> 16/12/2021 18:51:21 </c:v>
                </c:pt>
                <c:pt idx="140">
                  <c:v> 16/12/2021 18:51:21 </c:v>
                </c:pt>
                <c:pt idx="141">
                  <c:v> 16/12/2021 18:51:22 </c:v>
                </c:pt>
                <c:pt idx="142">
                  <c:v> 16/12/2021 18:51:22 </c:v>
                </c:pt>
                <c:pt idx="143">
                  <c:v> 16/12/2021 18:51:22 </c:v>
                </c:pt>
                <c:pt idx="144">
                  <c:v> 16/12/2021 18:51:22 </c:v>
                </c:pt>
                <c:pt idx="145">
                  <c:v> 16/12/2021 18:51:22 </c:v>
                </c:pt>
                <c:pt idx="146">
                  <c:v> 16/12/2021 18:51:22 </c:v>
                </c:pt>
                <c:pt idx="147">
                  <c:v> 16/12/2021 18:51:22 </c:v>
                </c:pt>
                <c:pt idx="148">
                  <c:v> 16/12/2021 18:51:22 </c:v>
                </c:pt>
                <c:pt idx="149">
                  <c:v> 16/12/2021 18:51:22 </c:v>
                </c:pt>
                <c:pt idx="150">
                  <c:v> 16/12/2021 18:51:22 </c:v>
                </c:pt>
                <c:pt idx="151">
                  <c:v> 16/12/2021 18:51:22 </c:v>
                </c:pt>
                <c:pt idx="152">
                  <c:v> 16/12/2021 18:51:22 </c:v>
                </c:pt>
                <c:pt idx="153">
                  <c:v> 16/12/2021 18:51:22 </c:v>
                </c:pt>
                <c:pt idx="154">
                  <c:v> 16/12/2021 18:51:22 </c:v>
                </c:pt>
                <c:pt idx="155">
                  <c:v> 16/12/2021 18:51:22 </c:v>
                </c:pt>
                <c:pt idx="156">
                  <c:v> 16/12/2021 18:51:22 </c:v>
                </c:pt>
                <c:pt idx="157">
                  <c:v> 16/12/2021 18:51:22 </c:v>
                </c:pt>
                <c:pt idx="158">
                  <c:v> 16/12/2021 18:51:22 </c:v>
                </c:pt>
                <c:pt idx="159">
                  <c:v> 16/12/2021 18:51:22 </c:v>
                </c:pt>
                <c:pt idx="160">
                  <c:v> 16/12/2021 18:51:22 </c:v>
                </c:pt>
                <c:pt idx="161">
                  <c:v> 16/12/2021 18:51:22 </c:v>
                </c:pt>
                <c:pt idx="162">
                  <c:v> 16/12/2021 18:51:22 </c:v>
                </c:pt>
                <c:pt idx="163">
                  <c:v> 16/12/2021 18:51:22 </c:v>
                </c:pt>
                <c:pt idx="164">
                  <c:v> 16/12/2021 18:51:22 </c:v>
                </c:pt>
                <c:pt idx="165">
                  <c:v> 16/12/2021 18:51:22 </c:v>
                </c:pt>
                <c:pt idx="166">
                  <c:v> 16/12/2021 18:51:22 </c:v>
                </c:pt>
                <c:pt idx="167">
                  <c:v> 16/12/2021 18:51:22 </c:v>
                </c:pt>
                <c:pt idx="168">
                  <c:v> 16/12/2021 18:51:22 </c:v>
                </c:pt>
                <c:pt idx="169">
                  <c:v> 16/12/2021 18:51:22 </c:v>
                </c:pt>
                <c:pt idx="170">
                  <c:v> 16/12/2021 18:51:22 </c:v>
                </c:pt>
                <c:pt idx="171">
                  <c:v> 16/12/2021 18:51:22 </c:v>
                </c:pt>
                <c:pt idx="172">
                  <c:v> 16/12/2021 18:51:22 </c:v>
                </c:pt>
                <c:pt idx="173">
                  <c:v> 16/12/2021 18:51:22 </c:v>
                </c:pt>
                <c:pt idx="174">
                  <c:v> 16/12/2021 18:51:22 </c:v>
                </c:pt>
                <c:pt idx="175">
                  <c:v> 16/12/2021 18:51:22 </c:v>
                </c:pt>
                <c:pt idx="176">
                  <c:v> 16/12/2021 18:51:22 </c:v>
                </c:pt>
                <c:pt idx="177">
                  <c:v> 16/12/2021 18:51:22 </c:v>
                </c:pt>
                <c:pt idx="178">
                  <c:v> 16/12/2021 18:51:22 </c:v>
                </c:pt>
                <c:pt idx="179">
                  <c:v> 16/12/2021 18:51:22 </c:v>
                </c:pt>
                <c:pt idx="180">
                  <c:v> 16/12/2021 18:51:22 </c:v>
                </c:pt>
                <c:pt idx="181">
                  <c:v> 16/12/2021 18:51:22 </c:v>
                </c:pt>
                <c:pt idx="182">
                  <c:v> 16/12/2021 18:51:22 </c:v>
                </c:pt>
                <c:pt idx="183">
                  <c:v> 16/12/2021 18:51:22 </c:v>
                </c:pt>
                <c:pt idx="184">
                  <c:v> 16/12/2021 18:51:22 </c:v>
                </c:pt>
                <c:pt idx="185">
                  <c:v> 16/12/2021 18:51:22 </c:v>
                </c:pt>
                <c:pt idx="186">
                  <c:v> 16/12/2021 18:51:22 </c:v>
                </c:pt>
                <c:pt idx="187">
                  <c:v> 16/12/2021 18:51:22 </c:v>
                </c:pt>
                <c:pt idx="188">
                  <c:v> 16/12/2021 18:51:22 </c:v>
                </c:pt>
                <c:pt idx="189">
                  <c:v> 16/12/2021 18:51:22 </c:v>
                </c:pt>
                <c:pt idx="190">
                  <c:v> 16/12/2021 18:51:22 </c:v>
                </c:pt>
                <c:pt idx="191">
                  <c:v> 16/12/2021 18:51:22 </c:v>
                </c:pt>
                <c:pt idx="192">
                  <c:v> 16/12/2021 18:51:22 </c:v>
                </c:pt>
                <c:pt idx="193">
                  <c:v> 16/12/2021 18:51:22 </c:v>
                </c:pt>
                <c:pt idx="194">
                  <c:v> 16/12/2021 18:51:22 </c:v>
                </c:pt>
                <c:pt idx="195">
                  <c:v> 16/12/2021 18:51:22 </c:v>
                </c:pt>
                <c:pt idx="196">
                  <c:v> 16/12/2021 18:51:22 </c:v>
                </c:pt>
              </c:strCache>
            </c:strRef>
          </c:cat>
          <c:val>
            <c:numRef>
              <c:f>Sell!$K$2:$K$198</c:f>
              <c:numCache>
                <c:formatCode>General</c:formatCode>
                <c:ptCount val="197"/>
                <c:pt idx="0">
                  <c:v>40</c:v>
                </c:pt>
                <c:pt idx="1">
                  <c:v>39.999000000000002</c:v>
                </c:pt>
                <c:pt idx="2">
                  <c:v>39.999000000000002</c:v>
                </c:pt>
                <c:pt idx="3">
                  <c:v>39.999000000000002</c:v>
                </c:pt>
                <c:pt idx="4">
                  <c:v>39.999000000000002</c:v>
                </c:pt>
                <c:pt idx="5">
                  <c:v>39.999000000000002</c:v>
                </c:pt>
                <c:pt idx="6">
                  <c:v>39.999000000000002</c:v>
                </c:pt>
                <c:pt idx="7">
                  <c:v>39.999000000000002</c:v>
                </c:pt>
                <c:pt idx="8">
                  <c:v>39.999000000000002</c:v>
                </c:pt>
                <c:pt idx="9">
                  <c:v>39.997999999999998</c:v>
                </c:pt>
                <c:pt idx="10">
                  <c:v>39.997999999999998</c:v>
                </c:pt>
                <c:pt idx="11">
                  <c:v>39.997</c:v>
                </c:pt>
                <c:pt idx="12">
                  <c:v>39.997</c:v>
                </c:pt>
                <c:pt idx="13">
                  <c:v>39.997</c:v>
                </c:pt>
                <c:pt idx="14">
                  <c:v>39.997</c:v>
                </c:pt>
                <c:pt idx="15">
                  <c:v>39.997</c:v>
                </c:pt>
                <c:pt idx="16">
                  <c:v>39.997</c:v>
                </c:pt>
                <c:pt idx="17">
                  <c:v>39.997</c:v>
                </c:pt>
                <c:pt idx="18">
                  <c:v>39.997</c:v>
                </c:pt>
                <c:pt idx="19">
                  <c:v>39.996000000000002</c:v>
                </c:pt>
                <c:pt idx="20">
                  <c:v>39.994</c:v>
                </c:pt>
                <c:pt idx="21">
                  <c:v>39.994</c:v>
                </c:pt>
                <c:pt idx="22">
                  <c:v>39.994</c:v>
                </c:pt>
                <c:pt idx="23">
                  <c:v>39.994</c:v>
                </c:pt>
                <c:pt idx="24">
                  <c:v>39.993000000000002</c:v>
                </c:pt>
                <c:pt idx="25">
                  <c:v>39.993000000000002</c:v>
                </c:pt>
                <c:pt idx="26">
                  <c:v>39.993000000000002</c:v>
                </c:pt>
                <c:pt idx="27">
                  <c:v>39.993000000000002</c:v>
                </c:pt>
                <c:pt idx="28">
                  <c:v>39.993000000000002</c:v>
                </c:pt>
                <c:pt idx="29">
                  <c:v>39.993000000000002</c:v>
                </c:pt>
                <c:pt idx="30">
                  <c:v>39.993000000000002</c:v>
                </c:pt>
                <c:pt idx="31">
                  <c:v>39.993000000000002</c:v>
                </c:pt>
                <c:pt idx="32">
                  <c:v>39.991</c:v>
                </c:pt>
                <c:pt idx="33">
                  <c:v>39.991</c:v>
                </c:pt>
                <c:pt idx="34">
                  <c:v>39.991</c:v>
                </c:pt>
                <c:pt idx="35">
                  <c:v>39.99</c:v>
                </c:pt>
                <c:pt idx="36">
                  <c:v>39.99</c:v>
                </c:pt>
                <c:pt idx="37">
                  <c:v>39.988999999999997</c:v>
                </c:pt>
                <c:pt idx="38">
                  <c:v>39.988999999999997</c:v>
                </c:pt>
                <c:pt idx="39">
                  <c:v>39.988999999999997</c:v>
                </c:pt>
                <c:pt idx="40">
                  <c:v>39.988</c:v>
                </c:pt>
                <c:pt idx="41">
                  <c:v>39.988</c:v>
                </c:pt>
                <c:pt idx="42">
                  <c:v>39.988</c:v>
                </c:pt>
                <c:pt idx="43">
                  <c:v>39.988</c:v>
                </c:pt>
                <c:pt idx="44">
                  <c:v>39.988</c:v>
                </c:pt>
                <c:pt idx="45">
                  <c:v>39.988</c:v>
                </c:pt>
                <c:pt idx="46">
                  <c:v>39.988</c:v>
                </c:pt>
                <c:pt idx="47">
                  <c:v>39.985999999999997</c:v>
                </c:pt>
                <c:pt idx="48">
                  <c:v>39.985999999999997</c:v>
                </c:pt>
                <c:pt idx="49">
                  <c:v>39.985999999999997</c:v>
                </c:pt>
                <c:pt idx="50">
                  <c:v>39.985999999999997</c:v>
                </c:pt>
                <c:pt idx="51">
                  <c:v>39.985999999999997</c:v>
                </c:pt>
                <c:pt idx="52">
                  <c:v>39.985999999999997</c:v>
                </c:pt>
                <c:pt idx="53">
                  <c:v>39.985999999999997</c:v>
                </c:pt>
                <c:pt idx="54">
                  <c:v>39.985999999999997</c:v>
                </c:pt>
                <c:pt idx="55">
                  <c:v>39.982999999999997</c:v>
                </c:pt>
                <c:pt idx="56">
                  <c:v>39.982999999999997</c:v>
                </c:pt>
                <c:pt idx="57">
                  <c:v>39.982999999999997</c:v>
                </c:pt>
                <c:pt idx="58">
                  <c:v>39.981999999999999</c:v>
                </c:pt>
                <c:pt idx="59">
                  <c:v>39.981000000000002</c:v>
                </c:pt>
                <c:pt idx="60">
                  <c:v>39.981000000000002</c:v>
                </c:pt>
                <c:pt idx="61">
                  <c:v>39.981000000000002</c:v>
                </c:pt>
                <c:pt idx="62">
                  <c:v>39.979999999999997</c:v>
                </c:pt>
                <c:pt idx="63">
                  <c:v>39.979999999999997</c:v>
                </c:pt>
                <c:pt idx="64">
                  <c:v>39.979999999999997</c:v>
                </c:pt>
                <c:pt idx="65">
                  <c:v>39.979999999999997</c:v>
                </c:pt>
                <c:pt idx="66">
                  <c:v>39.979999999999997</c:v>
                </c:pt>
                <c:pt idx="67">
                  <c:v>39.979999999999997</c:v>
                </c:pt>
                <c:pt idx="68">
                  <c:v>39.979999999999997</c:v>
                </c:pt>
                <c:pt idx="69">
                  <c:v>39.978999999999999</c:v>
                </c:pt>
                <c:pt idx="70">
                  <c:v>39.978999999999999</c:v>
                </c:pt>
                <c:pt idx="71">
                  <c:v>39.978000000000002</c:v>
                </c:pt>
                <c:pt idx="72">
                  <c:v>39.978000000000002</c:v>
                </c:pt>
                <c:pt idx="73">
                  <c:v>39.978000000000002</c:v>
                </c:pt>
                <c:pt idx="74">
                  <c:v>39.978000000000002</c:v>
                </c:pt>
                <c:pt idx="75">
                  <c:v>39.978000000000002</c:v>
                </c:pt>
                <c:pt idx="76">
                  <c:v>39.976999999999997</c:v>
                </c:pt>
                <c:pt idx="77">
                  <c:v>39.976999999999997</c:v>
                </c:pt>
                <c:pt idx="78">
                  <c:v>39.976999999999997</c:v>
                </c:pt>
                <c:pt idx="79">
                  <c:v>39.976999999999997</c:v>
                </c:pt>
                <c:pt idx="80">
                  <c:v>39.975999999999999</c:v>
                </c:pt>
                <c:pt idx="81">
                  <c:v>39.975999999999999</c:v>
                </c:pt>
                <c:pt idx="82">
                  <c:v>39.975000000000001</c:v>
                </c:pt>
                <c:pt idx="83">
                  <c:v>39.975000000000001</c:v>
                </c:pt>
                <c:pt idx="84">
                  <c:v>39.975000000000001</c:v>
                </c:pt>
                <c:pt idx="85">
                  <c:v>39.975000000000001</c:v>
                </c:pt>
                <c:pt idx="86">
                  <c:v>39.975000000000001</c:v>
                </c:pt>
                <c:pt idx="87">
                  <c:v>39.975000000000001</c:v>
                </c:pt>
                <c:pt idx="88">
                  <c:v>39.975000000000001</c:v>
                </c:pt>
                <c:pt idx="89">
                  <c:v>39.975000000000001</c:v>
                </c:pt>
                <c:pt idx="90">
                  <c:v>39.975000000000001</c:v>
                </c:pt>
                <c:pt idx="91">
                  <c:v>39.973999999999997</c:v>
                </c:pt>
                <c:pt idx="92">
                  <c:v>39.973999999999997</c:v>
                </c:pt>
                <c:pt idx="93">
                  <c:v>39.973999999999997</c:v>
                </c:pt>
                <c:pt idx="94">
                  <c:v>39.973999999999997</c:v>
                </c:pt>
                <c:pt idx="95">
                  <c:v>39.972000000000001</c:v>
                </c:pt>
                <c:pt idx="96">
                  <c:v>39.972000000000001</c:v>
                </c:pt>
                <c:pt idx="97">
                  <c:v>39.972000000000001</c:v>
                </c:pt>
                <c:pt idx="98">
                  <c:v>39.972000000000001</c:v>
                </c:pt>
                <c:pt idx="99">
                  <c:v>39.972000000000001</c:v>
                </c:pt>
                <c:pt idx="100">
                  <c:v>39.972000000000001</c:v>
                </c:pt>
                <c:pt idx="101">
                  <c:v>39.972000000000001</c:v>
                </c:pt>
                <c:pt idx="102">
                  <c:v>39.972000000000001</c:v>
                </c:pt>
                <c:pt idx="103">
                  <c:v>39.972000000000001</c:v>
                </c:pt>
                <c:pt idx="104">
                  <c:v>39.97</c:v>
                </c:pt>
                <c:pt idx="105">
                  <c:v>39.97</c:v>
                </c:pt>
                <c:pt idx="106">
                  <c:v>39.97</c:v>
                </c:pt>
                <c:pt idx="107">
                  <c:v>39.969000000000001</c:v>
                </c:pt>
                <c:pt idx="108">
                  <c:v>39.969000000000001</c:v>
                </c:pt>
                <c:pt idx="109">
                  <c:v>39.969000000000001</c:v>
                </c:pt>
                <c:pt idx="110">
                  <c:v>39.969000000000001</c:v>
                </c:pt>
                <c:pt idx="111">
                  <c:v>39.969000000000001</c:v>
                </c:pt>
                <c:pt idx="112">
                  <c:v>39.968000000000004</c:v>
                </c:pt>
                <c:pt idx="113">
                  <c:v>39.966999999999999</c:v>
                </c:pt>
                <c:pt idx="114">
                  <c:v>39.966999999999999</c:v>
                </c:pt>
                <c:pt idx="115">
                  <c:v>39.966999999999999</c:v>
                </c:pt>
                <c:pt idx="116">
                  <c:v>39.966999999999999</c:v>
                </c:pt>
                <c:pt idx="117">
                  <c:v>39.966999999999999</c:v>
                </c:pt>
                <c:pt idx="118">
                  <c:v>39.966999999999999</c:v>
                </c:pt>
                <c:pt idx="119">
                  <c:v>39.966999999999999</c:v>
                </c:pt>
                <c:pt idx="120">
                  <c:v>39.966999999999999</c:v>
                </c:pt>
                <c:pt idx="121">
                  <c:v>39.966999999999999</c:v>
                </c:pt>
                <c:pt idx="122">
                  <c:v>39.966999999999999</c:v>
                </c:pt>
                <c:pt idx="123">
                  <c:v>39.963999999999999</c:v>
                </c:pt>
                <c:pt idx="124">
                  <c:v>39.963999999999999</c:v>
                </c:pt>
                <c:pt idx="125">
                  <c:v>39.963999999999999</c:v>
                </c:pt>
                <c:pt idx="126">
                  <c:v>39.963999999999999</c:v>
                </c:pt>
                <c:pt idx="127">
                  <c:v>39.963999999999999</c:v>
                </c:pt>
                <c:pt idx="128">
                  <c:v>39.963999999999999</c:v>
                </c:pt>
                <c:pt idx="129">
                  <c:v>39.963999999999999</c:v>
                </c:pt>
                <c:pt idx="130">
                  <c:v>39.963999999999999</c:v>
                </c:pt>
                <c:pt idx="131">
                  <c:v>39.963000000000001</c:v>
                </c:pt>
                <c:pt idx="132">
                  <c:v>39.963000000000001</c:v>
                </c:pt>
                <c:pt idx="133">
                  <c:v>39.963000000000001</c:v>
                </c:pt>
                <c:pt idx="134">
                  <c:v>39.962000000000003</c:v>
                </c:pt>
                <c:pt idx="135">
                  <c:v>39.962000000000003</c:v>
                </c:pt>
                <c:pt idx="136">
                  <c:v>39.962000000000003</c:v>
                </c:pt>
                <c:pt idx="137">
                  <c:v>39.962000000000003</c:v>
                </c:pt>
                <c:pt idx="138">
                  <c:v>39.962000000000003</c:v>
                </c:pt>
                <c:pt idx="139">
                  <c:v>39.960999999999999</c:v>
                </c:pt>
                <c:pt idx="140">
                  <c:v>39.960999999999999</c:v>
                </c:pt>
                <c:pt idx="141">
                  <c:v>39.960999999999999</c:v>
                </c:pt>
                <c:pt idx="142">
                  <c:v>39.96</c:v>
                </c:pt>
                <c:pt idx="143">
                  <c:v>39.96</c:v>
                </c:pt>
                <c:pt idx="144">
                  <c:v>39.96</c:v>
                </c:pt>
                <c:pt idx="145">
                  <c:v>39.96</c:v>
                </c:pt>
                <c:pt idx="146">
                  <c:v>39.96</c:v>
                </c:pt>
                <c:pt idx="147">
                  <c:v>39.96</c:v>
                </c:pt>
                <c:pt idx="148">
                  <c:v>39.959000000000003</c:v>
                </c:pt>
                <c:pt idx="149">
                  <c:v>39.959000000000003</c:v>
                </c:pt>
                <c:pt idx="150">
                  <c:v>39.957000000000001</c:v>
                </c:pt>
                <c:pt idx="151">
                  <c:v>39.957000000000001</c:v>
                </c:pt>
                <c:pt idx="152">
                  <c:v>39.956000000000003</c:v>
                </c:pt>
                <c:pt idx="153">
                  <c:v>39.956000000000003</c:v>
                </c:pt>
                <c:pt idx="154">
                  <c:v>39.956000000000003</c:v>
                </c:pt>
                <c:pt idx="155">
                  <c:v>39.954999999999998</c:v>
                </c:pt>
                <c:pt idx="156">
                  <c:v>39.954999999999998</c:v>
                </c:pt>
                <c:pt idx="157">
                  <c:v>39.954999999999998</c:v>
                </c:pt>
                <c:pt idx="158">
                  <c:v>39.954999999999998</c:v>
                </c:pt>
                <c:pt idx="159">
                  <c:v>39.954999999999998</c:v>
                </c:pt>
                <c:pt idx="160">
                  <c:v>39.954999999999998</c:v>
                </c:pt>
                <c:pt idx="161">
                  <c:v>39.954999999999998</c:v>
                </c:pt>
                <c:pt idx="162">
                  <c:v>39.954999999999998</c:v>
                </c:pt>
                <c:pt idx="163">
                  <c:v>39.954999999999998</c:v>
                </c:pt>
                <c:pt idx="164">
                  <c:v>39.954999999999998</c:v>
                </c:pt>
                <c:pt idx="165">
                  <c:v>39.954999999999998</c:v>
                </c:pt>
                <c:pt idx="166">
                  <c:v>39.954000000000001</c:v>
                </c:pt>
                <c:pt idx="167">
                  <c:v>39.954000000000001</c:v>
                </c:pt>
                <c:pt idx="168">
                  <c:v>39.953000000000003</c:v>
                </c:pt>
                <c:pt idx="169">
                  <c:v>39.953000000000003</c:v>
                </c:pt>
                <c:pt idx="170">
                  <c:v>39.953000000000003</c:v>
                </c:pt>
                <c:pt idx="171">
                  <c:v>39.953000000000003</c:v>
                </c:pt>
                <c:pt idx="172">
                  <c:v>39.953000000000003</c:v>
                </c:pt>
                <c:pt idx="173">
                  <c:v>39.953000000000003</c:v>
                </c:pt>
                <c:pt idx="174">
                  <c:v>39.953000000000003</c:v>
                </c:pt>
                <c:pt idx="175">
                  <c:v>39.953000000000003</c:v>
                </c:pt>
                <c:pt idx="176">
                  <c:v>39.953000000000003</c:v>
                </c:pt>
                <c:pt idx="177">
                  <c:v>39.951999999999998</c:v>
                </c:pt>
                <c:pt idx="178">
                  <c:v>39.951999999999998</c:v>
                </c:pt>
                <c:pt idx="179">
                  <c:v>39.951999999999998</c:v>
                </c:pt>
                <c:pt idx="180">
                  <c:v>39.951999999999998</c:v>
                </c:pt>
                <c:pt idx="181">
                  <c:v>39.951000000000001</c:v>
                </c:pt>
                <c:pt idx="182">
                  <c:v>39.950000000000003</c:v>
                </c:pt>
                <c:pt idx="183">
                  <c:v>39.950000000000003</c:v>
                </c:pt>
                <c:pt idx="184">
                  <c:v>39.950000000000003</c:v>
                </c:pt>
                <c:pt idx="185">
                  <c:v>39.950000000000003</c:v>
                </c:pt>
                <c:pt idx="186">
                  <c:v>39.950000000000003</c:v>
                </c:pt>
                <c:pt idx="187">
                  <c:v>39.950000000000003</c:v>
                </c:pt>
                <c:pt idx="188">
                  <c:v>39.950000000000003</c:v>
                </c:pt>
                <c:pt idx="189">
                  <c:v>39.950000000000003</c:v>
                </c:pt>
                <c:pt idx="190">
                  <c:v>39.950000000000003</c:v>
                </c:pt>
                <c:pt idx="191">
                  <c:v>39.948999999999998</c:v>
                </c:pt>
                <c:pt idx="192">
                  <c:v>39.948999999999998</c:v>
                </c:pt>
                <c:pt idx="193">
                  <c:v>39.948999999999998</c:v>
                </c:pt>
                <c:pt idx="194">
                  <c:v>39.948</c:v>
                </c:pt>
                <c:pt idx="195">
                  <c:v>39.948</c:v>
                </c:pt>
                <c:pt idx="196">
                  <c:v>39.948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C8-48F5-9D30-6F54A66AD9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0053711"/>
        <c:axId val="690054959"/>
      </c:lineChart>
      <c:catAx>
        <c:axId val="690053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90054959"/>
        <c:crosses val="autoZero"/>
        <c:auto val="1"/>
        <c:lblAlgn val="ctr"/>
        <c:lblOffset val="100"/>
        <c:noMultiLvlLbl val="0"/>
      </c:catAx>
      <c:valAx>
        <c:axId val="690054959"/>
        <c:scaling>
          <c:orientation val="minMax"/>
          <c:min val="39.9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90053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Buy!$J$1</c:f>
              <c:strCache>
                <c:ptCount val="1"/>
                <c:pt idx="0">
                  <c:v>Spread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Buy!$I$2:$I$185</c:f>
              <c:strCache>
                <c:ptCount val="184"/>
                <c:pt idx="0">
                  <c:v> 16/12/2021 18:50:00 </c:v>
                </c:pt>
                <c:pt idx="1">
                  <c:v> 16/12/2021 18:50:00 </c:v>
                </c:pt>
                <c:pt idx="2">
                  <c:v> 16/12/2021 18:50:00 </c:v>
                </c:pt>
                <c:pt idx="3">
                  <c:v> 16/12/2021 18:50:00 </c:v>
                </c:pt>
                <c:pt idx="4">
                  <c:v> 16/12/2021 18:50:00 </c:v>
                </c:pt>
                <c:pt idx="5">
                  <c:v> 16/12/2021 18:50:00 </c:v>
                </c:pt>
                <c:pt idx="6">
                  <c:v> 16/12/2021 18:50:00 </c:v>
                </c:pt>
                <c:pt idx="7">
                  <c:v> 16/12/2021 18:50:00 </c:v>
                </c:pt>
                <c:pt idx="8">
                  <c:v> 16/12/2021 18:50:00 </c:v>
                </c:pt>
                <c:pt idx="9">
                  <c:v> 16/12/2021 18:50:00 </c:v>
                </c:pt>
                <c:pt idx="10">
                  <c:v> 16/12/2021 18:50:00 </c:v>
                </c:pt>
                <c:pt idx="11">
                  <c:v> 16/12/2021 18:50:00 </c:v>
                </c:pt>
                <c:pt idx="12">
                  <c:v> 16/12/2021 18:50:00 </c:v>
                </c:pt>
                <c:pt idx="13">
                  <c:v> 16/12/2021 18:50:00 </c:v>
                </c:pt>
                <c:pt idx="14">
                  <c:v> 16/12/2021 18:50:00 </c:v>
                </c:pt>
                <c:pt idx="15">
                  <c:v> 16/12/2021 18:50:00 </c:v>
                </c:pt>
                <c:pt idx="16">
                  <c:v> 16/12/2021 18:50:00 </c:v>
                </c:pt>
                <c:pt idx="17">
                  <c:v> 16/12/2021 18:50:00 </c:v>
                </c:pt>
                <c:pt idx="18">
                  <c:v> 16/12/2021 18:50:00 </c:v>
                </c:pt>
                <c:pt idx="19">
                  <c:v> 16/12/2021 18:50:00 </c:v>
                </c:pt>
                <c:pt idx="20">
                  <c:v> 16/12/2021 18:50:00 </c:v>
                </c:pt>
                <c:pt idx="21">
                  <c:v> 16/12/2021 18:50:00 </c:v>
                </c:pt>
                <c:pt idx="22">
                  <c:v> 16/12/2021 18:50:00 </c:v>
                </c:pt>
                <c:pt idx="23">
                  <c:v> 16/12/2021 18:50:00 </c:v>
                </c:pt>
                <c:pt idx="24">
                  <c:v> 16/12/2021 18:50:00 </c:v>
                </c:pt>
                <c:pt idx="25">
                  <c:v> 16/12/2021 18:50:00 </c:v>
                </c:pt>
                <c:pt idx="26">
                  <c:v> 16/12/2021 18:50:00 </c:v>
                </c:pt>
                <c:pt idx="27">
                  <c:v> 16/12/2021 18:50:00 </c:v>
                </c:pt>
                <c:pt idx="28">
                  <c:v> 16/12/2021 18:50:00 </c:v>
                </c:pt>
                <c:pt idx="29">
                  <c:v> 16/12/2021 18:50:00 </c:v>
                </c:pt>
                <c:pt idx="30">
                  <c:v> 16/12/2021 18:50:00 </c:v>
                </c:pt>
                <c:pt idx="31">
                  <c:v> 16/12/2021 18:50:00 </c:v>
                </c:pt>
                <c:pt idx="32">
                  <c:v> 16/12/2021 18:50:00 </c:v>
                </c:pt>
                <c:pt idx="33">
                  <c:v> 16/12/2021 18:50:00 </c:v>
                </c:pt>
                <c:pt idx="34">
                  <c:v> 16/12/2021 18:50:01 </c:v>
                </c:pt>
                <c:pt idx="35">
                  <c:v> 16/12/2021 18:50:01 </c:v>
                </c:pt>
                <c:pt idx="36">
                  <c:v> 16/12/2021 18:50:01 </c:v>
                </c:pt>
                <c:pt idx="37">
                  <c:v> 16/12/2021 18:50:01 </c:v>
                </c:pt>
                <c:pt idx="38">
                  <c:v> 16/12/2021 18:50:01 </c:v>
                </c:pt>
                <c:pt idx="39">
                  <c:v> 16/12/2021 18:50:01 </c:v>
                </c:pt>
                <c:pt idx="40">
                  <c:v> 16/12/2021 18:50:01 </c:v>
                </c:pt>
                <c:pt idx="41">
                  <c:v> 16/12/2021 18:50:01 </c:v>
                </c:pt>
                <c:pt idx="42">
                  <c:v> 16/12/2021 18:50:01 </c:v>
                </c:pt>
                <c:pt idx="43">
                  <c:v> 16/12/2021 18:50:01 </c:v>
                </c:pt>
                <c:pt idx="44">
                  <c:v> 16/12/2021 18:50:01 </c:v>
                </c:pt>
                <c:pt idx="45">
                  <c:v> 16/12/2021 18:50:01 </c:v>
                </c:pt>
                <c:pt idx="46">
                  <c:v> 16/12/2021 18:50:01 </c:v>
                </c:pt>
                <c:pt idx="47">
                  <c:v> 16/12/2021 18:50:01 </c:v>
                </c:pt>
                <c:pt idx="48">
                  <c:v> 16/12/2021 18:50:01 </c:v>
                </c:pt>
                <c:pt idx="49">
                  <c:v> 16/12/2021 18:50:01 </c:v>
                </c:pt>
                <c:pt idx="50">
                  <c:v> 16/12/2021 18:50:01 </c:v>
                </c:pt>
                <c:pt idx="51">
                  <c:v> 16/12/2021 18:50:01 </c:v>
                </c:pt>
                <c:pt idx="52">
                  <c:v> 16/12/2021 18:50:01 </c:v>
                </c:pt>
                <c:pt idx="53">
                  <c:v> 16/12/2021 18:50:01 </c:v>
                </c:pt>
                <c:pt idx="54">
                  <c:v> 16/12/2021 18:50:01 </c:v>
                </c:pt>
                <c:pt idx="55">
                  <c:v> 16/12/2021 18:50:01 </c:v>
                </c:pt>
                <c:pt idx="56">
                  <c:v> 16/12/2021 18:50:01 </c:v>
                </c:pt>
                <c:pt idx="57">
                  <c:v> 16/12/2021 18:50:01 </c:v>
                </c:pt>
                <c:pt idx="58">
                  <c:v> 16/12/2021 18:50:01 </c:v>
                </c:pt>
                <c:pt idx="59">
                  <c:v> 16/12/2021 18:50:01 </c:v>
                </c:pt>
                <c:pt idx="60">
                  <c:v> 16/12/2021 18:50:01 </c:v>
                </c:pt>
                <c:pt idx="61">
                  <c:v> 16/12/2021 18:50:01 </c:v>
                </c:pt>
                <c:pt idx="62">
                  <c:v> 16/12/2021 18:50:01 </c:v>
                </c:pt>
                <c:pt idx="63">
                  <c:v> 16/12/2021 18:50:01 </c:v>
                </c:pt>
                <c:pt idx="64">
                  <c:v> 16/12/2021 18:50:01 </c:v>
                </c:pt>
                <c:pt idx="65">
                  <c:v> 16/12/2021 18:50:01 </c:v>
                </c:pt>
                <c:pt idx="66">
                  <c:v> 16/12/2021 18:50:01 </c:v>
                </c:pt>
                <c:pt idx="67">
                  <c:v> 16/12/2021 18:50:01 </c:v>
                </c:pt>
                <c:pt idx="68">
                  <c:v> 16/12/2021 18:50:01 </c:v>
                </c:pt>
                <c:pt idx="69">
                  <c:v> 16/12/2021 18:50:01 </c:v>
                </c:pt>
                <c:pt idx="70">
                  <c:v> 16/12/2021 18:50:01 </c:v>
                </c:pt>
                <c:pt idx="71">
                  <c:v> 16/12/2021 18:50:01 </c:v>
                </c:pt>
                <c:pt idx="72">
                  <c:v> 16/12/2021 18:50:01 </c:v>
                </c:pt>
                <c:pt idx="73">
                  <c:v> 16/12/2021 18:50:01 </c:v>
                </c:pt>
                <c:pt idx="74">
                  <c:v> 16/12/2021 18:50:01 </c:v>
                </c:pt>
                <c:pt idx="75">
                  <c:v> 16/12/2021 18:50:01 </c:v>
                </c:pt>
                <c:pt idx="76">
                  <c:v> 16/12/2021 18:50:01 </c:v>
                </c:pt>
                <c:pt idx="77">
                  <c:v> 16/12/2021 18:50:01 </c:v>
                </c:pt>
                <c:pt idx="78">
                  <c:v> 16/12/2021 18:50:01 </c:v>
                </c:pt>
                <c:pt idx="79">
                  <c:v> 16/12/2021 18:50:01 </c:v>
                </c:pt>
                <c:pt idx="80">
                  <c:v> 16/12/2021 18:50:01 </c:v>
                </c:pt>
                <c:pt idx="81">
                  <c:v> 16/12/2021 18:50:01 </c:v>
                </c:pt>
                <c:pt idx="82">
                  <c:v> 16/12/2021 18:50:01 </c:v>
                </c:pt>
                <c:pt idx="83">
                  <c:v> 16/12/2021 18:50:01 </c:v>
                </c:pt>
                <c:pt idx="84">
                  <c:v> 16/12/2021 18:50:01 </c:v>
                </c:pt>
                <c:pt idx="85">
                  <c:v> 16/12/2021 18:50:01 </c:v>
                </c:pt>
                <c:pt idx="86">
                  <c:v> 16/12/2021 18:50:01 </c:v>
                </c:pt>
                <c:pt idx="87">
                  <c:v> 16/12/2021 18:50:01 </c:v>
                </c:pt>
                <c:pt idx="88">
                  <c:v> 16/12/2021 18:50:01 </c:v>
                </c:pt>
                <c:pt idx="89">
                  <c:v> 16/12/2021 18:50:01 </c:v>
                </c:pt>
                <c:pt idx="90">
                  <c:v> 16/12/2021 18:50:01 </c:v>
                </c:pt>
                <c:pt idx="91">
                  <c:v> 16/12/2021 18:50:01 </c:v>
                </c:pt>
                <c:pt idx="92">
                  <c:v> 16/12/2021 18:50:01 </c:v>
                </c:pt>
                <c:pt idx="93">
                  <c:v> 16/12/2021 18:50:01 </c:v>
                </c:pt>
                <c:pt idx="94">
                  <c:v> 16/12/2021 18:50:01 </c:v>
                </c:pt>
                <c:pt idx="95">
                  <c:v> 16/12/2021 18:50:01 </c:v>
                </c:pt>
                <c:pt idx="96">
                  <c:v> 16/12/2021 18:50:01 </c:v>
                </c:pt>
                <c:pt idx="97">
                  <c:v> 16/12/2021 18:50:01 </c:v>
                </c:pt>
                <c:pt idx="98">
                  <c:v> 16/12/2021 18:50:01 </c:v>
                </c:pt>
                <c:pt idx="99">
                  <c:v> 16/12/2021 18:50:01 </c:v>
                </c:pt>
                <c:pt idx="100">
                  <c:v> 16/12/2021 18:50:01 </c:v>
                </c:pt>
                <c:pt idx="101">
                  <c:v> 16/12/2021 18:50:01 </c:v>
                </c:pt>
                <c:pt idx="102">
                  <c:v> 16/12/2021 18:50:01 </c:v>
                </c:pt>
                <c:pt idx="103">
                  <c:v> 16/12/2021 18:50:01 </c:v>
                </c:pt>
                <c:pt idx="104">
                  <c:v> 16/12/2021 18:50:01 </c:v>
                </c:pt>
                <c:pt idx="105">
                  <c:v> 16/12/2021 18:50:01 </c:v>
                </c:pt>
                <c:pt idx="106">
                  <c:v> 16/12/2021 18:50:01 </c:v>
                </c:pt>
                <c:pt idx="107">
                  <c:v> 16/12/2021 18:50:01 </c:v>
                </c:pt>
                <c:pt idx="108">
                  <c:v> 16/12/2021 18:50:01 </c:v>
                </c:pt>
                <c:pt idx="109">
                  <c:v> 16/12/2021 18:50:01 </c:v>
                </c:pt>
                <c:pt idx="110">
                  <c:v> 16/12/2021 18:50:01 </c:v>
                </c:pt>
                <c:pt idx="111">
                  <c:v> 16/12/2021 18:50:01 </c:v>
                </c:pt>
                <c:pt idx="112">
                  <c:v> 16/12/2021 18:50:01 </c:v>
                </c:pt>
                <c:pt idx="113">
                  <c:v> 16/12/2021 18:50:01 </c:v>
                </c:pt>
                <c:pt idx="114">
                  <c:v> 16/12/2021 18:50:01 </c:v>
                </c:pt>
                <c:pt idx="115">
                  <c:v> 16/12/2021 18:50:01 </c:v>
                </c:pt>
                <c:pt idx="116">
                  <c:v> 16/12/2021 18:50:01 </c:v>
                </c:pt>
                <c:pt idx="117">
                  <c:v> 16/12/2021 18:50:01 </c:v>
                </c:pt>
                <c:pt idx="118">
                  <c:v> 16/12/2021 18:50:01 </c:v>
                </c:pt>
                <c:pt idx="119">
                  <c:v> 16/12/2021 18:50:01 </c:v>
                </c:pt>
                <c:pt idx="120">
                  <c:v> 16/12/2021 18:50:01 </c:v>
                </c:pt>
                <c:pt idx="121">
                  <c:v> 16/12/2021 18:50:01 </c:v>
                </c:pt>
                <c:pt idx="122">
                  <c:v> 16/12/2021 18:50:01 </c:v>
                </c:pt>
                <c:pt idx="123">
                  <c:v> 16/12/2021 18:50:01 </c:v>
                </c:pt>
                <c:pt idx="124">
                  <c:v> 16/12/2021 18:50:01 </c:v>
                </c:pt>
                <c:pt idx="125">
                  <c:v> 16/12/2021 18:50:01 </c:v>
                </c:pt>
                <c:pt idx="126">
                  <c:v> 16/12/2021 18:50:01 </c:v>
                </c:pt>
                <c:pt idx="127">
                  <c:v> 16/12/2021 18:50:01 </c:v>
                </c:pt>
                <c:pt idx="128">
                  <c:v> 16/12/2021 18:50:01 </c:v>
                </c:pt>
                <c:pt idx="129">
                  <c:v> 16/12/2021 18:50:01 </c:v>
                </c:pt>
                <c:pt idx="130">
                  <c:v> 16/12/2021 18:50:01 </c:v>
                </c:pt>
                <c:pt idx="131">
                  <c:v> 16/12/2021 18:50:01 </c:v>
                </c:pt>
                <c:pt idx="132">
                  <c:v> 16/12/2021 18:50:01 </c:v>
                </c:pt>
                <c:pt idx="133">
                  <c:v> 16/12/2021 18:50:01 </c:v>
                </c:pt>
                <c:pt idx="134">
                  <c:v> 16/12/2021 18:50:01 </c:v>
                </c:pt>
                <c:pt idx="135">
                  <c:v> 16/12/2021 18:50:01 </c:v>
                </c:pt>
                <c:pt idx="136">
                  <c:v> 16/12/2021 18:50:01 </c:v>
                </c:pt>
                <c:pt idx="137">
                  <c:v> 16/12/2021 18:50:01 </c:v>
                </c:pt>
                <c:pt idx="138">
                  <c:v> 16/12/2021 18:50:01 </c:v>
                </c:pt>
                <c:pt idx="139">
                  <c:v> 16/12/2021 18:50:01 </c:v>
                </c:pt>
                <c:pt idx="140">
                  <c:v> 16/12/2021 18:50:01 </c:v>
                </c:pt>
                <c:pt idx="141">
                  <c:v> 16/12/2021 18:50:01 </c:v>
                </c:pt>
                <c:pt idx="142">
                  <c:v> 16/12/2021 18:50:01 </c:v>
                </c:pt>
                <c:pt idx="143">
                  <c:v> 16/12/2021 18:50:01 </c:v>
                </c:pt>
                <c:pt idx="144">
                  <c:v> 16/12/2021 18:50:01 </c:v>
                </c:pt>
                <c:pt idx="145">
                  <c:v> 16/12/2021 18:50:01 </c:v>
                </c:pt>
                <c:pt idx="146">
                  <c:v> 16/12/2021 18:50:01 </c:v>
                </c:pt>
                <c:pt idx="147">
                  <c:v> 16/12/2021 18:50:01 </c:v>
                </c:pt>
                <c:pt idx="148">
                  <c:v> 16/12/2021 18:50:01 </c:v>
                </c:pt>
                <c:pt idx="149">
                  <c:v> 16/12/2021 18:50:01 </c:v>
                </c:pt>
                <c:pt idx="150">
                  <c:v> 16/12/2021 18:50:02 </c:v>
                </c:pt>
                <c:pt idx="151">
                  <c:v> 16/12/2021 18:50:02 </c:v>
                </c:pt>
                <c:pt idx="152">
                  <c:v> 16/12/2021 18:50:02 </c:v>
                </c:pt>
                <c:pt idx="153">
                  <c:v> 16/12/2021 18:50:02 </c:v>
                </c:pt>
                <c:pt idx="154">
                  <c:v> 16/12/2021 18:50:02 </c:v>
                </c:pt>
                <c:pt idx="155">
                  <c:v> 16/12/2021 18:50:02 </c:v>
                </c:pt>
                <c:pt idx="156">
                  <c:v> 16/12/2021 18:50:02 </c:v>
                </c:pt>
                <c:pt idx="157">
                  <c:v> 16/12/2021 18:50:02 </c:v>
                </c:pt>
                <c:pt idx="158">
                  <c:v> 16/12/2021 18:50:02 </c:v>
                </c:pt>
                <c:pt idx="159">
                  <c:v> 16/12/2021 18:50:02 </c:v>
                </c:pt>
                <c:pt idx="160">
                  <c:v> 16/12/2021 18:50:02 </c:v>
                </c:pt>
                <c:pt idx="161">
                  <c:v> 16/12/2021 18:50:02 </c:v>
                </c:pt>
                <c:pt idx="162">
                  <c:v> 16/12/2021 18:50:02 </c:v>
                </c:pt>
                <c:pt idx="163">
                  <c:v> 16/12/2021 18:50:02 </c:v>
                </c:pt>
                <c:pt idx="164">
                  <c:v> 16/12/2021 18:50:02 </c:v>
                </c:pt>
                <c:pt idx="165">
                  <c:v> 16/12/2021 18:50:02 </c:v>
                </c:pt>
                <c:pt idx="166">
                  <c:v> 16/12/2021 18:50:02 </c:v>
                </c:pt>
                <c:pt idx="167">
                  <c:v> 16/12/2021 18:50:02 </c:v>
                </c:pt>
                <c:pt idx="168">
                  <c:v> 16/12/2021 18:50:02 </c:v>
                </c:pt>
                <c:pt idx="169">
                  <c:v> 16/12/2021 18:50:02 </c:v>
                </c:pt>
                <c:pt idx="170">
                  <c:v> 16/12/2021 18:50:02 </c:v>
                </c:pt>
                <c:pt idx="171">
                  <c:v> 16/12/2021 18:50:02 </c:v>
                </c:pt>
                <c:pt idx="172">
                  <c:v> 16/12/2021 18:50:02 </c:v>
                </c:pt>
                <c:pt idx="173">
                  <c:v> 16/12/2021 18:50:02 </c:v>
                </c:pt>
                <c:pt idx="174">
                  <c:v> 16/12/2021 18:50:02 </c:v>
                </c:pt>
                <c:pt idx="175">
                  <c:v> 16/12/2021 18:50:02 </c:v>
                </c:pt>
                <c:pt idx="176">
                  <c:v> 16/12/2021 18:50:02 </c:v>
                </c:pt>
                <c:pt idx="177">
                  <c:v> 16/12/2021 18:50:02 </c:v>
                </c:pt>
                <c:pt idx="178">
                  <c:v> 16/12/2021 18:50:02 </c:v>
                </c:pt>
                <c:pt idx="179">
                  <c:v> 16/12/2021 18:50:02 </c:v>
                </c:pt>
                <c:pt idx="180">
                  <c:v> 16/12/2021 18:50:02 </c:v>
                </c:pt>
                <c:pt idx="181">
                  <c:v> 16/12/2021 18:50:02 </c:v>
                </c:pt>
                <c:pt idx="182">
                  <c:v> 16/12/2021 18:50:02 </c:v>
                </c:pt>
                <c:pt idx="183">
                  <c:v> 16/12/2021 18:50:02 </c:v>
                </c:pt>
              </c:strCache>
            </c:strRef>
          </c:cat>
          <c:val>
            <c:numRef>
              <c:f>Buy!$J$2:$J$185</c:f>
              <c:numCache>
                <c:formatCode>General</c:formatCode>
                <c:ptCount val="184"/>
                <c:pt idx="0">
                  <c:v>0.4</c:v>
                </c:pt>
                <c:pt idx="1">
                  <c:v>0.40100000000000002</c:v>
                </c:pt>
                <c:pt idx="2">
                  <c:v>0.40100000000000002</c:v>
                </c:pt>
                <c:pt idx="3">
                  <c:v>0.40100000000000002</c:v>
                </c:pt>
                <c:pt idx="4">
                  <c:v>0.40100000000000002</c:v>
                </c:pt>
                <c:pt idx="5">
                  <c:v>0.40100000000000002</c:v>
                </c:pt>
                <c:pt idx="6">
                  <c:v>0.40100000000000002</c:v>
                </c:pt>
                <c:pt idx="7">
                  <c:v>0.40100000000000002</c:v>
                </c:pt>
                <c:pt idx="8">
                  <c:v>0.40100000000000002</c:v>
                </c:pt>
                <c:pt idx="9">
                  <c:v>0.40100000000000002</c:v>
                </c:pt>
                <c:pt idx="10">
                  <c:v>0.40100000000000002</c:v>
                </c:pt>
                <c:pt idx="11">
                  <c:v>0.40200000000000002</c:v>
                </c:pt>
                <c:pt idx="12">
                  <c:v>0.40200000000000002</c:v>
                </c:pt>
                <c:pt idx="13">
                  <c:v>0.40200000000000002</c:v>
                </c:pt>
                <c:pt idx="14">
                  <c:v>0.40200000000000002</c:v>
                </c:pt>
                <c:pt idx="15">
                  <c:v>0.40200000000000002</c:v>
                </c:pt>
                <c:pt idx="16">
                  <c:v>0.40200000000000002</c:v>
                </c:pt>
                <c:pt idx="17">
                  <c:v>0.40200000000000002</c:v>
                </c:pt>
                <c:pt idx="18">
                  <c:v>0.40200000000000002</c:v>
                </c:pt>
                <c:pt idx="19">
                  <c:v>0.40200000000000002</c:v>
                </c:pt>
                <c:pt idx="20">
                  <c:v>0.40200000000000002</c:v>
                </c:pt>
                <c:pt idx="21">
                  <c:v>0.40200000000000002</c:v>
                </c:pt>
                <c:pt idx="22">
                  <c:v>0.40200000000000002</c:v>
                </c:pt>
                <c:pt idx="23">
                  <c:v>0.40200000000000002</c:v>
                </c:pt>
                <c:pt idx="24">
                  <c:v>0.40200000000000002</c:v>
                </c:pt>
                <c:pt idx="25">
                  <c:v>0.40300000000000002</c:v>
                </c:pt>
                <c:pt idx="26">
                  <c:v>0.40300000000000002</c:v>
                </c:pt>
                <c:pt idx="27">
                  <c:v>0.40300000000000002</c:v>
                </c:pt>
                <c:pt idx="28">
                  <c:v>0.40300000000000002</c:v>
                </c:pt>
                <c:pt idx="29">
                  <c:v>0.40300000000000002</c:v>
                </c:pt>
                <c:pt idx="30">
                  <c:v>0.40400000000000003</c:v>
                </c:pt>
                <c:pt idx="31">
                  <c:v>0.40400000000000003</c:v>
                </c:pt>
                <c:pt idx="32">
                  <c:v>0.40400000000000003</c:v>
                </c:pt>
                <c:pt idx="33">
                  <c:v>0.40500000000000003</c:v>
                </c:pt>
                <c:pt idx="34">
                  <c:v>0.40500000000000003</c:v>
                </c:pt>
                <c:pt idx="35">
                  <c:v>0.40500000000000003</c:v>
                </c:pt>
                <c:pt idx="36">
                  <c:v>0.40500000000000003</c:v>
                </c:pt>
                <c:pt idx="37">
                  <c:v>0.40600000000000003</c:v>
                </c:pt>
                <c:pt idx="38">
                  <c:v>0.40600000000000003</c:v>
                </c:pt>
                <c:pt idx="39">
                  <c:v>0.40600000000000003</c:v>
                </c:pt>
                <c:pt idx="40">
                  <c:v>0.40600000000000003</c:v>
                </c:pt>
                <c:pt idx="41">
                  <c:v>0.40600000000000003</c:v>
                </c:pt>
                <c:pt idx="42">
                  <c:v>0.40600000000000003</c:v>
                </c:pt>
                <c:pt idx="43">
                  <c:v>0.40600000000000003</c:v>
                </c:pt>
                <c:pt idx="44">
                  <c:v>0.40600000000000003</c:v>
                </c:pt>
                <c:pt idx="45">
                  <c:v>0.40600000000000003</c:v>
                </c:pt>
                <c:pt idx="46">
                  <c:v>0.40600000000000003</c:v>
                </c:pt>
                <c:pt idx="47">
                  <c:v>0.40699999999999997</c:v>
                </c:pt>
                <c:pt idx="48">
                  <c:v>0.40699999999999997</c:v>
                </c:pt>
                <c:pt idx="49">
                  <c:v>0.40699999999999997</c:v>
                </c:pt>
                <c:pt idx="50">
                  <c:v>0.40699999999999997</c:v>
                </c:pt>
                <c:pt idx="51">
                  <c:v>0.40699999999999997</c:v>
                </c:pt>
                <c:pt idx="52">
                  <c:v>0.40799999999999997</c:v>
                </c:pt>
                <c:pt idx="53">
                  <c:v>0.40799999999999997</c:v>
                </c:pt>
                <c:pt idx="54">
                  <c:v>0.40799999999999997</c:v>
                </c:pt>
                <c:pt idx="55">
                  <c:v>0.40799999999999997</c:v>
                </c:pt>
                <c:pt idx="56">
                  <c:v>0.40899999999999997</c:v>
                </c:pt>
                <c:pt idx="57">
                  <c:v>0.40899999999999997</c:v>
                </c:pt>
                <c:pt idx="58">
                  <c:v>0.40899999999999997</c:v>
                </c:pt>
                <c:pt idx="59">
                  <c:v>0.40899999999999997</c:v>
                </c:pt>
                <c:pt idx="60">
                  <c:v>0.40899999999999997</c:v>
                </c:pt>
                <c:pt idx="61">
                  <c:v>0.40899999999999997</c:v>
                </c:pt>
                <c:pt idx="62">
                  <c:v>0.40899999999999997</c:v>
                </c:pt>
                <c:pt idx="63">
                  <c:v>0.40899999999999997</c:v>
                </c:pt>
                <c:pt idx="64">
                  <c:v>0.41</c:v>
                </c:pt>
                <c:pt idx="65">
                  <c:v>0.41</c:v>
                </c:pt>
                <c:pt idx="66">
                  <c:v>0.41</c:v>
                </c:pt>
                <c:pt idx="67">
                  <c:v>0.41</c:v>
                </c:pt>
                <c:pt idx="68">
                  <c:v>0.41</c:v>
                </c:pt>
                <c:pt idx="69">
                  <c:v>0.41</c:v>
                </c:pt>
                <c:pt idx="70">
                  <c:v>0.41</c:v>
                </c:pt>
                <c:pt idx="71">
                  <c:v>0.41</c:v>
                </c:pt>
                <c:pt idx="72">
                  <c:v>0.41</c:v>
                </c:pt>
                <c:pt idx="73">
                  <c:v>0.41099999999999998</c:v>
                </c:pt>
                <c:pt idx="74">
                  <c:v>0.41099999999999998</c:v>
                </c:pt>
                <c:pt idx="75">
                  <c:v>0.41099999999999998</c:v>
                </c:pt>
                <c:pt idx="76">
                  <c:v>0.41099999999999998</c:v>
                </c:pt>
                <c:pt idx="77">
                  <c:v>0.41099999999999998</c:v>
                </c:pt>
                <c:pt idx="78">
                  <c:v>0.41099999999999998</c:v>
                </c:pt>
                <c:pt idx="79">
                  <c:v>0.41099999999999998</c:v>
                </c:pt>
                <c:pt idx="80">
                  <c:v>0.41099999999999998</c:v>
                </c:pt>
                <c:pt idx="81">
                  <c:v>0.41099999999999998</c:v>
                </c:pt>
                <c:pt idx="82">
                  <c:v>0.41099999999999998</c:v>
                </c:pt>
                <c:pt idx="83">
                  <c:v>0.41199999999999998</c:v>
                </c:pt>
                <c:pt idx="84">
                  <c:v>0.41199999999999998</c:v>
                </c:pt>
                <c:pt idx="85">
                  <c:v>0.41199999999999998</c:v>
                </c:pt>
                <c:pt idx="86">
                  <c:v>0.41199999999999998</c:v>
                </c:pt>
                <c:pt idx="87">
                  <c:v>0.41199999999999998</c:v>
                </c:pt>
                <c:pt idx="88">
                  <c:v>0.41199999999999998</c:v>
                </c:pt>
                <c:pt idx="89">
                  <c:v>0.41199999999999998</c:v>
                </c:pt>
                <c:pt idx="90">
                  <c:v>0.41299999999999998</c:v>
                </c:pt>
                <c:pt idx="91">
                  <c:v>0.41299999999999998</c:v>
                </c:pt>
                <c:pt idx="92">
                  <c:v>0.41299999999999998</c:v>
                </c:pt>
                <c:pt idx="93">
                  <c:v>0.41299999999999998</c:v>
                </c:pt>
                <c:pt idx="94">
                  <c:v>0.41299999999999998</c:v>
                </c:pt>
                <c:pt idx="95">
                  <c:v>0.41299999999999998</c:v>
                </c:pt>
                <c:pt idx="96">
                  <c:v>0.41299999999999998</c:v>
                </c:pt>
                <c:pt idx="97">
                  <c:v>0.41399999999999998</c:v>
                </c:pt>
                <c:pt idx="98">
                  <c:v>0.41399999999999998</c:v>
                </c:pt>
                <c:pt idx="99">
                  <c:v>0.41399999999999998</c:v>
                </c:pt>
                <c:pt idx="100">
                  <c:v>0.41399999999999998</c:v>
                </c:pt>
                <c:pt idx="101">
                  <c:v>0.41399999999999998</c:v>
                </c:pt>
                <c:pt idx="102">
                  <c:v>0.41399999999999998</c:v>
                </c:pt>
                <c:pt idx="103">
                  <c:v>0.41399999999999998</c:v>
                </c:pt>
                <c:pt idx="104">
                  <c:v>0.41399999999999998</c:v>
                </c:pt>
                <c:pt idx="105">
                  <c:v>0.41399999999999998</c:v>
                </c:pt>
                <c:pt idx="106">
                  <c:v>0.41399999999999998</c:v>
                </c:pt>
                <c:pt idx="107">
                  <c:v>0.41499999999999998</c:v>
                </c:pt>
                <c:pt idx="108">
                  <c:v>0.41499999999999998</c:v>
                </c:pt>
                <c:pt idx="109">
                  <c:v>0.41499999999999998</c:v>
                </c:pt>
                <c:pt idx="110">
                  <c:v>0.41499999999999998</c:v>
                </c:pt>
                <c:pt idx="111">
                  <c:v>0.41499999999999998</c:v>
                </c:pt>
                <c:pt idx="112">
                  <c:v>0.41499999999999998</c:v>
                </c:pt>
                <c:pt idx="113">
                  <c:v>0.41499999999999998</c:v>
                </c:pt>
                <c:pt idx="114">
                  <c:v>0.41499999999999998</c:v>
                </c:pt>
                <c:pt idx="115">
                  <c:v>0.41499999999999998</c:v>
                </c:pt>
                <c:pt idx="116">
                  <c:v>0.41499999999999998</c:v>
                </c:pt>
                <c:pt idx="117">
                  <c:v>0.41499999999999998</c:v>
                </c:pt>
                <c:pt idx="118">
                  <c:v>0.41499999999999998</c:v>
                </c:pt>
                <c:pt idx="119">
                  <c:v>0.41599999999999998</c:v>
                </c:pt>
                <c:pt idx="120">
                  <c:v>0.41599999999999998</c:v>
                </c:pt>
                <c:pt idx="121">
                  <c:v>0.41599999999999998</c:v>
                </c:pt>
                <c:pt idx="122">
                  <c:v>0.41599999999999998</c:v>
                </c:pt>
                <c:pt idx="123">
                  <c:v>0.41599999999999998</c:v>
                </c:pt>
                <c:pt idx="124">
                  <c:v>0.41599999999999998</c:v>
                </c:pt>
                <c:pt idx="125">
                  <c:v>0.41699999999999998</c:v>
                </c:pt>
                <c:pt idx="126">
                  <c:v>0.41699999999999998</c:v>
                </c:pt>
                <c:pt idx="127">
                  <c:v>0.41699999999999998</c:v>
                </c:pt>
                <c:pt idx="128">
                  <c:v>0.41699999999999998</c:v>
                </c:pt>
                <c:pt idx="129">
                  <c:v>0.41699999999999998</c:v>
                </c:pt>
                <c:pt idx="130">
                  <c:v>0.41699999999999998</c:v>
                </c:pt>
                <c:pt idx="131">
                  <c:v>0.41699999999999998</c:v>
                </c:pt>
                <c:pt idx="132">
                  <c:v>0.41699999999999998</c:v>
                </c:pt>
                <c:pt idx="133">
                  <c:v>0.41699999999999998</c:v>
                </c:pt>
                <c:pt idx="134">
                  <c:v>0.41699999999999998</c:v>
                </c:pt>
                <c:pt idx="135">
                  <c:v>0.41799999999999998</c:v>
                </c:pt>
                <c:pt idx="136">
                  <c:v>0.41799999999999998</c:v>
                </c:pt>
                <c:pt idx="137">
                  <c:v>0.41799999999999998</c:v>
                </c:pt>
                <c:pt idx="138">
                  <c:v>0.41899999999999998</c:v>
                </c:pt>
                <c:pt idx="139">
                  <c:v>0.41899999999999998</c:v>
                </c:pt>
                <c:pt idx="140">
                  <c:v>0.41899999999999998</c:v>
                </c:pt>
                <c:pt idx="141">
                  <c:v>0.41899999999999998</c:v>
                </c:pt>
                <c:pt idx="142">
                  <c:v>0.41899999999999998</c:v>
                </c:pt>
                <c:pt idx="143">
                  <c:v>0.41899999999999998</c:v>
                </c:pt>
                <c:pt idx="144">
                  <c:v>0.41899999999999998</c:v>
                </c:pt>
                <c:pt idx="145">
                  <c:v>0.41899999999999998</c:v>
                </c:pt>
                <c:pt idx="146">
                  <c:v>0.41899999999999998</c:v>
                </c:pt>
                <c:pt idx="147">
                  <c:v>0.42</c:v>
                </c:pt>
                <c:pt idx="148">
                  <c:v>0.42</c:v>
                </c:pt>
                <c:pt idx="149">
                  <c:v>0.42</c:v>
                </c:pt>
                <c:pt idx="150">
                  <c:v>0.42</c:v>
                </c:pt>
                <c:pt idx="151">
                  <c:v>0.42</c:v>
                </c:pt>
                <c:pt idx="152">
                  <c:v>0.42</c:v>
                </c:pt>
                <c:pt idx="153">
                  <c:v>0.42</c:v>
                </c:pt>
                <c:pt idx="154">
                  <c:v>0.42099999999999999</c:v>
                </c:pt>
                <c:pt idx="155">
                  <c:v>0.42099999999999999</c:v>
                </c:pt>
                <c:pt idx="156">
                  <c:v>0.42199999999999999</c:v>
                </c:pt>
                <c:pt idx="157">
                  <c:v>0.42199999999999999</c:v>
                </c:pt>
                <c:pt idx="158">
                  <c:v>0.42199999999999999</c:v>
                </c:pt>
                <c:pt idx="159">
                  <c:v>0.42199999999999999</c:v>
                </c:pt>
                <c:pt idx="160">
                  <c:v>0.42199999999999999</c:v>
                </c:pt>
                <c:pt idx="161">
                  <c:v>0.42299999999999999</c:v>
                </c:pt>
                <c:pt idx="162">
                  <c:v>0.42299999999999999</c:v>
                </c:pt>
                <c:pt idx="163">
                  <c:v>0.42299999999999999</c:v>
                </c:pt>
                <c:pt idx="164">
                  <c:v>0.42399999999999999</c:v>
                </c:pt>
                <c:pt idx="165">
                  <c:v>0.42399999999999999</c:v>
                </c:pt>
                <c:pt idx="166">
                  <c:v>0.42399999999999999</c:v>
                </c:pt>
                <c:pt idx="167">
                  <c:v>0.42399999999999999</c:v>
                </c:pt>
                <c:pt idx="168">
                  <c:v>0.42399999999999999</c:v>
                </c:pt>
                <c:pt idx="169">
                  <c:v>0.42399999999999999</c:v>
                </c:pt>
                <c:pt idx="170">
                  <c:v>0.42399999999999999</c:v>
                </c:pt>
                <c:pt idx="171">
                  <c:v>0.42499999999999999</c:v>
                </c:pt>
                <c:pt idx="172">
                  <c:v>0.42499999999999999</c:v>
                </c:pt>
                <c:pt idx="173">
                  <c:v>0.42499999999999999</c:v>
                </c:pt>
                <c:pt idx="174">
                  <c:v>0.42499999999999999</c:v>
                </c:pt>
                <c:pt idx="175">
                  <c:v>0.42499999999999999</c:v>
                </c:pt>
                <c:pt idx="176">
                  <c:v>0.42499999999999999</c:v>
                </c:pt>
                <c:pt idx="177">
                  <c:v>0.42499999999999999</c:v>
                </c:pt>
                <c:pt idx="178">
                  <c:v>0.42499999999999999</c:v>
                </c:pt>
                <c:pt idx="179">
                  <c:v>0.42499999999999999</c:v>
                </c:pt>
                <c:pt idx="180">
                  <c:v>0.42499999999999999</c:v>
                </c:pt>
                <c:pt idx="181">
                  <c:v>0.42499999999999999</c:v>
                </c:pt>
                <c:pt idx="182">
                  <c:v>0.42499999999999999</c:v>
                </c:pt>
                <c:pt idx="183">
                  <c:v>0.42499999999999999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00-40F9-946C-D28B5D6824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6802271"/>
        <c:axId val="376799775"/>
      </c:lineChart>
      <c:catAx>
        <c:axId val="376802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76799775"/>
        <c:crosses val="autoZero"/>
        <c:auto val="1"/>
        <c:lblAlgn val="ctr"/>
        <c:lblOffset val="100"/>
        <c:noMultiLvlLbl val="0"/>
      </c:catAx>
      <c:valAx>
        <c:axId val="376799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76802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Buy!$K$1</c:f>
              <c:strCache>
                <c:ptCount val="1"/>
                <c:pt idx="0">
                  <c:v>S_Px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Buy!$I$2:$I$185</c:f>
              <c:strCache>
                <c:ptCount val="184"/>
                <c:pt idx="0">
                  <c:v> 16/12/2021 18:50:00 </c:v>
                </c:pt>
                <c:pt idx="1">
                  <c:v> 16/12/2021 18:50:00 </c:v>
                </c:pt>
                <c:pt idx="2">
                  <c:v> 16/12/2021 18:50:00 </c:v>
                </c:pt>
                <c:pt idx="3">
                  <c:v> 16/12/2021 18:50:00 </c:v>
                </c:pt>
                <c:pt idx="4">
                  <c:v> 16/12/2021 18:50:00 </c:v>
                </c:pt>
                <c:pt idx="5">
                  <c:v> 16/12/2021 18:50:00 </c:v>
                </c:pt>
                <c:pt idx="6">
                  <c:v> 16/12/2021 18:50:00 </c:v>
                </c:pt>
                <c:pt idx="7">
                  <c:v> 16/12/2021 18:50:00 </c:v>
                </c:pt>
                <c:pt idx="8">
                  <c:v> 16/12/2021 18:50:00 </c:v>
                </c:pt>
                <c:pt idx="9">
                  <c:v> 16/12/2021 18:50:00 </c:v>
                </c:pt>
                <c:pt idx="10">
                  <c:v> 16/12/2021 18:50:00 </c:v>
                </c:pt>
                <c:pt idx="11">
                  <c:v> 16/12/2021 18:50:00 </c:v>
                </c:pt>
                <c:pt idx="12">
                  <c:v> 16/12/2021 18:50:00 </c:v>
                </c:pt>
                <c:pt idx="13">
                  <c:v> 16/12/2021 18:50:00 </c:v>
                </c:pt>
                <c:pt idx="14">
                  <c:v> 16/12/2021 18:50:00 </c:v>
                </c:pt>
                <c:pt idx="15">
                  <c:v> 16/12/2021 18:50:00 </c:v>
                </c:pt>
                <c:pt idx="16">
                  <c:v> 16/12/2021 18:50:00 </c:v>
                </c:pt>
                <c:pt idx="17">
                  <c:v> 16/12/2021 18:50:00 </c:v>
                </c:pt>
                <c:pt idx="18">
                  <c:v> 16/12/2021 18:50:00 </c:v>
                </c:pt>
                <c:pt idx="19">
                  <c:v> 16/12/2021 18:50:00 </c:v>
                </c:pt>
                <c:pt idx="20">
                  <c:v> 16/12/2021 18:50:00 </c:v>
                </c:pt>
                <c:pt idx="21">
                  <c:v> 16/12/2021 18:50:00 </c:v>
                </c:pt>
                <c:pt idx="22">
                  <c:v> 16/12/2021 18:50:00 </c:v>
                </c:pt>
                <c:pt idx="23">
                  <c:v> 16/12/2021 18:50:00 </c:v>
                </c:pt>
                <c:pt idx="24">
                  <c:v> 16/12/2021 18:50:00 </c:v>
                </c:pt>
                <c:pt idx="25">
                  <c:v> 16/12/2021 18:50:00 </c:v>
                </c:pt>
                <c:pt idx="26">
                  <c:v> 16/12/2021 18:50:00 </c:v>
                </c:pt>
                <c:pt idx="27">
                  <c:v> 16/12/2021 18:50:00 </c:v>
                </c:pt>
                <c:pt idx="28">
                  <c:v> 16/12/2021 18:50:00 </c:v>
                </c:pt>
                <c:pt idx="29">
                  <c:v> 16/12/2021 18:50:00 </c:v>
                </c:pt>
                <c:pt idx="30">
                  <c:v> 16/12/2021 18:50:00 </c:v>
                </c:pt>
                <c:pt idx="31">
                  <c:v> 16/12/2021 18:50:00 </c:v>
                </c:pt>
                <c:pt idx="32">
                  <c:v> 16/12/2021 18:50:00 </c:v>
                </c:pt>
                <c:pt idx="33">
                  <c:v> 16/12/2021 18:50:00 </c:v>
                </c:pt>
                <c:pt idx="34">
                  <c:v> 16/12/2021 18:50:01 </c:v>
                </c:pt>
                <c:pt idx="35">
                  <c:v> 16/12/2021 18:50:01 </c:v>
                </c:pt>
                <c:pt idx="36">
                  <c:v> 16/12/2021 18:50:01 </c:v>
                </c:pt>
                <c:pt idx="37">
                  <c:v> 16/12/2021 18:50:01 </c:v>
                </c:pt>
                <c:pt idx="38">
                  <c:v> 16/12/2021 18:50:01 </c:v>
                </c:pt>
                <c:pt idx="39">
                  <c:v> 16/12/2021 18:50:01 </c:v>
                </c:pt>
                <c:pt idx="40">
                  <c:v> 16/12/2021 18:50:01 </c:v>
                </c:pt>
                <c:pt idx="41">
                  <c:v> 16/12/2021 18:50:01 </c:v>
                </c:pt>
                <c:pt idx="42">
                  <c:v> 16/12/2021 18:50:01 </c:v>
                </c:pt>
                <c:pt idx="43">
                  <c:v> 16/12/2021 18:50:01 </c:v>
                </c:pt>
                <c:pt idx="44">
                  <c:v> 16/12/2021 18:50:01 </c:v>
                </c:pt>
                <c:pt idx="45">
                  <c:v> 16/12/2021 18:50:01 </c:v>
                </c:pt>
                <c:pt idx="46">
                  <c:v> 16/12/2021 18:50:01 </c:v>
                </c:pt>
                <c:pt idx="47">
                  <c:v> 16/12/2021 18:50:01 </c:v>
                </c:pt>
                <c:pt idx="48">
                  <c:v> 16/12/2021 18:50:01 </c:v>
                </c:pt>
                <c:pt idx="49">
                  <c:v> 16/12/2021 18:50:01 </c:v>
                </c:pt>
                <c:pt idx="50">
                  <c:v> 16/12/2021 18:50:01 </c:v>
                </c:pt>
                <c:pt idx="51">
                  <c:v> 16/12/2021 18:50:01 </c:v>
                </c:pt>
                <c:pt idx="52">
                  <c:v> 16/12/2021 18:50:01 </c:v>
                </c:pt>
                <c:pt idx="53">
                  <c:v> 16/12/2021 18:50:01 </c:v>
                </c:pt>
                <c:pt idx="54">
                  <c:v> 16/12/2021 18:50:01 </c:v>
                </c:pt>
                <c:pt idx="55">
                  <c:v> 16/12/2021 18:50:01 </c:v>
                </c:pt>
                <c:pt idx="56">
                  <c:v> 16/12/2021 18:50:01 </c:v>
                </c:pt>
                <c:pt idx="57">
                  <c:v> 16/12/2021 18:50:01 </c:v>
                </c:pt>
                <c:pt idx="58">
                  <c:v> 16/12/2021 18:50:01 </c:v>
                </c:pt>
                <c:pt idx="59">
                  <c:v> 16/12/2021 18:50:01 </c:v>
                </c:pt>
                <c:pt idx="60">
                  <c:v> 16/12/2021 18:50:01 </c:v>
                </c:pt>
                <c:pt idx="61">
                  <c:v> 16/12/2021 18:50:01 </c:v>
                </c:pt>
                <c:pt idx="62">
                  <c:v> 16/12/2021 18:50:01 </c:v>
                </c:pt>
                <c:pt idx="63">
                  <c:v> 16/12/2021 18:50:01 </c:v>
                </c:pt>
                <c:pt idx="64">
                  <c:v> 16/12/2021 18:50:01 </c:v>
                </c:pt>
                <c:pt idx="65">
                  <c:v> 16/12/2021 18:50:01 </c:v>
                </c:pt>
                <c:pt idx="66">
                  <c:v> 16/12/2021 18:50:01 </c:v>
                </c:pt>
                <c:pt idx="67">
                  <c:v> 16/12/2021 18:50:01 </c:v>
                </c:pt>
                <c:pt idx="68">
                  <c:v> 16/12/2021 18:50:01 </c:v>
                </c:pt>
                <c:pt idx="69">
                  <c:v> 16/12/2021 18:50:01 </c:v>
                </c:pt>
                <c:pt idx="70">
                  <c:v> 16/12/2021 18:50:01 </c:v>
                </c:pt>
                <c:pt idx="71">
                  <c:v> 16/12/2021 18:50:01 </c:v>
                </c:pt>
                <c:pt idx="72">
                  <c:v> 16/12/2021 18:50:01 </c:v>
                </c:pt>
                <c:pt idx="73">
                  <c:v> 16/12/2021 18:50:01 </c:v>
                </c:pt>
                <c:pt idx="74">
                  <c:v> 16/12/2021 18:50:01 </c:v>
                </c:pt>
                <c:pt idx="75">
                  <c:v> 16/12/2021 18:50:01 </c:v>
                </c:pt>
                <c:pt idx="76">
                  <c:v> 16/12/2021 18:50:01 </c:v>
                </c:pt>
                <c:pt idx="77">
                  <c:v> 16/12/2021 18:50:01 </c:v>
                </c:pt>
                <c:pt idx="78">
                  <c:v> 16/12/2021 18:50:01 </c:v>
                </c:pt>
                <c:pt idx="79">
                  <c:v> 16/12/2021 18:50:01 </c:v>
                </c:pt>
                <c:pt idx="80">
                  <c:v> 16/12/2021 18:50:01 </c:v>
                </c:pt>
                <c:pt idx="81">
                  <c:v> 16/12/2021 18:50:01 </c:v>
                </c:pt>
                <c:pt idx="82">
                  <c:v> 16/12/2021 18:50:01 </c:v>
                </c:pt>
                <c:pt idx="83">
                  <c:v> 16/12/2021 18:50:01 </c:v>
                </c:pt>
                <c:pt idx="84">
                  <c:v> 16/12/2021 18:50:01 </c:v>
                </c:pt>
                <c:pt idx="85">
                  <c:v> 16/12/2021 18:50:01 </c:v>
                </c:pt>
                <c:pt idx="86">
                  <c:v> 16/12/2021 18:50:01 </c:v>
                </c:pt>
                <c:pt idx="87">
                  <c:v> 16/12/2021 18:50:01 </c:v>
                </c:pt>
                <c:pt idx="88">
                  <c:v> 16/12/2021 18:50:01 </c:v>
                </c:pt>
                <c:pt idx="89">
                  <c:v> 16/12/2021 18:50:01 </c:v>
                </c:pt>
                <c:pt idx="90">
                  <c:v> 16/12/2021 18:50:01 </c:v>
                </c:pt>
                <c:pt idx="91">
                  <c:v> 16/12/2021 18:50:01 </c:v>
                </c:pt>
                <c:pt idx="92">
                  <c:v> 16/12/2021 18:50:01 </c:v>
                </c:pt>
                <c:pt idx="93">
                  <c:v> 16/12/2021 18:50:01 </c:v>
                </c:pt>
                <c:pt idx="94">
                  <c:v> 16/12/2021 18:50:01 </c:v>
                </c:pt>
                <c:pt idx="95">
                  <c:v> 16/12/2021 18:50:01 </c:v>
                </c:pt>
                <c:pt idx="96">
                  <c:v> 16/12/2021 18:50:01 </c:v>
                </c:pt>
                <c:pt idx="97">
                  <c:v> 16/12/2021 18:50:01 </c:v>
                </c:pt>
                <c:pt idx="98">
                  <c:v> 16/12/2021 18:50:01 </c:v>
                </c:pt>
                <c:pt idx="99">
                  <c:v> 16/12/2021 18:50:01 </c:v>
                </c:pt>
                <c:pt idx="100">
                  <c:v> 16/12/2021 18:50:01 </c:v>
                </c:pt>
                <c:pt idx="101">
                  <c:v> 16/12/2021 18:50:01 </c:v>
                </c:pt>
                <c:pt idx="102">
                  <c:v> 16/12/2021 18:50:01 </c:v>
                </c:pt>
                <c:pt idx="103">
                  <c:v> 16/12/2021 18:50:01 </c:v>
                </c:pt>
                <c:pt idx="104">
                  <c:v> 16/12/2021 18:50:01 </c:v>
                </c:pt>
                <c:pt idx="105">
                  <c:v> 16/12/2021 18:50:01 </c:v>
                </c:pt>
                <c:pt idx="106">
                  <c:v> 16/12/2021 18:50:01 </c:v>
                </c:pt>
                <c:pt idx="107">
                  <c:v> 16/12/2021 18:50:01 </c:v>
                </c:pt>
                <c:pt idx="108">
                  <c:v> 16/12/2021 18:50:01 </c:v>
                </c:pt>
                <c:pt idx="109">
                  <c:v> 16/12/2021 18:50:01 </c:v>
                </c:pt>
                <c:pt idx="110">
                  <c:v> 16/12/2021 18:50:01 </c:v>
                </c:pt>
                <c:pt idx="111">
                  <c:v> 16/12/2021 18:50:01 </c:v>
                </c:pt>
                <c:pt idx="112">
                  <c:v> 16/12/2021 18:50:01 </c:v>
                </c:pt>
                <c:pt idx="113">
                  <c:v> 16/12/2021 18:50:01 </c:v>
                </c:pt>
                <c:pt idx="114">
                  <c:v> 16/12/2021 18:50:01 </c:v>
                </c:pt>
                <c:pt idx="115">
                  <c:v> 16/12/2021 18:50:01 </c:v>
                </c:pt>
                <c:pt idx="116">
                  <c:v> 16/12/2021 18:50:01 </c:v>
                </c:pt>
                <c:pt idx="117">
                  <c:v> 16/12/2021 18:50:01 </c:v>
                </c:pt>
                <c:pt idx="118">
                  <c:v> 16/12/2021 18:50:01 </c:v>
                </c:pt>
                <c:pt idx="119">
                  <c:v> 16/12/2021 18:50:01 </c:v>
                </c:pt>
                <c:pt idx="120">
                  <c:v> 16/12/2021 18:50:01 </c:v>
                </c:pt>
                <c:pt idx="121">
                  <c:v> 16/12/2021 18:50:01 </c:v>
                </c:pt>
                <c:pt idx="122">
                  <c:v> 16/12/2021 18:50:01 </c:v>
                </c:pt>
                <c:pt idx="123">
                  <c:v> 16/12/2021 18:50:01 </c:v>
                </c:pt>
                <c:pt idx="124">
                  <c:v> 16/12/2021 18:50:01 </c:v>
                </c:pt>
                <c:pt idx="125">
                  <c:v> 16/12/2021 18:50:01 </c:v>
                </c:pt>
                <c:pt idx="126">
                  <c:v> 16/12/2021 18:50:01 </c:v>
                </c:pt>
                <c:pt idx="127">
                  <c:v> 16/12/2021 18:50:01 </c:v>
                </c:pt>
                <c:pt idx="128">
                  <c:v> 16/12/2021 18:50:01 </c:v>
                </c:pt>
                <c:pt idx="129">
                  <c:v> 16/12/2021 18:50:01 </c:v>
                </c:pt>
                <c:pt idx="130">
                  <c:v> 16/12/2021 18:50:01 </c:v>
                </c:pt>
                <c:pt idx="131">
                  <c:v> 16/12/2021 18:50:01 </c:v>
                </c:pt>
                <c:pt idx="132">
                  <c:v> 16/12/2021 18:50:01 </c:v>
                </c:pt>
                <c:pt idx="133">
                  <c:v> 16/12/2021 18:50:01 </c:v>
                </c:pt>
                <c:pt idx="134">
                  <c:v> 16/12/2021 18:50:01 </c:v>
                </c:pt>
                <c:pt idx="135">
                  <c:v> 16/12/2021 18:50:01 </c:v>
                </c:pt>
                <c:pt idx="136">
                  <c:v> 16/12/2021 18:50:01 </c:v>
                </c:pt>
                <c:pt idx="137">
                  <c:v> 16/12/2021 18:50:01 </c:v>
                </c:pt>
                <c:pt idx="138">
                  <c:v> 16/12/2021 18:50:01 </c:v>
                </c:pt>
                <c:pt idx="139">
                  <c:v> 16/12/2021 18:50:01 </c:v>
                </c:pt>
                <c:pt idx="140">
                  <c:v> 16/12/2021 18:50:01 </c:v>
                </c:pt>
                <c:pt idx="141">
                  <c:v> 16/12/2021 18:50:01 </c:v>
                </c:pt>
                <c:pt idx="142">
                  <c:v> 16/12/2021 18:50:01 </c:v>
                </c:pt>
                <c:pt idx="143">
                  <c:v> 16/12/2021 18:50:01 </c:v>
                </c:pt>
                <c:pt idx="144">
                  <c:v> 16/12/2021 18:50:01 </c:v>
                </c:pt>
                <c:pt idx="145">
                  <c:v> 16/12/2021 18:50:01 </c:v>
                </c:pt>
                <c:pt idx="146">
                  <c:v> 16/12/2021 18:50:01 </c:v>
                </c:pt>
                <c:pt idx="147">
                  <c:v> 16/12/2021 18:50:01 </c:v>
                </c:pt>
                <c:pt idx="148">
                  <c:v> 16/12/2021 18:50:01 </c:v>
                </c:pt>
                <c:pt idx="149">
                  <c:v> 16/12/2021 18:50:01 </c:v>
                </c:pt>
                <c:pt idx="150">
                  <c:v> 16/12/2021 18:50:02 </c:v>
                </c:pt>
                <c:pt idx="151">
                  <c:v> 16/12/2021 18:50:02 </c:v>
                </c:pt>
                <c:pt idx="152">
                  <c:v> 16/12/2021 18:50:02 </c:v>
                </c:pt>
                <c:pt idx="153">
                  <c:v> 16/12/2021 18:50:02 </c:v>
                </c:pt>
                <c:pt idx="154">
                  <c:v> 16/12/2021 18:50:02 </c:v>
                </c:pt>
                <c:pt idx="155">
                  <c:v> 16/12/2021 18:50:02 </c:v>
                </c:pt>
                <c:pt idx="156">
                  <c:v> 16/12/2021 18:50:02 </c:v>
                </c:pt>
                <c:pt idx="157">
                  <c:v> 16/12/2021 18:50:02 </c:v>
                </c:pt>
                <c:pt idx="158">
                  <c:v> 16/12/2021 18:50:02 </c:v>
                </c:pt>
                <c:pt idx="159">
                  <c:v> 16/12/2021 18:50:02 </c:v>
                </c:pt>
                <c:pt idx="160">
                  <c:v> 16/12/2021 18:50:02 </c:v>
                </c:pt>
                <c:pt idx="161">
                  <c:v> 16/12/2021 18:50:02 </c:v>
                </c:pt>
                <c:pt idx="162">
                  <c:v> 16/12/2021 18:50:02 </c:v>
                </c:pt>
                <c:pt idx="163">
                  <c:v> 16/12/2021 18:50:02 </c:v>
                </c:pt>
                <c:pt idx="164">
                  <c:v> 16/12/2021 18:50:02 </c:v>
                </c:pt>
                <c:pt idx="165">
                  <c:v> 16/12/2021 18:50:02 </c:v>
                </c:pt>
                <c:pt idx="166">
                  <c:v> 16/12/2021 18:50:02 </c:v>
                </c:pt>
                <c:pt idx="167">
                  <c:v> 16/12/2021 18:50:02 </c:v>
                </c:pt>
                <c:pt idx="168">
                  <c:v> 16/12/2021 18:50:02 </c:v>
                </c:pt>
                <c:pt idx="169">
                  <c:v> 16/12/2021 18:50:02 </c:v>
                </c:pt>
                <c:pt idx="170">
                  <c:v> 16/12/2021 18:50:02 </c:v>
                </c:pt>
                <c:pt idx="171">
                  <c:v> 16/12/2021 18:50:02 </c:v>
                </c:pt>
                <c:pt idx="172">
                  <c:v> 16/12/2021 18:50:02 </c:v>
                </c:pt>
                <c:pt idx="173">
                  <c:v> 16/12/2021 18:50:02 </c:v>
                </c:pt>
                <c:pt idx="174">
                  <c:v> 16/12/2021 18:50:02 </c:v>
                </c:pt>
                <c:pt idx="175">
                  <c:v> 16/12/2021 18:50:02 </c:v>
                </c:pt>
                <c:pt idx="176">
                  <c:v> 16/12/2021 18:50:02 </c:v>
                </c:pt>
                <c:pt idx="177">
                  <c:v> 16/12/2021 18:50:02 </c:v>
                </c:pt>
                <c:pt idx="178">
                  <c:v> 16/12/2021 18:50:02 </c:v>
                </c:pt>
                <c:pt idx="179">
                  <c:v> 16/12/2021 18:50:02 </c:v>
                </c:pt>
                <c:pt idx="180">
                  <c:v> 16/12/2021 18:50:02 </c:v>
                </c:pt>
                <c:pt idx="181">
                  <c:v> 16/12/2021 18:50:02 </c:v>
                </c:pt>
                <c:pt idx="182">
                  <c:v> 16/12/2021 18:50:02 </c:v>
                </c:pt>
                <c:pt idx="183">
                  <c:v> 16/12/2021 18:50:02 </c:v>
                </c:pt>
              </c:strCache>
            </c:strRef>
          </c:cat>
          <c:val>
            <c:numRef>
              <c:f>Buy!$K$2:$K$185</c:f>
              <c:numCache>
                <c:formatCode>General</c:formatCode>
                <c:ptCount val="184"/>
                <c:pt idx="0">
                  <c:v>40.4</c:v>
                </c:pt>
                <c:pt idx="1">
                  <c:v>40.401000000000003</c:v>
                </c:pt>
                <c:pt idx="2">
                  <c:v>40.401000000000003</c:v>
                </c:pt>
                <c:pt idx="3">
                  <c:v>40.401000000000003</c:v>
                </c:pt>
                <c:pt idx="4">
                  <c:v>40.401000000000003</c:v>
                </c:pt>
                <c:pt idx="5">
                  <c:v>40.401000000000003</c:v>
                </c:pt>
                <c:pt idx="6">
                  <c:v>40.401000000000003</c:v>
                </c:pt>
                <c:pt idx="7">
                  <c:v>40.401000000000003</c:v>
                </c:pt>
                <c:pt idx="8">
                  <c:v>40.401000000000003</c:v>
                </c:pt>
                <c:pt idx="9">
                  <c:v>40.401000000000003</c:v>
                </c:pt>
                <c:pt idx="10">
                  <c:v>40.401000000000003</c:v>
                </c:pt>
                <c:pt idx="11">
                  <c:v>40.402000000000001</c:v>
                </c:pt>
                <c:pt idx="12">
                  <c:v>40.402000000000001</c:v>
                </c:pt>
                <c:pt idx="13">
                  <c:v>40.402000000000001</c:v>
                </c:pt>
                <c:pt idx="14">
                  <c:v>40.402000000000001</c:v>
                </c:pt>
                <c:pt idx="15">
                  <c:v>40.402000000000001</c:v>
                </c:pt>
                <c:pt idx="16">
                  <c:v>40.402000000000001</c:v>
                </c:pt>
                <c:pt idx="17">
                  <c:v>40.402000000000001</c:v>
                </c:pt>
                <c:pt idx="18">
                  <c:v>40.402000000000001</c:v>
                </c:pt>
                <c:pt idx="19">
                  <c:v>40.402000000000001</c:v>
                </c:pt>
                <c:pt idx="20">
                  <c:v>40.402000000000001</c:v>
                </c:pt>
                <c:pt idx="21">
                  <c:v>40.402000000000001</c:v>
                </c:pt>
                <c:pt idx="22">
                  <c:v>40.402000000000001</c:v>
                </c:pt>
                <c:pt idx="23">
                  <c:v>40.402000000000001</c:v>
                </c:pt>
                <c:pt idx="24">
                  <c:v>40.402000000000001</c:v>
                </c:pt>
                <c:pt idx="25">
                  <c:v>40.402999999999999</c:v>
                </c:pt>
                <c:pt idx="26">
                  <c:v>40.402999999999999</c:v>
                </c:pt>
                <c:pt idx="27">
                  <c:v>40.402999999999999</c:v>
                </c:pt>
                <c:pt idx="28">
                  <c:v>40.402999999999999</c:v>
                </c:pt>
                <c:pt idx="29">
                  <c:v>40.402999999999999</c:v>
                </c:pt>
                <c:pt idx="30">
                  <c:v>40.404000000000003</c:v>
                </c:pt>
                <c:pt idx="31">
                  <c:v>40.404000000000003</c:v>
                </c:pt>
                <c:pt idx="32">
                  <c:v>40.404000000000003</c:v>
                </c:pt>
                <c:pt idx="33">
                  <c:v>40.405000000000001</c:v>
                </c:pt>
                <c:pt idx="34">
                  <c:v>40.405000000000001</c:v>
                </c:pt>
                <c:pt idx="35">
                  <c:v>40.405000000000001</c:v>
                </c:pt>
                <c:pt idx="36">
                  <c:v>40.405000000000001</c:v>
                </c:pt>
                <c:pt idx="37">
                  <c:v>40.405999999999999</c:v>
                </c:pt>
                <c:pt idx="38">
                  <c:v>40.405999999999999</c:v>
                </c:pt>
                <c:pt idx="39">
                  <c:v>40.405999999999999</c:v>
                </c:pt>
                <c:pt idx="40">
                  <c:v>40.405999999999999</c:v>
                </c:pt>
                <c:pt idx="41">
                  <c:v>40.405999999999999</c:v>
                </c:pt>
                <c:pt idx="42">
                  <c:v>40.405999999999999</c:v>
                </c:pt>
                <c:pt idx="43">
                  <c:v>40.405999999999999</c:v>
                </c:pt>
                <c:pt idx="44">
                  <c:v>40.405999999999999</c:v>
                </c:pt>
                <c:pt idx="45">
                  <c:v>40.405999999999999</c:v>
                </c:pt>
                <c:pt idx="46">
                  <c:v>40.405999999999999</c:v>
                </c:pt>
                <c:pt idx="47">
                  <c:v>40.406999999999996</c:v>
                </c:pt>
                <c:pt idx="48">
                  <c:v>40.406999999999996</c:v>
                </c:pt>
                <c:pt idx="49">
                  <c:v>40.406999999999996</c:v>
                </c:pt>
                <c:pt idx="50">
                  <c:v>40.406999999999996</c:v>
                </c:pt>
                <c:pt idx="51">
                  <c:v>40.406999999999996</c:v>
                </c:pt>
                <c:pt idx="52">
                  <c:v>40.408000000000001</c:v>
                </c:pt>
                <c:pt idx="53">
                  <c:v>40.408000000000001</c:v>
                </c:pt>
                <c:pt idx="54">
                  <c:v>40.408000000000001</c:v>
                </c:pt>
                <c:pt idx="55">
                  <c:v>40.408000000000001</c:v>
                </c:pt>
                <c:pt idx="56">
                  <c:v>40.408999999999999</c:v>
                </c:pt>
                <c:pt idx="57">
                  <c:v>40.408999999999999</c:v>
                </c:pt>
                <c:pt idx="58">
                  <c:v>40.408999999999999</c:v>
                </c:pt>
                <c:pt idx="59">
                  <c:v>40.408999999999999</c:v>
                </c:pt>
                <c:pt idx="60">
                  <c:v>40.408999999999999</c:v>
                </c:pt>
                <c:pt idx="61">
                  <c:v>40.408999999999999</c:v>
                </c:pt>
                <c:pt idx="62">
                  <c:v>40.408999999999999</c:v>
                </c:pt>
                <c:pt idx="63">
                  <c:v>40.408999999999999</c:v>
                </c:pt>
                <c:pt idx="64">
                  <c:v>40.409999999999997</c:v>
                </c:pt>
                <c:pt idx="65">
                  <c:v>40.409999999999997</c:v>
                </c:pt>
                <c:pt idx="66">
                  <c:v>40.409999999999997</c:v>
                </c:pt>
                <c:pt idx="67">
                  <c:v>40.409999999999997</c:v>
                </c:pt>
                <c:pt idx="68">
                  <c:v>40.409999999999997</c:v>
                </c:pt>
                <c:pt idx="69">
                  <c:v>40.409999999999997</c:v>
                </c:pt>
                <c:pt idx="70">
                  <c:v>40.409999999999997</c:v>
                </c:pt>
                <c:pt idx="71">
                  <c:v>40.409999999999997</c:v>
                </c:pt>
                <c:pt idx="72">
                  <c:v>40.409999999999997</c:v>
                </c:pt>
                <c:pt idx="73">
                  <c:v>40.411000000000001</c:v>
                </c:pt>
                <c:pt idx="74">
                  <c:v>40.411000000000001</c:v>
                </c:pt>
                <c:pt idx="75">
                  <c:v>40.411000000000001</c:v>
                </c:pt>
                <c:pt idx="76">
                  <c:v>40.411000000000001</c:v>
                </c:pt>
                <c:pt idx="77">
                  <c:v>40.411000000000001</c:v>
                </c:pt>
                <c:pt idx="78">
                  <c:v>40.411000000000001</c:v>
                </c:pt>
                <c:pt idx="79">
                  <c:v>40.411000000000001</c:v>
                </c:pt>
                <c:pt idx="80">
                  <c:v>40.411000000000001</c:v>
                </c:pt>
                <c:pt idx="81">
                  <c:v>40.411000000000001</c:v>
                </c:pt>
                <c:pt idx="82">
                  <c:v>40.411000000000001</c:v>
                </c:pt>
                <c:pt idx="83">
                  <c:v>40.411999999999999</c:v>
                </c:pt>
                <c:pt idx="84">
                  <c:v>40.411999999999999</c:v>
                </c:pt>
                <c:pt idx="85">
                  <c:v>40.411999999999999</c:v>
                </c:pt>
                <c:pt idx="86">
                  <c:v>40.411999999999999</c:v>
                </c:pt>
                <c:pt idx="87">
                  <c:v>40.411999999999999</c:v>
                </c:pt>
                <c:pt idx="88">
                  <c:v>40.411999999999999</c:v>
                </c:pt>
                <c:pt idx="89">
                  <c:v>40.411999999999999</c:v>
                </c:pt>
                <c:pt idx="90">
                  <c:v>40.412999999999997</c:v>
                </c:pt>
                <c:pt idx="91">
                  <c:v>40.412999999999997</c:v>
                </c:pt>
                <c:pt idx="92">
                  <c:v>40.412999999999997</c:v>
                </c:pt>
                <c:pt idx="93">
                  <c:v>40.412999999999997</c:v>
                </c:pt>
                <c:pt idx="94">
                  <c:v>40.412999999999997</c:v>
                </c:pt>
                <c:pt idx="95">
                  <c:v>40.412999999999997</c:v>
                </c:pt>
                <c:pt idx="96">
                  <c:v>40.412999999999997</c:v>
                </c:pt>
                <c:pt idx="97">
                  <c:v>40.414000000000001</c:v>
                </c:pt>
                <c:pt idx="98">
                  <c:v>40.414000000000001</c:v>
                </c:pt>
                <c:pt idx="99">
                  <c:v>40.414000000000001</c:v>
                </c:pt>
                <c:pt idx="100">
                  <c:v>40.414000000000001</c:v>
                </c:pt>
                <c:pt idx="101">
                  <c:v>40.414000000000001</c:v>
                </c:pt>
                <c:pt idx="102">
                  <c:v>40.414000000000001</c:v>
                </c:pt>
                <c:pt idx="103">
                  <c:v>40.414000000000001</c:v>
                </c:pt>
                <c:pt idx="104">
                  <c:v>40.414000000000001</c:v>
                </c:pt>
                <c:pt idx="105">
                  <c:v>40.414000000000001</c:v>
                </c:pt>
                <c:pt idx="106">
                  <c:v>40.414000000000001</c:v>
                </c:pt>
                <c:pt idx="107">
                  <c:v>40.414999999999999</c:v>
                </c:pt>
                <c:pt idx="108">
                  <c:v>40.414999999999999</c:v>
                </c:pt>
                <c:pt idx="109">
                  <c:v>40.414999999999999</c:v>
                </c:pt>
                <c:pt idx="110">
                  <c:v>40.414999999999999</c:v>
                </c:pt>
                <c:pt idx="111">
                  <c:v>40.414999999999999</c:v>
                </c:pt>
                <c:pt idx="112">
                  <c:v>40.414999999999999</c:v>
                </c:pt>
                <c:pt idx="113">
                  <c:v>40.414999999999999</c:v>
                </c:pt>
                <c:pt idx="114">
                  <c:v>40.414999999999999</c:v>
                </c:pt>
                <c:pt idx="115">
                  <c:v>40.414999999999999</c:v>
                </c:pt>
                <c:pt idx="116">
                  <c:v>40.414999999999999</c:v>
                </c:pt>
                <c:pt idx="117">
                  <c:v>40.414999999999999</c:v>
                </c:pt>
                <c:pt idx="118">
                  <c:v>40.414999999999999</c:v>
                </c:pt>
                <c:pt idx="119">
                  <c:v>40.415999999999997</c:v>
                </c:pt>
                <c:pt idx="120">
                  <c:v>40.415999999999997</c:v>
                </c:pt>
                <c:pt idx="121">
                  <c:v>40.415999999999997</c:v>
                </c:pt>
                <c:pt idx="122">
                  <c:v>40.415999999999997</c:v>
                </c:pt>
                <c:pt idx="123">
                  <c:v>40.415999999999997</c:v>
                </c:pt>
                <c:pt idx="124">
                  <c:v>40.415999999999997</c:v>
                </c:pt>
                <c:pt idx="125">
                  <c:v>40.417000000000002</c:v>
                </c:pt>
                <c:pt idx="126">
                  <c:v>40.417000000000002</c:v>
                </c:pt>
                <c:pt idx="127">
                  <c:v>40.417000000000002</c:v>
                </c:pt>
                <c:pt idx="128">
                  <c:v>40.417000000000002</c:v>
                </c:pt>
                <c:pt idx="129">
                  <c:v>40.417000000000002</c:v>
                </c:pt>
                <c:pt idx="130">
                  <c:v>40.417000000000002</c:v>
                </c:pt>
                <c:pt idx="131">
                  <c:v>40.417000000000002</c:v>
                </c:pt>
                <c:pt idx="132">
                  <c:v>40.417000000000002</c:v>
                </c:pt>
                <c:pt idx="133">
                  <c:v>40.417000000000002</c:v>
                </c:pt>
                <c:pt idx="134">
                  <c:v>40.417000000000002</c:v>
                </c:pt>
                <c:pt idx="135">
                  <c:v>40.417999999999999</c:v>
                </c:pt>
                <c:pt idx="136">
                  <c:v>40.417999999999999</c:v>
                </c:pt>
                <c:pt idx="137">
                  <c:v>40.417999999999999</c:v>
                </c:pt>
                <c:pt idx="138">
                  <c:v>40.418999999999997</c:v>
                </c:pt>
                <c:pt idx="139">
                  <c:v>40.418999999999997</c:v>
                </c:pt>
                <c:pt idx="140">
                  <c:v>40.418999999999997</c:v>
                </c:pt>
                <c:pt idx="141">
                  <c:v>40.418999999999997</c:v>
                </c:pt>
                <c:pt idx="142">
                  <c:v>40.418999999999997</c:v>
                </c:pt>
                <c:pt idx="143">
                  <c:v>40.418999999999997</c:v>
                </c:pt>
                <c:pt idx="144">
                  <c:v>40.418999999999997</c:v>
                </c:pt>
                <c:pt idx="145">
                  <c:v>40.418999999999997</c:v>
                </c:pt>
                <c:pt idx="146">
                  <c:v>40.418999999999997</c:v>
                </c:pt>
                <c:pt idx="147">
                  <c:v>40.42</c:v>
                </c:pt>
                <c:pt idx="148">
                  <c:v>40.42</c:v>
                </c:pt>
                <c:pt idx="149">
                  <c:v>40.42</c:v>
                </c:pt>
                <c:pt idx="150">
                  <c:v>40.42</c:v>
                </c:pt>
                <c:pt idx="151">
                  <c:v>40.42</c:v>
                </c:pt>
                <c:pt idx="152">
                  <c:v>40.42</c:v>
                </c:pt>
                <c:pt idx="153">
                  <c:v>40.42</c:v>
                </c:pt>
                <c:pt idx="154">
                  <c:v>40.420999999999999</c:v>
                </c:pt>
                <c:pt idx="155">
                  <c:v>40.420999999999999</c:v>
                </c:pt>
                <c:pt idx="156">
                  <c:v>40.421999999999997</c:v>
                </c:pt>
                <c:pt idx="157">
                  <c:v>40.421999999999997</c:v>
                </c:pt>
                <c:pt idx="158">
                  <c:v>40.421999999999997</c:v>
                </c:pt>
                <c:pt idx="159">
                  <c:v>40.421999999999997</c:v>
                </c:pt>
                <c:pt idx="160">
                  <c:v>40.421999999999997</c:v>
                </c:pt>
                <c:pt idx="161">
                  <c:v>40.423000000000002</c:v>
                </c:pt>
                <c:pt idx="162">
                  <c:v>40.423000000000002</c:v>
                </c:pt>
                <c:pt idx="163">
                  <c:v>40.423000000000002</c:v>
                </c:pt>
                <c:pt idx="164">
                  <c:v>40.423999999999999</c:v>
                </c:pt>
                <c:pt idx="165">
                  <c:v>40.423999999999999</c:v>
                </c:pt>
                <c:pt idx="166">
                  <c:v>40.423999999999999</c:v>
                </c:pt>
                <c:pt idx="167">
                  <c:v>40.423999999999999</c:v>
                </c:pt>
                <c:pt idx="168">
                  <c:v>40.423999999999999</c:v>
                </c:pt>
                <c:pt idx="169">
                  <c:v>40.423999999999999</c:v>
                </c:pt>
                <c:pt idx="170">
                  <c:v>40.423999999999999</c:v>
                </c:pt>
                <c:pt idx="171">
                  <c:v>40.424999999999997</c:v>
                </c:pt>
                <c:pt idx="172">
                  <c:v>40.424999999999997</c:v>
                </c:pt>
                <c:pt idx="173">
                  <c:v>40.424999999999997</c:v>
                </c:pt>
                <c:pt idx="174">
                  <c:v>40.424999999999997</c:v>
                </c:pt>
                <c:pt idx="175">
                  <c:v>40.424999999999997</c:v>
                </c:pt>
                <c:pt idx="176">
                  <c:v>40.424999999999997</c:v>
                </c:pt>
                <c:pt idx="177">
                  <c:v>40.424999999999997</c:v>
                </c:pt>
                <c:pt idx="178">
                  <c:v>40.424999999999997</c:v>
                </c:pt>
                <c:pt idx="179">
                  <c:v>40.424999999999997</c:v>
                </c:pt>
                <c:pt idx="180">
                  <c:v>40.424999999999997</c:v>
                </c:pt>
                <c:pt idx="181">
                  <c:v>40.424999999999997</c:v>
                </c:pt>
                <c:pt idx="182">
                  <c:v>40.424999999999997</c:v>
                </c:pt>
                <c:pt idx="183">
                  <c:v>40.424999999999997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5D-4F7B-904C-267C91001C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48047871"/>
        <c:axId val="848046623"/>
      </c:lineChart>
      <c:catAx>
        <c:axId val="848047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48046623"/>
        <c:crosses val="autoZero"/>
        <c:auto val="1"/>
        <c:lblAlgn val="ctr"/>
        <c:lblOffset val="100"/>
        <c:noMultiLvlLbl val="0"/>
      </c:catAx>
      <c:valAx>
        <c:axId val="848046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48047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85427edf4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085427edf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84cb30023_7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084cb30023_7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84cb30023_7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1084cb30023_7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84cb30023_7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1084cb30023_7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85427edf4_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085427edf4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85427edf4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1085427edf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85427edf4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1085427edf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85427edf4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1085427edf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85427edf4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1085427edf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85427edf4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085427edf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85427edf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1085427ed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84cb30023_7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084cb30023_7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 2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module_random.asp" TargetMode="External"/><Relationship Id="rId3" Type="http://schemas.openxmlformats.org/officeDocument/2006/relationships/hyperlink" Target="https://numpy.org/" TargetMode="External"/><Relationship Id="rId7" Type="http://schemas.openxmlformats.org/officeDocument/2006/relationships/hyperlink" Target="https://docs.python.org/3/library/random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andas/default.asp" TargetMode="External"/><Relationship Id="rId5" Type="http://schemas.openxmlformats.org/officeDocument/2006/relationships/hyperlink" Target="https://pandas.pydata.org/" TargetMode="External"/><Relationship Id="rId4" Type="http://schemas.openxmlformats.org/officeDocument/2006/relationships/hyperlink" Target="https://www.w3schools.com/python/numpy/numpy_intro.asp" TargetMode="External"/><Relationship Id="rId9" Type="http://schemas.openxmlformats.org/officeDocument/2006/relationships/hyperlink" Target="https://docs.python.org/3/library/datetim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2" name="Google Shape;102;p13" descr="Connexions numériques"/>
          <p:cNvPicPr preferRelativeResize="0"/>
          <p:nvPr/>
        </p:nvPicPr>
        <p:blipFill rotWithShape="1">
          <a:blip r:embed="rId3">
            <a:alphaModFix/>
          </a:blip>
          <a:srcRect l="2402" t="9090" r="14364"/>
          <a:stretch/>
        </p:blipFill>
        <p:spPr>
          <a:xfrm>
            <a:off x="20" y="10"/>
            <a:ext cx="12191982" cy="68579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3"/>
          <p:cNvGrpSpPr/>
          <p:nvPr/>
        </p:nvGrpSpPr>
        <p:grpSpPr>
          <a:xfrm>
            <a:off x="438068" y="457200"/>
            <a:ext cx="3703200" cy="5935132"/>
            <a:chOff x="438068" y="457200"/>
            <a:chExt cx="3703200" cy="5935132"/>
          </a:xfrm>
        </p:grpSpPr>
        <p:sp>
          <p:nvSpPr>
            <p:cNvPr id="104" name="Google Shape;104;p13"/>
            <p:cNvSpPr/>
            <p:nvPr/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686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438068" y="457200"/>
              <a:ext cx="3703200" cy="9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 txBox="1">
            <a:spLocks noGrp="1"/>
          </p:cNvSpPr>
          <p:nvPr>
            <p:ph type="ctrTitle"/>
          </p:nvPr>
        </p:nvSpPr>
        <p:spPr>
          <a:xfrm>
            <a:off x="4863700" y="4281225"/>
            <a:ext cx="6720600" cy="21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Gill Sans"/>
              <a:buNone/>
            </a:pPr>
            <a:r>
              <a:rPr lang="fr-FR" sz="3200" b="1">
                <a:solidFill>
                  <a:schemeClr val="lt1"/>
                </a:solidFill>
              </a:rPr>
              <a:t>PYTHON PROJECT:</a:t>
            </a:r>
            <a:br>
              <a:rPr lang="fr-FR" sz="3200" b="1">
                <a:solidFill>
                  <a:schemeClr val="lt1"/>
                </a:solidFill>
              </a:rPr>
            </a:br>
            <a:r>
              <a:rPr lang="fr-FR" sz="3200" b="1">
                <a:solidFill>
                  <a:schemeClr val="lt1"/>
                </a:solidFill>
              </a:rPr>
              <a:t>Limit Order and Market Order Application</a:t>
            </a:r>
            <a:endParaRPr sz="3200" b="1">
              <a:solidFill>
                <a:schemeClr val="lt1"/>
              </a:solidFill>
            </a:endParaRP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438075" y="2627900"/>
            <a:ext cx="5646900" cy="41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br>
              <a:rPr lang="fr-FR" sz="2100" b="1">
                <a:solidFill>
                  <a:schemeClr val="lt1"/>
                </a:solidFill>
              </a:rPr>
            </a:br>
            <a:br>
              <a:rPr lang="fr-FR" sz="2100" b="1">
                <a:solidFill>
                  <a:schemeClr val="lt1"/>
                </a:solidFill>
              </a:rPr>
            </a:br>
            <a:r>
              <a:rPr lang="fr-FR" sz="2100" b="1">
                <a:solidFill>
                  <a:schemeClr val="lt1"/>
                </a:solidFill>
              </a:rPr>
              <a:t>SHEHAB RASLAN</a:t>
            </a:r>
            <a:endParaRPr sz="21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 sz="21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rPr lang="fr-FR" sz="2100" b="1">
                <a:solidFill>
                  <a:schemeClr val="lt1"/>
                </a:solidFill>
              </a:rPr>
              <a:t>HOOMAN HALABICHIAN</a:t>
            </a:r>
            <a:endParaRPr sz="21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 sz="21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rPr lang="fr-FR" sz="2100" b="1">
                <a:solidFill>
                  <a:schemeClr val="lt1"/>
                </a:solidFill>
              </a:rPr>
              <a:t>BASMA EL KHAMLICHI</a:t>
            </a:r>
            <a:endParaRPr sz="21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 sz="21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rPr lang="fr-FR" sz="2100" b="1">
                <a:solidFill>
                  <a:schemeClr val="lt1"/>
                </a:solidFill>
              </a:rPr>
              <a:t>YOUSSEF EL BQAQ</a:t>
            </a:r>
            <a:endParaRPr sz="21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 sz="21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rPr lang="fr-FR" sz="2100" b="1">
                <a:solidFill>
                  <a:schemeClr val="lt1"/>
                </a:solidFill>
              </a:rPr>
              <a:t>MOHAMAD DAKKOURI</a:t>
            </a:r>
            <a:endParaRPr sz="21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 sz="21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rPr lang="fr-FR" sz="2100" b="1">
                <a:solidFill>
                  <a:schemeClr val="lt1"/>
                </a:solidFill>
              </a:rPr>
              <a:t>SATNAM SINGH</a:t>
            </a:r>
            <a:endParaRPr sz="2100" b="1">
              <a:solidFill>
                <a:schemeClr val="lt1"/>
              </a:solidFill>
            </a:endParaRPr>
          </a:p>
        </p:txBody>
      </p:sp>
      <p:pic>
        <p:nvPicPr>
          <p:cNvPr id="108" name="Google Shape;10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7100" y="763359"/>
            <a:ext cx="1479897" cy="124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 startAt="4"/>
            </a:pPr>
            <a:r>
              <a:rPr lang="fr-FR"/>
              <a:t>PYTHON APPLICATION: STEP 2</a:t>
            </a: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499975" y="2228000"/>
            <a:ext cx="11470800" cy="22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298113" algn="l" rtl="0"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fr-FR" b="1" dirty="0"/>
              <a:t>STEP 2:  </a:t>
            </a:r>
            <a:r>
              <a:rPr lang="fr-FR" dirty="0" err="1"/>
              <a:t>Generate</a:t>
            </a:r>
            <a:r>
              <a:rPr lang="fr-FR" dirty="0"/>
              <a:t> 5000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(</a:t>
            </a:r>
            <a:r>
              <a:rPr lang="fr-FR" dirty="0" err="1"/>
              <a:t>Buy</a:t>
            </a:r>
            <a:r>
              <a:rPr lang="fr-FR" dirty="0"/>
              <a:t>/</a:t>
            </a:r>
            <a:r>
              <a:rPr lang="fr-FR" dirty="0" err="1"/>
              <a:t>Sell</a:t>
            </a:r>
            <a:r>
              <a:rPr lang="fr-FR" dirty="0"/>
              <a:t> ; Market/Limit)</a:t>
            </a:r>
            <a:endParaRPr dirty="0"/>
          </a:p>
          <a:p>
            <a:pPr marL="630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None/>
            </a:pPr>
            <a:br>
              <a:rPr lang="fr-FR" dirty="0"/>
            </a:br>
            <a:endParaRPr dirty="0"/>
          </a:p>
          <a:p>
            <a:pPr marL="630000" lvl="0" indent="0" algn="l" rtl="0">
              <a:spcBef>
                <a:spcPts val="92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323F15-AF61-4DB9-AA62-B9EB02649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396" y="2669266"/>
            <a:ext cx="6731215" cy="38947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 startAt="4"/>
            </a:pPr>
            <a:r>
              <a:rPr lang="fr-FR"/>
              <a:t>PYTHON APPLICATION: STEP 2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body" idx="1"/>
          </p:nvPr>
        </p:nvSpPr>
        <p:spPr>
          <a:xfrm>
            <a:off x="499975" y="2228000"/>
            <a:ext cx="11470800" cy="22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298113" algn="l" rtl="0"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fr-FR" b="1" dirty="0"/>
              <a:t>STEP 2:  </a:t>
            </a:r>
            <a:r>
              <a:rPr lang="fr-FR" dirty="0"/>
              <a:t>Matching process of the </a:t>
            </a:r>
            <a:r>
              <a:rPr lang="fr-FR" dirty="0" err="1"/>
              <a:t>orders</a:t>
            </a:r>
            <a:r>
              <a:rPr lang="fr-FR" dirty="0"/>
              <a:t> </a:t>
            </a:r>
            <a:endParaRPr dirty="0"/>
          </a:p>
          <a:p>
            <a:pPr marL="630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None/>
            </a:pPr>
            <a:br>
              <a:rPr lang="fr-FR" dirty="0"/>
            </a:br>
            <a:endParaRPr dirty="0"/>
          </a:p>
          <a:p>
            <a:pPr marL="630000" lvl="0" indent="0" algn="l" rtl="0">
              <a:spcBef>
                <a:spcPts val="92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25" y="3293850"/>
            <a:ext cx="92011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 startAt="4"/>
            </a:pPr>
            <a:r>
              <a:rPr lang="fr-FR"/>
              <a:t>PYTHON APPLICATION: STEP 2</a:t>
            </a:r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1"/>
          </p:nvPr>
        </p:nvSpPr>
        <p:spPr>
          <a:xfrm>
            <a:off x="499975" y="2228000"/>
            <a:ext cx="11470800" cy="22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298113" algn="l" rtl="0"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fr-FR" b="1" dirty="0"/>
              <a:t>STEP 2:  </a:t>
            </a:r>
            <a:r>
              <a:rPr lang="fr-FR" dirty="0"/>
              <a:t>Matching process of the </a:t>
            </a:r>
            <a:r>
              <a:rPr lang="fr-FR" dirty="0" err="1"/>
              <a:t>orders</a:t>
            </a:r>
            <a:r>
              <a:rPr lang="fr-FR" dirty="0"/>
              <a:t> </a:t>
            </a:r>
            <a:endParaRPr dirty="0"/>
          </a:p>
          <a:p>
            <a:pPr marL="630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None/>
            </a:pPr>
            <a:br>
              <a:rPr lang="fr-FR" dirty="0"/>
            </a:br>
            <a:endParaRPr dirty="0"/>
          </a:p>
          <a:p>
            <a:pPr marL="630000" lvl="0" indent="0" algn="l" rtl="0">
              <a:spcBef>
                <a:spcPts val="92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175" y="2595775"/>
            <a:ext cx="8701652" cy="413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 startAt="4"/>
            </a:pPr>
            <a:r>
              <a:rPr lang="fr-FR"/>
              <a:t>PYTHON APPLICATION: STEP 2</a:t>
            </a:r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499975" y="2228000"/>
            <a:ext cx="11470800" cy="22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298113" algn="l" rtl="0"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fr-FR" b="1" dirty="0"/>
              <a:t>STEP 2:  </a:t>
            </a:r>
            <a:r>
              <a:rPr lang="fr-FR" dirty="0" err="1"/>
              <a:t>When</a:t>
            </a:r>
            <a:r>
              <a:rPr lang="fr-FR" dirty="0"/>
              <a:t> 2 </a:t>
            </a:r>
            <a:r>
              <a:rPr lang="fr-FR" dirty="0" err="1"/>
              <a:t>orders</a:t>
            </a:r>
            <a:r>
              <a:rPr lang="fr-FR" dirty="0"/>
              <a:t> matches, </a:t>
            </a:r>
            <a:r>
              <a:rPr lang="fr-FR" dirty="0" err="1"/>
              <a:t>generate</a:t>
            </a:r>
            <a:r>
              <a:rPr lang="fr-FR" dirty="0"/>
              <a:t> in a txt file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trade</a:t>
            </a:r>
            <a:r>
              <a:rPr lang="fr-FR" dirty="0"/>
              <a:t> information</a:t>
            </a:r>
            <a:endParaRPr dirty="0"/>
          </a:p>
          <a:p>
            <a:pPr marL="630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None/>
            </a:pPr>
            <a:br>
              <a:rPr lang="fr-FR" dirty="0"/>
            </a:br>
            <a:endParaRPr dirty="0"/>
          </a:p>
          <a:p>
            <a:pPr marL="630000" lvl="0" indent="0" algn="l" rtl="0">
              <a:spcBef>
                <a:spcPts val="92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851" y="2737289"/>
            <a:ext cx="9583950" cy="14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E26232-8E6A-4723-BE27-29512FC9B5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9" r="19102" b="70482"/>
          <a:stretch/>
        </p:blipFill>
        <p:spPr>
          <a:xfrm>
            <a:off x="1127464" y="4669655"/>
            <a:ext cx="9863091" cy="18110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 startAt="4"/>
            </a:pPr>
            <a:r>
              <a:rPr lang="fr-FR"/>
              <a:t>PYTHON APPLICATION: STEP 3</a:t>
            </a:r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481100" y="2228000"/>
            <a:ext cx="11711100" cy="30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fr-FR" sz="1600" b="1"/>
              <a:t>BONUS STEP : Let’s do a simulation </a:t>
            </a:r>
            <a:endParaRPr/>
          </a:p>
          <a:p>
            <a:pPr marL="630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630000" lvl="0" indent="0" algn="l" rtl="0">
              <a:spcBef>
                <a:spcPts val="92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 startAt="5"/>
            </a:pPr>
            <a:r>
              <a:rPr lang="fr-FR"/>
              <a:t>VISUALIZATIONS</a:t>
            </a:r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body" idx="1"/>
          </p:nvPr>
        </p:nvSpPr>
        <p:spPr>
          <a:xfrm>
            <a:off x="648975" y="2076400"/>
            <a:ext cx="11029500" cy="3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3756" algn="l" rtl="0">
              <a:spcBef>
                <a:spcPts val="0"/>
              </a:spcBef>
              <a:spcAft>
                <a:spcPts val="0"/>
              </a:spcAft>
              <a:buSzPts val="1656"/>
              <a:buChar char="★"/>
            </a:pPr>
            <a:r>
              <a:rPr lang="fr-FR" dirty="0"/>
              <a:t>First Case :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a spread variations                                                                                       </a:t>
            </a:r>
            <a:r>
              <a:rPr lang="fr-FR" dirty="0" err="1"/>
              <a:t>depending</a:t>
            </a:r>
            <a:r>
              <a:rPr lang="fr-FR" dirty="0"/>
              <a:t> on time </a:t>
            </a:r>
            <a:r>
              <a:rPr lang="fr-FR" dirty="0" err="1"/>
              <a:t>with</a:t>
            </a:r>
            <a:r>
              <a:rPr lang="fr-FR" dirty="0"/>
              <a:t> no initial conditions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(</a:t>
            </a:r>
            <a:r>
              <a:rPr lang="fr-FR" dirty="0" err="1"/>
              <a:t>Random</a:t>
            </a:r>
            <a:r>
              <a:rPr lang="fr-FR" dirty="0"/>
              <a:t> price and </a:t>
            </a:r>
            <a:r>
              <a:rPr lang="fr-FR" dirty="0" err="1"/>
              <a:t>order</a:t>
            </a:r>
            <a:r>
              <a:rPr lang="fr-FR" dirty="0"/>
              <a:t>) .                                                                                                                                                                                             </a:t>
            </a:r>
            <a:endParaRPr dirty="0"/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325" y="2135300"/>
            <a:ext cx="6010625" cy="35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A51C67-555A-4F51-BBE2-1F470A039A66}"/>
              </a:ext>
            </a:extLst>
          </p:cNvPr>
          <p:cNvSpPr txBox="1"/>
          <p:nvPr/>
        </p:nvSpPr>
        <p:spPr>
          <a:xfrm>
            <a:off x="1145218" y="3471168"/>
            <a:ext cx="408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dk2"/>
                </a:solidFill>
                <a:latin typeface="Gill Sans"/>
              </a:rPr>
              <a:t>- </a:t>
            </a:r>
            <a:r>
              <a:rPr lang="fr-FR" sz="1800" dirty="0" err="1">
                <a:solidFill>
                  <a:schemeClr val="dk2"/>
                </a:solidFill>
                <a:latin typeface="Gill Sans"/>
              </a:rPr>
              <a:t>Liquidity</a:t>
            </a:r>
            <a:r>
              <a:rPr lang="fr-FR" sz="1800" dirty="0">
                <a:solidFill>
                  <a:schemeClr val="dk2"/>
                </a:solidFill>
                <a:latin typeface="Gill Sans"/>
              </a:rPr>
              <a:t> </a:t>
            </a:r>
            <a:r>
              <a:rPr lang="fr-FR" sz="1800" dirty="0">
                <a:solidFill>
                  <a:schemeClr val="dk2"/>
                </a:solidFill>
                <a:latin typeface="Gill Sans"/>
                <a:sym typeface="Gill Sans"/>
              </a:rPr>
              <a:t>conditions</a:t>
            </a:r>
            <a:r>
              <a:rPr lang="fr-FR" sz="1800" dirty="0">
                <a:solidFill>
                  <a:schemeClr val="dk2"/>
                </a:solidFill>
                <a:latin typeface="Gill Sans"/>
              </a:rPr>
              <a:t> are </a:t>
            </a:r>
            <a:r>
              <a:rPr lang="fr-FR" sz="1800" dirty="0" err="1">
                <a:solidFill>
                  <a:schemeClr val="dk2"/>
                </a:solidFill>
                <a:latin typeface="Gill Sans"/>
              </a:rPr>
              <a:t>deteriorating</a:t>
            </a:r>
            <a:endParaRPr lang="fr-FR" sz="1800" dirty="0">
              <a:solidFill>
                <a:schemeClr val="dk2"/>
              </a:solidFill>
              <a:latin typeface="Gill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 startAt="5"/>
            </a:pPr>
            <a:r>
              <a:rPr lang="fr-FR"/>
              <a:t>VISUALIZATIONS</a:t>
            </a:r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body" idx="1"/>
          </p:nvPr>
        </p:nvSpPr>
        <p:spPr>
          <a:xfrm>
            <a:off x="581200" y="2180500"/>
            <a:ext cx="11029500" cy="38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3756" algn="l" rtl="0">
              <a:spcBef>
                <a:spcPts val="0"/>
              </a:spcBef>
              <a:spcAft>
                <a:spcPts val="0"/>
              </a:spcAft>
              <a:buSzPts val="1656"/>
              <a:buChar char="★"/>
            </a:pPr>
            <a:r>
              <a:rPr lang="fr-FR" dirty="0"/>
              <a:t>Second Case :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a spread variations </a:t>
            </a:r>
            <a:r>
              <a:rPr lang="fr-FR" dirty="0" err="1"/>
              <a:t>depend</a:t>
            </a:r>
            <a:r>
              <a:rPr lang="fr-FR" dirty="0"/>
              <a:t>                                                                                        </a:t>
            </a:r>
            <a:r>
              <a:rPr lang="fr-FR" dirty="0" err="1"/>
              <a:t>depending</a:t>
            </a:r>
            <a:r>
              <a:rPr lang="fr-FR" dirty="0"/>
              <a:t> on time </a:t>
            </a:r>
            <a:r>
              <a:rPr lang="fr-FR" dirty="0" err="1"/>
              <a:t>with</a:t>
            </a:r>
            <a:r>
              <a:rPr lang="fr-FR" dirty="0"/>
              <a:t> a initial condition of 100 </a:t>
            </a:r>
            <a:r>
              <a:rPr lang="fr-FR" dirty="0" err="1"/>
              <a:t>Sell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Market </a:t>
            </a:r>
            <a:r>
              <a:rPr lang="fr-FR" dirty="0" err="1"/>
              <a:t>Orders</a:t>
            </a:r>
            <a:r>
              <a:rPr lang="fr-FR" dirty="0"/>
              <a:t> 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                                                                                                  </a:t>
            </a:r>
            <a:endParaRPr dirty="0"/>
          </a:p>
          <a:p>
            <a:pPr marL="105156" lvl="0" indent="0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fr-FR" dirty="0"/>
              <a:t>   </a:t>
            </a:r>
            <a:endParaRPr dirty="0"/>
          </a:p>
        </p:txBody>
      </p:sp>
      <p:graphicFrame>
        <p:nvGraphicFramePr>
          <p:cNvPr id="6" name="Graphique 1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4049179"/>
              </p:ext>
            </p:extLst>
          </p:nvPr>
        </p:nvGraphicFramePr>
        <p:xfrm>
          <a:off x="6546985" y="2222191"/>
          <a:ext cx="5215928" cy="3876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phique 2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081828"/>
              </p:ext>
            </p:extLst>
          </p:nvPr>
        </p:nvGraphicFramePr>
        <p:xfrm>
          <a:off x="523211" y="3099376"/>
          <a:ext cx="5849880" cy="2978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 startAt="5"/>
            </a:pPr>
            <a:r>
              <a:rPr lang="fr-FR"/>
              <a:t>VISUALIZATIONS</a:t>
            </a:r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body" idx="1"/>
          </p:nvPr>
        </p:nvSpPr>
        <p:spPr>
          <a:xfrm>
            <a:off x="513450" y="1909400"/>
            <a:ext cx="11029500" cy="4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3756" algn="l" rtl="0">
              <a:spcBef>
                <a:spcPts val="0"/>
              </a:spcBef>
              <a:spcAft>
                <a:spcPts val="0"/>
              </a:spcAft>
              <a:buSzPts val="1656"/>
              <a:buChar char="★"/>
            </a:pPr>
            <a:r>
              <a:rPr lang="fr-FR"/>
              <a:t>Third Case : We generate a spread variations depend                                                                                        depending on time with a initial condition of 100 Buy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Market Orders injected .</a:t>
            </a:r>
            <a:endParaRPr/>
          </a:p>
        </p:txBody>
      </p:sp>
      <p:graphicFrame>
        <p:nvGraphicFramePr>
          <p:cNvPr id="6" name="Graphique 1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6103729"/>
              </p:ext>
            </p:extLst>
          </p:nvPr>
        </p:nvGraphicFramePr>
        <p:xfrm>
          <a:off x="6344025" y="1870941"/>
          <a:ext cx="5376920" cy="419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phique 2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901612"/>
              </p:ext>
            </p:extLst>
          </p:nvPr>
        </p:nvGraphicFramePr>
        <p:xfrm>
          <a:off x="430847" y="2923885"/>
          <a:ext cx="5628208" cy="3135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IV- CODE IMPROVEMENT  &amp;  CONCLUSION</a:t>
            </a:r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body" idx="1"/>
          </p:nvPr>
        </p:nvSpPr>
        <p:spPr>
          <a:xfrm>
            <a:off x="616761" y="2630469"/>
            <a:ext cx="11029500" cy="30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25869" algn="l" rtl="0"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fr-FR" dirty="0" err="1"/>
              <a:t>Integration</a:t>
            </a:r>
            <a:r>
              <a:rPr lang="fr-FR" dirty="0"/>
              <a:t> of Object </a:t>
            </a:r>
            <a:r>
              <a:rPr lang="fr-FR" dirty="0" err="1"/>
              <a:t>Oriented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and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Oriented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to solve the </a:t>
            </a:r>
            <a:r>
              <a:rPr lang="fr-FR" dirty="0" err="1"/>
              <a:t>problem</a:t>
            </a:r>
            <a:br>
              <a:rPr lang="fr-FR" dirty="0"/>
            </a:br>
            <a:endParaRPr dirty="0"/>
          </a:p>
          <a:p>
            <a:pPr marL="457200" lvl="0" indent="-325869" algn="l" rtl="0"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developed</a:t>
            </a:r>
            <a:r>
              <a:rPr lang="fr-FR" dirty="0"/>
              <a:t> the dates </a:t>
            </a:r>
            <a:r>
              <a:rPr lang="fr-FR" dirty="0" err="1"/>
              <a:t>from</a:t>
            </a:r>
            <a:r>
              <a:rPr lang="fr-FR" dirty="0"/>
              <a:t> scratch to </a:t>
            </a:r>
            <a:r>
              <a:rPr lang="fr-FR" dirty="0" err="1"/>
              <a:t>better</a:t>
            </a:r>
            <a:r>
              <a:rPr lang="fr-FR" dirty="0"/>
              <a:t> practice python, but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could’ve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built</a:t>
            </a:r>
            <a:r>
              <a:rPr lang="fr-FR" dirty="0"/>
              <a:t> in </a:t>
            </a:r>
            <a:r>
              <a:rPr lang="fr-FR" dirty="0" err="1"/>
              <a:t>functions</a:t>
            </a:r>
            <a:r>
              <a:rPr lang="fr-FR" dirty="0"/>
              <a:t>.</a:t>
            </a:r>
            <a:br>
              <a:rPr lang="fr-FR" dirty="0"/>
            </a:br>
            <a:endParaRPr dirty="0"/>
          </a:p>
          <a:p>
            <a:pPr marL="457200" lvl="0" indent="-325869" algn="l" rtl="0"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fr-FR" dirty="0"/>
              <a:t>Importance of </a:t>
            </a:r>
            <a:r>
              <a:rPr lang="fr-FR" dirty="0" err="1"/>
              <a:t>comments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the code and </a:t>
            </a:r>
            <a:r>
              <a:rPr lang="fr-FR" dirty="0" err="1"/>
              <a:t>be</a:t>
            </a:r>
            <a:r>
              <a:rPr lang="fr-FR" dirty="0"/>
              <a:t> able to </a:t>
            </a:r>
            <a:r>
              <a:rPr lang="fr-FR" dirty="0" err="1"/>
              <a:t>modify</a:t>
            </a:r>
            <a:r>
              <a:rPr lang="fr-FR" dirty="0"/>
              <a:t> it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needed</a:t>
            </a:r>
            <a:br>
              <a:rPr lang="fr-FR" dirty="0"/>
            </a:br>
            <a:endParaRPr dirty="0"/>
          </a:p>
          <a:p>
            <a:pPr marL="457200" lvl="0" indent="-325869" algn="l" rtl="0"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fr-FR" dirty="0"/>
              <a:t>Market </a:t>
            </a:r>
            <a:r>
              <a:rPr lang="fr-FR" dirty="0" err="1"/>
              <a:t>Order</a:t>
            </a:r>
            <a:r>
              <a:rPr lang="fr-FR" dirty="0"/>
              <a:t> vs Limit </a:t>
            </a:r>
            <a:r>
              <a:rPr lang="fr-FR" dirty="0" err="1"/>
              <a:t>Order</a:t>
            </a:r>
            <a:r>
              <a:rPr lang="fr-FR" dirty="0"/>
              <a:t> Program Dynamic</a:t>
            </a:r>
            <a:br>
              <a:rPr lang="fr-FR" dirty="0"/>
            </a:br>
            <a:endParaRPr dirty="0"/>
          </a:p>
          <a:p>
            <a:pPr marL="457200" lvl="0" indent="-325869" algn="l" rtl="0"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fr-FR" dirty="0" err="1"/>
              <a:t>Matplotlib</a:t>
            </a:r>
            <a:r>
              <a:rPr lang="fr-FR" dirty="0"/>
              <a:t> future </a:t>
            </a:r>
            <a:r>
              <a:rPr lang="fr-FR" dirty="0" err="1"/>
              <a:t>integration</a:t>
            </a:r>
            <a:r>
              <a:rPr lang="fr-FR" dirty="0"/>
              <a:t> to </a:t>
            </a:r>
            <a:r>
              <a:rPr lang="fr-FR" dirty="0" err="1"/>
              <a:t>produce</a:t>
            </a:r>
            <a:r>
              <a:rPr lang="fr-FR" dirty="0"/>
              <a:t> the graphs and </a:t>
            </a:r>
            <a:r>
              <a:rPr lang="fr-FR" dirty="0" err="1"/>
              <a:t>visualization</a:t>
            </a:r>
            <a:r>
              <a:rPr lang="fr-FR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 startAt="7"/>
            </a:pPr>
            <a:r>
              <a:rPr lang="fr-FR"/>
              <a:t>REFERENCES</a:t>
            </a:r>
            <a:endParaRPr/>
          </a:p>
        </p:txBody>
      </p:sp>
      <p:sp>
        <p:nvSpPr>
          <p:cNvPr id="229" name="Google Shape;229;p31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200844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fr-FR" u="sng">
                <a:solidFill>
                  <a:schemeClr val="hlink"/>
                </a:solidFill>
                <a:hlinkClick r:id="rId3"/>
              </a:rPr>
              <a:t>https://numpy.org/</a:t>
            </a:r>
            <a:endParaRPr/>
          </a:p>
          <a:p>
            <a:pPr marL="306000" lvl="0" indent="-200844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fr-FR" u="sng">
                <a:solidFill>
                  <a:schemeClr val="hlink"/>
                </a:solidFill>
                <a:hlinkClick r:id="rId4"/>
              </a:rPr>
              <a:t>https://www.w3schools.com/python/numpy/numpy_intro.asp</a:t>
            </a:r>
            <a:endParaRPr/>
          </a:p>
          <a:p>
            <a:pPr marL="306000" lvl="0" indent="-200844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fr-FR" u="sng">
                <a:solidFill>
                  <a:schemeClr val="hlink"/>
                </a:solidFill>
                <a:hlinkClick r:id="rId5"/>
              </a:rPr>
              <a:t>https://pandas.pydata.org/</a:t>
            </a:r>
            <a:endParaRPr/>
          </a:p>
          <a:p>
            <a:pPr marL="306000" lvl="0" indent="-200844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fr-FR" u="sng">
                <a:solidFill>
                  <a:schemeClr val="hlink"/>
                </a:solidFill>
                <a:hlinkClick r:id="rId6"/>
              </a:rPr>
              <a:t>https://www.w3schools.com/python/pandas/default.asp</a:t>
            </a:r>
            <a:endParaRPr/>
          </a:p>
          <a:p>
            <a:pPr marL="306000" lvl="0" indent="-200844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fr-FR" u="sng">
                <a:solidFill>
                  <a:schemeClr val="hlink"/>
                </a:solidFill>
                <a:hlinkClick r:id="rId7"/>
              </a:rPr>
              <a:t>https://docs.python.org/3/library/random.html</a:t>
            </a:r>
            <a:endParaRPr/>
          </a:p>
          <a:p>
            <a:pPr marL="306000" lvl="0" indent="-200844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fr-FR" u="sng">
                <a:solidFill>
                  <a:schemeClr val="hlink"/>
                </a:solidFill>
                <a:hlinkClick r:id="rId8"/>
              </a:rPr>
              <a:t>https://www.w3schools.com/python/module_random.asp</a:t>
            </a:r>
            <a:endParaRPr/>
          </a:p>
          <a:p>
            <a:pPr marL="306000" lvl="0" indent="-200844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fr-FR" u="sng">
                <a:solidFill>
                  <a:schemeClr val="hlink"/>
                </a:solidFill>
                <a:hlinkClick r:id="rId9"/>
              </a:rPr>
              <a:t>https://docs.python.org/3/library/datetime.html</a:t>
            </a:r>
            <a:endParaRPr/>
          </a:p>
          <a:p>
            <a:pPr marL="306000" lvl="0" indent="-200844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OUTLINES</a:t>
            </a:r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1"/>
          </p:nvPr>
        </p:nvSpPr>
        <p:spPr>
          <a:xfrm>
            <a:off x="581200" y="2180500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SzPts val="1656"/>
              <a:buFont typeface="Gill Sans"/>
              <a:buAutoNum type="romanUcPeriod"/>
            </a:pPr>
            <a:r>
              <a:rPr lang="fr-FR" dirty="0">
                <a:solidFill>
                  <a:schemeClr val="dk1"/>
                </a:solidFill>
              </a:rPr>
              <a:t>Introduction</a:t>
            </a:r>
            <a:br>
              <a:rPr lang="fr-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00050" lvl="0" indent="-400050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romanUcPeriod"/>
            </a:pPr>
            <a:r>
              <a:rPr lang="fr-FR" dirty="0">
                <a:solidFill>
                  <a:schemeClr val="dk1"/>
                </a:solidFill>
              </a:rPr>
              <a:t>Code </a:t>
            </a:r>
            <a:r>
              <a:rPr lang="fr-FR" dirty="0" err="1">
                <a:solidFill>
                  <a:schemeClr val="dk1"/>
                </a:solidFill>
              </a:rPr>
              <a:t>Rationale</a:t>
            </a:r>
            <a:br>
              <a:rPr lang="fr-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00050" lvl="0" indent="-400050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romanUcPeriod"/>
            </a:pPr>
            <a:r>
              <a:rPr lang="fr-FR" dirty="0">
                <a:solidFill>
                  <a:schemeClr val="dk1"/>
                </a:solidFill>
              </a:rPr>
              <a:t>Python Application</a:t>
            </a:r>
            <a:br>
              <a:rPr lang="fr-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00050" lvl="0" indent="-400050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romanUcPeriod"/>
            </a:pPr>
            <a:r>
              <a:rPr lang="fr-FR" dirty="0" err="1">
                <a:solidFill>
                  <a:schemeClr val="dk1"/>
                </a:solidFill>
              </a:rPr>
              <a:t>Visualizations</a:t>
            </a:r>
            <a:br>
              <a:rPr lang="fr-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00050" lvl="0" indent="-400050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romanUcPeriod"/>
            </a:pPr>
            <a:r>
              <a:rPr lang="fr-FR" dirty="0">
                <a:solidFill>
                  <a:schemeClr val="dk1"/>
                </a:solidFill>
              </a:rPr>
              <a:t>Conclusion &amp; Code </a:t>
            </a:r>
            <a:r>
              <a:rPr lang="fr-FR" dirty="0" err="1">
                <a:solidFill>
                  <a:schemeClr val="dk1"/>
                </a:solidFill>
              </a:rPr>
              <a:t>Improvement</a:t>
            </a:r>
            <a:endParaRPr lang="fr-FR" dirty="0">
              <a:solidFill>
                <a:schemeClr val="dk1"/>
              </a:solidFill>
            </a:endParaRPr>
          </a:p>
          <a:p>
            <a:pPr marL="400050" lvl="0" indent="-400050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romanUcPeriod"/>
            </a:pPr>
            <a:endParaRPr dirty="0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6"/>
              <a:buFont typeface="Gill Sans"/>
              <a:buAutoNum type="romanUcPeriod"/>
            </a:pPr>
            <a:r>
              <a:rPr lang="fr-FR" sz="1200" dirty="0">
                <a:solidFill>
                  <a:srgbClr val="75E4F7"/>
                </a:solidFill>
              </a:rPr>
              <a:t>  </a:t>
            </a:r>
            <a:r>
              <a:rPr lang="fr-FR" dirty="0" err="1">
                <a:solidFill>
                  <a:schemeClr val="dk1"/>
                </a:solidFill>
              </a:rPr>
              <a:t>References</a:t>
            </a:r>
            <a:endParaRPr sz="2400" dirty="0">
              <a:solidFill>
                <a:schemeClr val="dk1"/>
              </a:solidFill>
            </a:endParaRPr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6" name="Google Shape;236;p32" descr="Valeurs numériques"/>
          <p:cNvPicPr preferRelativeResize="0"/>
          <p:nvPr/>
        </p:nvPicPr>
        <p:blipFill rotWithShape="1">
          <a:blip r:embed="rId3">
            <a:alphaModFix/>
          </a:blip>
          <a:srcRect l="2189" r="9641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2"/>
          <p:cNvSpPr txBox="1"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lang="fr-FR" dirty="0">
                <a:solidFill>
                  <a:srgbClr val="FFFFFF"/>
                </a:solidFill>
              </a:rPr>
              <a:t>THANK YOU FOR YOUR ATTENTION</a:t>
            </a:r>
            <a:endParaRPr dirty="0">
              <a:solidFill>
                <a:srgbClr val="FFFFFF"/>
              </a:solidFill>
            </a:endParaRPr>
          </a:p>
        </p:txBody>
      </p:sp>
      <p:grpSp>
        <p:nvGrpSpPr>
          <p:cNvPr id="239" name="Google Shape;239;p32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40" name="Google Shape;240;p32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I- INTRODUCTION</a:t>
            </a:r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32" y="4046488"/>
            <a:ext cx="2956270" cy="13333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012B9C-8622-4EF3-BBBA-D8407D7823B3}"/>
              </a:ext>
            </a:extLst>
          </p:cNvPr>
          <p:cNvSpPr/>
          <p:nvPr/>
        </p:nvSpPr>
        <p:spPr>
          <a:xfrm>
            <a:off x="630315" y="2547892"/>
            <a:ext cx="1393794" cy="7368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BA0E8A-D817-47A7-BB60-092D38B4CF91}"/>
              </a:ext>
            </a:extLst>
          </p:cNvPr>
          <p:cNvSpPr/>
          <p:nvPr/>
        </p:nvSpPr>
        <p:spPr>
          <a:xfrm>
            <a:off x="2025588" y="2549372"/>
            <a:ext cx="1393794" cy="7368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47D44C-12C1-4975-94A9-8E4D21A14CC7}"/>
              </a:ext>
            </a:extLst>
          </p:cNvPr>
          <p:cNvSpPr txBox="1"/>
          <p:nvPr/>
        </p:nvSpPr>
        <p:spPr>
          <a:xfrm>
            <a:off x="710213" y="2778711"/>
            <a:ext cx="124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SELL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E6DF2-1AE5-4A42-8510-D4FEB9AA31EE}"/>
              </a:ext>
            </a:extLst>
          </p:cNvPr>
          <p:cNvSpPr txBox="1"/>
          <p:nvPr/>
        </p:nvSpPr>
        <p:spPr>
          <a:xfrm>
            <a:off x="2149875" y="2762435"/>
            <a:ext cx="124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BUY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E90EE4-4D68-4048-A491-65E600D62897}"/>
              </a:ext>
            </a:extLst>
          </p:cNvPr>
          <p:cNvSpPr/>
          <p:nvPr/>
        </p:nvSpPr>
        <p:spPr>
          <a:xfrm>
            <a:off x="656947" y="3488925"/>
            <a:ext cx="2743200" cy="29296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BD1809-B31C-47E7-9C97-03692A90EC17}"/>
              </a:ext>
            </a:extLst>
          </p:cNvPr>
          <p:cNvSpPr txBox="1"/>
          <p:nvPr/>
        </p:nvSpPr>
        <p:spPr>
          <a:xfrm>
            <a:off x="1633491" y="3480046"/>
            <a:ext cx="1402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badi" panose="020B0604020104020204" pitchFamily="34" charset="0"/>
              </a:rPr>
              <a:t>Quantity</a:t>
            </a:r>
            <a:r>
              <a:rPr lang="fr-FR" dirty="0">
                <a:latin typeface="Abadi" panose="020B0604020104020204" pitchFamily="34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48E62-242F-4F4E-93EA-EB0213EF2E69}"/>
              </a:ext>
            </a:extLst>
          </p:cNvPr>
          <p:cNvSpPr/>
          <p:nvPr/>
        </p:nvSpPr>
        <p:spPr>
          <a:xfrm>
            <a:off x="2176508" y="5452370"/>
            <a:ext cx="1205884" cy="29296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4EDD29-74A7-484E-9A7C-4B3C5A31F33B}"/>
              </a:ext>
            </a:extLst>
          </p:cNvPr>
          <p:cNvSpPr txBox="1"/>
          <p:nvPr/>
        </p:nvSpPr>
        <p:spPr>
          <a:xfrm>
            <a:off x="2140998" y="5461247"/>
            <a:ext cx="119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" panose="020B0604020104020204" pitchFamily="34" charset="0"/>
              </a:rPr>
              <a:t>Px Limit </a:t>
            </a:r>
          </a:p>
        </p:txBody>
      </p:sp>
      <p:pic>
        <p:nvPicPr>
          <p:cNvPr id="20" name="Google Shape;160;p21">
            <a:extLst>
              <a:ext uri="{FF2B5EF4-FFF2-40B4-BE49-F238E27FC236}">
                <a16:creationId xmlns:a16="http://schemas.microsoft.com/office/drawing/2014/main" id="{18B8500F-A253-4B0E-B564-1D030E237E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2233" y="2773193"/>
            <a:ext cx="3992104" cy="30239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5788DBB3-DD10-4FBA-83D2-0DE2E03612F0}"/>
              </a:ext>
            </a:extLst>
          </p:cNvPr>
          <p:cNvSpPr/>
          <p:nvPr/>
        </p:nvSpPr>
        <p:spPr>
          <a:xfrm>
            <a:off x="4465468" y="3675355"/>
            <a:ext cx="2139518" cy="1100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 startAt="2"/>
            </a:pPr>
            <a:r>
              <a:rPr lang="fr-FR"/>
              <a:t>Code Rationale </a:t>
            </a:r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581194" y="2429467"/>
            <a:ext cx="50871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24"/>
              <a:buNone/>
            </a:pPr>
            <a:r>
              <a:rPr lang="fr-FR"/>
              <a:t>Market Order</a:t>
            </a: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2"/>
          </p:nvPr>
        </p:nvSpPr>
        <p:spPr>
          <a:xfrm>
            <a:off x="581200" y="3320525"/>
            <a:ext cx="10861500" cy="27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◼"/>
            </a:pPr>
            <a:r>
              <a:rPr lang="fr-FR" sz="1400" dirty="0" err="1"/>
              <a:t>Buy</a:t>
            </a:r>
            <a:r>
              <a:rPr lang="fr-FR" sz="1400" dirty="0"/>
              <a:t> </a:t>
            </a:r>
            <a:r>
              <a:rPr lang="fr-FR" sz="1400" dirty="0" err="1"/>
              <a:t>Order</a:t>
            </a:r>
            <a:endParaRPr sz="1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◼"/>
            </a:pPr>
            <a:r>
              <a:rPr lang="fr-FR" sz="1400" dirty="0" err="1"/>
              <a:t>Executed</a:t>
            </a:r>
            <a:r>
              <a:rPr lang="fr-FR" sz="1400" dirty="0"/>
              <a:t> at the best </a:t>
            </a:r>
            <a:r>
              <a:rPr lang="fr-FR" sz="1400" dirty="0" err="1"/>
              <a:t>sell</a:t>
            </a:r>
            <a:r>
              <a:rPr lang="fr-FR" sz="1400" dirty="0"/>
              <a:t> price in the </a:t>
            </a:r>
            <a:r>
              <a:rPr lang="fr-FR" sz="1400" dirty="0" err="1"/>
              <a:t>market</a:t>
            </a:r>
            <a:br>
              <a:rPr lang="fr-FR" sz="1400" dirty="0"/>
            </a:b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 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◼"/>
            </a:pPr>
            <a:r>
              <a:rPr lang="fr-FR" sz="1400" dirty="0" err="1"/>
              <a:t>Sell</a:t>
            </a:r>
            <a:r>
              <a:rPr lang="fr-FR" sz="1400" dirty="0"/>
              <a:t> </a:t>
            </a:r>
            <a:r>
              <a:rPr lang="fr-FR" sz="1400" dirty="0" err="1"/>
              <a:t>Order</a:t>
            </a:r>
            <a:endParaRPr sz="1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◼"/>
            </a:pPr>
            <a:r>
              <a:rPr lang="fr-FR" sz="1400" dirty="0" err="1"/>
              <a:t>Executed</a:t>
            </a:r>
            <a:r>
              <a:rPr lang="fr-FR" sz="1400" dirty="0"/>
              <a:t> at the best </a:t>
            </a:r>
            <a:r>
              <a:rPr lang="fr-FR" sz="1400" dirty="0" err="1"/>
              <a:t>buy</a:t>
            </a:r>
            <a:r>
              <a:rPr lang="fr-FR" sz="1400" dirty="0"/>
              <a:t> price in the </a:t>
            </a:r>
            <a:r>
              <a:rPr lang="fr-FR" sz="1400" dirty="0" err="1"/>
              <a:t>market</a:t>
            </a:r>
            <a:endParaRPr sz="14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1400" dirty="0"/>
            </a:b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 startAt="2"/>
            </a:pPr>
            <a:r>
              <a:rPr lang="fr-FR"/>
              <a:t>Code Rationale </a:t>
            </a:r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3"/>
          </p:nvPr>
        </p:nvSpPr>
        <p:spPr>
          <a:xfrm>
            <a:off x="581210" y="2038242"/>
            <a:ext cx="50871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24"/>
              <a:buNone/>
            </a:pPr>
            <a:r>
              <a:rPr lang="fr-FR"/>
              <a:t>Limit Order</a:t>
            </a:r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4"/>
          </p:nvPr>
        </p:nvSpPr>
        <p:spPr>
          <a:xfrm>
            <a:off x="581200" y="2912150"/>
            <a:ext cx="10983900" cy="3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◼"/>
            </a:pPr>
            <a:r>
              <a:rPr lang="fr-FR" sz="1400"/>
              <a:t>Buy Limit</a:t>
            </a:r>
            <a:endParaRPr sz="1400"/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914400" lvl="1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◼"/>
            </a:pPr>
            <a:r>
              <a:rPr lang="fr-FR" sz="1400"/>
              <a:t>Added to the order book if the limit price of the order is less than the best sell price </a:t>
            </a: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914400" lvl="1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◼"/>
            </a:pPr>
            <a:r>
              <a:rPr lang="fr-FR" sz="1400"/>
              <a:t>Executed if best ask price is less than or equal to the buy limit price</a:t>
            </a: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br>
              <a:rPr lang="fr-FR" sz="1400"/>
            </a:br>
            <a:endParaRPr sz="1400"/>
          </a:p>
          <a:p>
            <a:pPr marL="45720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◼"/>
            </a:pPr>
            <a:r>
              <a:rPr lang="fr-FR" sz="1400"/>
              <a:t>Sell Limit</a:t>
            </a: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914400" lvl="1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◼"/>
            </a:pPr>
            <a:r>
              <a:rPr lang="fr-FR" sz="1400"/>
              <a:t>Added to the order book if the limit price of the order is greater than the best buy price </a:t>
            </a: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914400" lvl="1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◼"/>
            </a:pPr>
            <a:r>
              <a:rPr lang="fr-FR" sz="1400"/>
              <a:t>Executed if best buy price is more than or equal to the sell limit price computed</a:t>
            </a: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 startAt="4"/>
            </a:pPr>
            <a:r>
              <a:rPr lang="fr-FR"/>
              <a:t>PYTHON APPLICATION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fr-FR"/>
              <a:t>Libraries used: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fr-FR"/>
              <a:t>Pandas 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fr-FR"/>
              <a:t>Numpy 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fr-FR"/>
              <a:t>Random 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fr-FR"/>
              <a:t>Datetime </a:t>
            </a:r>
            <a:endParaRPr/>
          </a:p>
          <a:p>
            <a:pPr marL="630000" lvl="0" indent="0" algn="l" rtl="0">
              <a:spcBef>
                <a:spcPts val="92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 startAt="4"/>
            </a:pPr>
            <a:r>
              <a:rPr lang="fr-FR"/>
              <a:t>PYTHON APPLICATION (cont’d)</a:t>
            </a: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1"/>
          </p:nvPr>
        </p:nvSpPr>
        <p:spPr>
          <a:xfrm>
            <a:off x="581200" y="2369125"/>
            <a:ext cx="11385899" cy="3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fr-FR" dirty="0"/>
              <a:t>Code </a:t>
            </a:r>
            <a:r>
              <a:rPr lang="fr-FR" dirty="0" err="1"/>
              <a:t>logic</a:t>
            </a:r>
            <a:r>
              <a:rPr lang="fr-FR" dirty="0"/>
              <a:t>: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fr-FR" b="1" dirty="0"/>
              <a:t>STEP 1  :</a:t>
            </a:r>
          </a:p>
          <a:p>
            <a:pPr marL="324000" lvl="1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fr-FR" dirty="0"/>
              <a:t>   </a:t>
            </a:r>
            <a:r>
              <a:rPr lang="fr-FR" sz="1800" dirty="0"/>
              <a:t>Setting-up </a:t>
            </a:r>
            <a:r>
              <a:rPr lang="fr-FR" sz="1800" dirty="0" err="1"/>
              <a:t>some</a:t>
            </a:r>
            <a:r>
              <a:rPr lang="fr-FR" sz="1800" dirty="0"/>
              <a:t> </a:t>
            </a:r>
            <a:r>
              <a:rPr lang="fr-FR" sz="1800" dirty="0" err="1"/>
              <a:t>functions</a:t>
            </a:r>
            <a:r>
              <a:rPr lang="fr-FR" sz="1800" dirty="0"/>
              <a:t> to </a:t>
            </a:r>
            <a:r>
              <a:rPr lang="fr-FR" sz="1800" dirty="0" err="1"/>
              <a:t>produce</a:t>
            </a:r>
            <a:r>
              <a:rPr lang="fr-FR" sz="1800" dirty="0"/>
              <a:t> a </a:t>
            </a:r>
            <a:r>
              <a:rPr lang="fr-FR" sz="1800" dirty="0" err="1"/>
              <a:t>random</a:t>
            </a:r>
            <a:r>
              <a:rPr lang="fr-FR" sz="1800" dirty="0"/>
              <a:t> </a:t>
            </a:r>
            <a:r>
              <a:rPr lang="fr-FR" sz="1800" dirty="0" err="1"/>
              <a:t>order</a:t>
            </a:r>
            <a:r>
              <a:rPr lang="fr-FR" sz="1800" dirty="0"/>
              <a:t> book</a:t>
            </a:r>
            <a:endParaRPr sz="1800" dirty="0"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None/>
            </a:pP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fr-FR" b="1" dirty="0"/>
              <a:t>STEP 2 :</a:t>
            </a:r>
            <a:endParaRPr b="1" dirty="0"/>
          </a:p>
          <a:p>
            <a:pPr marL="0" lvl="0" indent="457200" algn="l" rtl="0">
              <a:spcBef>
                <a:spcPts val="920"/>
              </a:spcBef>
              <a:spcAft>
                <a:spcPts val="0"/>
              </a:spcAft>
              <a:buNone/>
            </a:pPr>
            <a:r>
              <a:rPr lang="fr-FR" dirty="0" err="1"/>
              <a:t>Generate</a:t>
            </a:r>
            <a:r>
              <a:rPr lang="fr-FR" dirty="0"/>
              <a:t> 5000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(</a:t>
            </a:r>
            <a:r>
              <a:rPr lang="fr-FR" dirty="0" err="1"/>
              <a:t>Buy</a:t>
            </a:r>
            <a:r>
              <a:rPr lang="fr-FR" dirty="0"/>
              <a:t>/</a:t>
            </a:r>
            <a:r>
              <a:rPr lang="fr-FR" dirty="0" err="1"/>
              <a:t>Sell</a:t>
            </a:r>
            <a:r>
              <a:rPr lang="fr-FR" dirty="0"/>
              <a:t> ; Market/Limit)</a:t>
            </a:r>
            <a:endParaRPr dirty="0"/>
          </a:p>
          <a:p>
            <a:pPr marL="0" lvl="0" indent="457200" algn="l" rtl="0">
              <a:spcBef>
                <a:spcPts val="920"/>
              </a:spcBef>
              <a:spcAft>
                <a:spcPts val="0"/>
              </a:spcAft>
              <a:buNone/>
            </a:pPr>
            <a:r>
              <a:rPr lang="fr-FR" dirty="0"/>
              <a:t>Matching process of the </a:t>
            </a:r>
            <a:r>
              <a:rPr lang="fr-FR" dirty="0" err="1"/>
              <a:t>orders</a:t>
            </a:r>
            <a:r>
              <a:rPr lang="fr-FR" dirty="0"/>
              <a:t> </a:t>
            </a:r>
            <a:endParaRPr dirty="0"/>
          </a:p>
          <a:p>
            <a:pPr marL="0" lvl="0" indent="457200" algn="l" rtl="0">
              <a:spcBef>
                <a:spcPts val="920"/>
              </a:spcBef>
              <a:spcAft>
                <a:spcPts val="0"/>
              </a:spcAft>
              <a:buNone/>
            </a:pPr>
            <a:r>
              <a:rPr lang="fr-FR" dirty="0" err="1"/>
              <a:t>When</a:t>
            </a:r>
            <a:r>
              <a:rPr lang="fr-FR" dirty="0"/>
              <a:t> 2 </a:t>
            </a:r>
            <a:r>
              <a:rPr lang="fr-FR" dirty="0" err="1"/>
              <a:t>orders</a:t>
            </a:r>
            <a:r>
              <a:rPr lang="fr-FR" dirty="0"/>
              <a:t> matches, </a:t>
            </a:r>
            <a:r>
              <a:rPr lang="fr-FR" dirty="0" err="1"/>
              <a:t>generate</a:t>
            </a:r>
            <a:r>
              <a:rPr lang="fr-FR" dirty="0"/>
              <a:t> in a txt file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trade</a:t>
            </a:r>
            <a:r>
              <a:rPr lang="fr-FR" dirty="0"/>
              <a:t> information</a:t>
            </a:r>
            <a:endParaRPr dirty="0"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None/>
            </a:pP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fr-FR" b="1" dirty="0"/>
              <a:t>BONUS STEP :</a:t>
            </a:r>
            <a:endParaRPr dirty="0"/>
          </a:p>
          <a:p>
            <a:pPr marL="457200" lvl="0" indent="0" algn="l" rtl="0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Bonus Setting-up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 to process to </a:t>
            </a:r>
            <a:r>
              <a:rPr lang="fr-FR" dirty="0" err="1"/>
              <a:t>handle</a:t>
            </a:r>
            <a:r>
              <a:rPr lang="fr-FR" dirty="0"/>
              <a:t> all the </a:t>
            </a:r>
            <a:r>
              <a:rPr lang="fr-FR" dirty="0" err="1"/>
              <a:t>different</a:t>
            </a:r>
            <a:r>
              <a:rPr lang="fr-FR" dirty="0"/>
              <a:t> possible inputs of the user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 startAt="4"/>
            </a:pPr>
            <a:r>
              <a:rPr lang="fr-FR"/>
              <a:t>PYTHON APPLICATION: STEP 1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581200" y="2228000"/>
            <a:ext cx="85974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fr-FR" b="1" dirty="0"/>
              <a:t>STEP 1:</a:t>
            </a:r>
            <a:r>
              <a:rPr lang="fr-FR" dirty="0"/>
              <a:t>  Setting-up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 to </a:t>
            </a:r>
            <a:r>
              <a:rPr lang="fr-FR" dirty="0" err="1"/>
              <a:t>produce</a:t>
            </a:r>
            <a:r>
              <a:rPr lang="fr-FR" dirty="0"/>
              <a:t> a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book</a:t>
            </a:r>
            <a:endParaRPr dirty="0"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075" y="3381775"/>
            <a:ext cx="10944627" cy="2746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 startAt="4"/>
            </a:pPr>
            <a:r>
              <a:rPr lang="fr-FR"/>
              <a:t>PYTHON APPLICATION: STEP 1</a:t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457" y="2196144"/>
            <a:ext cx="6371320" cy="4320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600</Words>
  <Application>Microsoft Office PowerPoint</Application>
  <PresentationFormat>Widescreen</PresentationFormat>
  <Paragraphs>133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Gill Sans</vt:lpstr>
      <vt:lpstr>Arial</vt:lpstr>
      <vt:lpstr>Calibri</vt:lpstr>
      <vt:lpstr>Noto Sans Symbols</vt:lpstr>
      <vt:lpstr>Abadi</vt:lpstr>
      <vt:lpstr>Dividende</vt:lpstr>
      <vt:lpstr>PYTHON PROJECT: Limit Order and Market Order Application</vt:lpstr>
      <vt:lpstr>OUTLINES</vt:lpstr>
      <vt:lpstr>I- INTRODUCTION</vt:lpstr>
      <vt:lpstr>Code Rationale </vt:lpstr>
      <vt:lpstr>Code Rationale </vt:lpstr>
      <vt:lpstr>PYTHON APPLICATION</vt:lpstr>
      <vt:lpstr>PYTHON APPLICATION (cont’d)</vt:lpstr>
      <vt:lpstr>PYTHON APPLICATION: STEP 1</vt:lpstr>
      <vt:lpstr>PYTHON APPLICATION: STEP 1</vt:lpstr>
      <vt:lpstr>PYTHON APPLICATION: STEP 2</vt:lpstr>
      <vt:lpstr>PYTHON APPLICATION: STEP 2</vt:lpstr>
      <vt:lpstr>PYTHON APPLICATION: STEP 2</vt:lpstr>
      <vt:lpstr>PYTHON APPLICATION: STEP 2</vt:lpstr>
      <vt:lpstr>PYTHON APPLICATION: STEP 3</vt:lpstr>
      <vt:lpstr>VISUALIZATIONS</vt:lpstr>
      <vt:lpstr>VISUALIZATIONS</vt:lpstr>
      <vt:lpstr>VISUALIZATIONS</vt:lpstr>
      <vt:lpstr>IV- CODE IMPROVEMENT  &amp;  CONCLUSION</vt:lpstr>
      <vt:lpstr>REFERENCES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PROJECT: Limit Order and Market Order Application</dc:title>
  <cp:lastModifiedBy>Satnam Singh</cp:lastModifiedBy>
  <cp:revision>4</cp:revision>
  <dcterms:modified xsi:type="dcterms:W3CDTF">2021-12-16T21:35:09Z</dcterms:modified>
</cp:coreProperties>
</file>