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7" r:id="rId4"/>
    <p:sldId id="263" r:id="rId5"/>
    <p:sldId id="264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7579-2CE6-464D-87FD-568ED80A564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3B82-6905-45F5-B164-5640EC01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BDA7-3864-48AE-8960-F5939DBA4D9E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4594-1D72-4309-A9A6-A2600E399F3A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E01F-DD7C-4021-BD5C-6F3BEC0A422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4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842-65E1-4CFF-A311-6276CD43F3A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D631-6192-4DE4-ADE7-FA46752C0570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42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9A95-8090-4F4D-A0B4-97479DF104D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4FB6-66CF-4A0E-B9AB-53934B87FCAD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443-2A5B-4E30-93AA-789A5FAD3293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C70-62A3-46F7-A3B3-B8B9EB28972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1B7E-AA8C-47CC-BBFD-22B8DC5FFE6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650A-E324-48F3-8CE2-90C4828719CA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8851-3338-4198-AAFE-B2F228EBCF21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975-5C99-4AB9-842A-EAEF3E3988C7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E24-55C0-47EA-BF4F-E04331B8AAEA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96A4-7E58-4401-990B-198465B7F12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F663-1D76-4221-B3BA-9885D9D74A95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9306-9AEF-48A4-825A-9D130A39B7FA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2" y="794982"/>
            <a:ext cx="8915399" cy="226278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4246" y="3768382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14: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algn="ctr"/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Diệu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endParaRPr 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algn="ctr"/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Tươi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C:\Users\Thuy\Desktop\ourse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81" y="1845583"/>
            <a:ext cx="9361746" cy="475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Thuy\Desktop\kZdrQA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90" y="1754491"/>
            <a:ext cx="7098787" cy="435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Thuy\Desktop\An-example-of-fully-correct-line-ex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7" y="2156440"/>
            <a:ext cx="7372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314893"/>
            <a:ext cx="8915400" cy="3777622"/>
          </a:xfrm>
        </p:spPr>
        <p:txBody>
          <a:bodyPr/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Venezia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endParaRPr lang="en-US"/>
          </a:p>
        </p:txBody>
      </p:sp>
      <p:pic>
        <p:nvPicPr>
          <p:cNvPr id="6" name="Picture 2" descr="C:\Users\Thuy\Desktop\Venic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89" y="2213319"/>
            <a:ext cx="8695646" cy="41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314893"/>
            <a:ext cx="8915400" cy="3777622"/>
          </a:xfrm>
        </p:spPr>
        <p:txBody>
          <a:bodyPr>
            <a:normAutofit/>
          </a:bodyPr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 bản đồ bằng cách chuyển đổi nó thành một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tên các vị trí quan trọng trên bản đồ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chữ cái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khoảng cách tính bằng mét (x 100)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27601"/>
              </p:ext>
            </p:extLst>
          </p:nvPr>
        </p:nvGraphicFramePr>
        <p:xfrm>
          <a:off x="2983832" y="2357079"/>
          <a:ext cx="80952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216">
                  <a:extLst>
                    <a:ext uri="{9D8B030D-6E8A-4147-A177-3AD203B41FA5}">
                      <a16:colId xmlns:a16="http://schemas.microsoft.com/office/drawing/2014/main" val="1784149742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474121401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290112636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512572136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4977557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531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Cannaregio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Ponte </a:t>
                      </a:r>
                      <a:r>
                        <a:rPr lang="en-US" b="1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Scalzi</a:t>
                      </a:r>
                      <a:endParaRPr lang="en-US" b="1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Santa </a:t>
                      </a:r>
                      <a:r>
                        <a:rPr lang="en-US" b="1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Corce</a:t>
                      </a:r>
                      <a:endParaRPr lang="en-US" b="1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Dell ‘Orto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Ferrovia</a:t>
                      </a:r>
                      <a:endParaRPr lang="en-US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Piazzale</a:t>
                      </a:r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Roma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4533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64413892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46265"/>
              </p:ext>
            </p:extLst>
          </p:nvPr>
        </p:nvGraphicFramePr>
        <p:xfrm>
          <a:off x="2983832" y="4332441"/>
          <a:ext cx="80952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216">
                  <a:extLst>
                    <a:ext uri="{9D8B030D-6E8A-4147-A177-3AD203B41FA5}">
                      <a16:colId xmlns:a16="http://schemas.microsoft.com/office/drawing/2014/main" val="1784149742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474121401"/>
                    </a:ext>
                  </a:extLst>
                </a:gridCol>
                <a:gridCol w="1364290">
                  <a:extLst>
                    <a:ext uri="{9D8B030D-6E8A-4147-A177-3AD203B41FA5}">
                      <a16:colId xmlns:a16="http://schemas.microsoft.com/office/drawing/2014/main" val="290112636"/>
                    </a:ext>
                  </a:extLst>
                </a:gridCol>
                <a:gridCol w="1334142">
                  <a:extLst>
                    <a:ext uri="{9D8B030D-6E8A-4147-A177-3AD203B41FA5}">
                      <a16:colId xmlns:a16="http://schemas.microsoft.com/office/drawing/2014/main" val="512572136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4977557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531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Polo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Dorso</a:t>
                      </a:r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Duro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Marco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St. Mark Basilica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Castello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Arsenale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4533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6441389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314893"/>
            <a:ext cx="8915400" cy="4283802"/>
          </a:xfrm>
        </p:spPr>
        <p:txBody>
          <a:bodyPr/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C:\Users\Thuy\Desktop\blog-05-1-184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9" y="1959543"/>
            <a:ext cx="2142949" cy="34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Thuy\Desktop\blog-06-1-184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1" y="1959543"/>
            <a:ext cx="2133601" cy="34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Thuy\Desktop\blog-07-1-184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75" y="1944303"/>
            <a:ext cx="2133602" cy="34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982" y="2133600"/>
            <a:ext cx="10254018" cy="141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 !</a:t>
            </a:r>
            <a:endParaRPr 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404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</a:p>
          <a:p>
            <a:pPr lvl="1"/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21823"/>
            <a:ext cx="8911687" cy="611777"/>
          </a:xfrm>
        </p:spPr>
        <p:txBody>
          <a:bodyPr>
            <a:normAutofit/>
          </a:bodyPr>
          <a:lstStyle/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(Minimum Spanning Tree - MST)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(Spanning Tree)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Spanning Tree)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81846" y="3804927"/>
            <a:ext cx="5760720" cy="2106295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589212" y="522513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9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9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9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sz="19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lam: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aseline="-25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aseline="-25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aseline="-25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aseline="-25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aseline="-25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53636" y="4376662"/>
            <a:ext cx="5336275" cy="24830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975" y="1310184"/>
            <a:ext cx="8440239" cy="506332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311685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2112"/>
            <a:ext cx="8915400" cy="5529882"/>
          </a:xfrm>
        </p:spPr>
        <p:txBody>
          <a:bodyPr>
            <a:noAutofit/>
          </a:bodyPr>
          <a:lstStyle/>
          <a:p>
            <a:pPr lvl="0">
              <a:buSzPct val="110000"/>
              <a:buFont typeface="Courier New" panose="02070309020205020404" pitchFamily="49" charset="0"/>
              <a:buChar char="o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SzPct val="110000"/>
              <a:buFont typeface="Courier New" panose="02070309020205020404" pitchFamily="49" charset="0"/>
              <a:buChar char="o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(forest)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SzPct val="110000"/>
              <a:buFont typeface="Courier New" panose="02070309020205020404" pitchFamily="49" charset="0"/>
              <a:buChar char="o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532060"/>
            <a:ext cx="8517637" cy="49915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506" y="1528549"/>
            <a:ext cx="8915400" cy="4165189"/>
          </a:xfrm>
        </p:spPr>
        <p:txBody>
          <a:bodyPr>
            <a:normAutofit/>
          </a:bodyPr>
          <a:lstStyle/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0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0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lang="en-US" sz="20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NP-hard (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TSP,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Steiner).</a:t>
            </a: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304506" y="522514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C:\Users\Thuy\Desktop\applications-of-minimum-spanning-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88" y="2584224"/>
            <a:ext cx="4343400" cy="2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002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93" y="2694018"/>
            <a:ext cx="3048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650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Đề tài: Cây bao trùm tối thiểu Môn học: Tối ưu rời rạc Giáo viên: Hoàng Nam Dũng</vt:lpstr>
      <vt:lpstr>Nội dung</vt:lpstr>
      <vt:lpstr>Bài toán cây bao trùm tối thiểu(Minimum Spanning Tree - 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2019-12-01T12:52:29Z</dcterms:created>
  <dcterms:modified xsi:type="dcterms:W3CDTF">2019-12-03T05:51:47Z</dcterms:modified>
</cp:coreProperties>
</file>